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7"/>
  </p:notesMasterIdLst>
  <p:sldIdLst>
    <p:sldId id="257" r:id="rId5"/>
    <p:sldId id="258" r:id="rId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CC66"/>
    <a:srgbClr val="CCECFF"/>
    <a:srgbClr val="FFCCFF"/>
    <a:srgbClr val="CCFFCC"/>
    <a:srgbClr val="99FF99"/>
    <a:srgbClr val="FF00FF"/>
    <a:srgbClr val="99FFCC"/>
    <a:srgbClr val="0596AE"/>
    <a:srgbClr val="0648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4B3DE-25EF-4C28-B600-4661CE0287A6}" v="47" dt="2024-07-21T02:05:12.708"/>
  </p1510:revLst>
</p1510:revInfo>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984" autoAdjust="0"/>
    <p:restoredTop sz="87430" autoAdjust="0"/>
  </p:normalViewPr>
  <p:slideViewPr>
    <p:cSldViewPr snapToGrid="0">
      <p:cViewPr varScale="1">
        <p:scale>
          <a:sx n="60" d="100"/>
          <a:sy n="60" d="100"/>
        </p:scale>
        <p:origin x="1882" y="31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優樹 笹岡" userId="a4bf921d16c86d47" providerId="LiveId" clId="{3914B3DE-25EF-4C28-B600-4661CE0287A6}"/>
    <pc:docChg chg="undo custSel modSld">
      <pc:chgData name="優樹 笹岡" userId="a4bf921d16c86d47" providerId="LiveId" clId="{3914B3DE-25EF-4C28-B600-4661CE0287A6}" dt="2024-07-21T02:19:28.514" v="1397" actId="20577"/>
      <pc:docMkLst>
        <pc:docMk/>
      </pc:docMkLst>
      <pc:sldChg chg="modSp mod">
        <pc:chgData name="優樹 笹岡" userId="a4bf921d16c86d47" providerId="LiveId" clId="{3914B3DE-25EF-4C28-B600-4661CE0287A6}" dt="2024-07-21T01:46:21.988" v="912" actId="20577"/>
        <pc:sldMkLst>
          <pc:docMk/>
          <pc:sldMk cId="3245798895" sldId="284"/>
        </pc:sldMkLst>
        <pc:graphicFrameChg chg="modGraphic">
          <ac:chgData name="優樹 笹岡" userId="a4bf921d16c86d47" providerId="LiveId" clId="{3914B3DE-25EF-4C28-B600-4661CE0287A6}" dt="2024-07-21T01:46:21.988" v="912" actId="20577"/>
          <ac:graphicFrameMkLst>
            <pc:docMk/>
            <pc:sldMk cId="3245798895" sldId="284"/>
            <ac:graphicFrameMk id="5" creationId="{00000000-0000-0000-0000-000000000000}"/>
          </ac:graphicFrameMkLst>
        </pc:graphicFrameChg>
      </pc:sldChg>
      <pc:sldChg chg="addSp delSp modSp mod">
        <pc:chgData name="優樹 笹岡" userId="a4bf921d16c86d47" providerId="LiveId" clId="{3914B3DE-25EF-4C28-B600-4661CE0287A6}" dt="2024-07-21T01:58:09.333" v="1042" actId="21"/>
        <pc:sldMkLst>
          <pc:docMk/>
          <pc:sldMk cId="918580056" sldId="285"/>
        </pc:sldMkLst>
        <pc:spChg chg="mod">
          <ac:chgData name="優樹 笹岡" userId="a4bf921d16c86d47" providerId="LiveId" clId="{3914B3DE-25EF-4C28-B600-4661CE0287A6}" dt="2024-07-21T01:45:08.508" v="805" actId="207"/>
          <ac:spMkLst>
            <pc:docMk/>
            <pc:sldMk cId="918580056" sldId="285"/>
            <ac:spMk id="6" creationId="{00000000-0000-0000-0000-000000000000}"/>
          </ac:spMkLst>
        </pc:spChg>
        <pc:spChg chg="mod">
          <ac:chgData name="優樹 笹岡" userId="a4bf921d16c86d47" providerId="LiveId" clId="{3914B3DE-25EF-4C28-B600-4661CE0287A6}" dt="2024-07-21T01:45:22.832" v="808" actId="207"/>
          <ac:spMkLst>
            <pc:docMk/>
            <pc:sldMk cId="918580056" sldId="285"/>
            <ac:spMk id="7" creationId="{00000000-0000-0000-0000-000000000000}"/>
          </ac:spMkLst>
        </pc:spChg>
        <pc:spChg chg="mod">
          <ac:chgData name="優樹 笹岡" userId="a4bf921d16c86d47" providerId="LiveId" clId="{3914B3DE-25EF-4C28-B600-4661CE0287A6}" dt="2024-07-21T01:45:22.832" v="808" actId="207"/>
          <ac:spMkLst>
            <pc:docMk/>
            <pc:sldMk cId="918580056" sldId="285"/>
            <ac:spMk id="8" creationId="{00000000-0000-0000-0000-000000000000}"/>
          </ac:spMkLst>
        </pc:spChg>
        <pc:spChg chg="mod">
          <ac:chgData name="優樹 笹岡" userId="a4bf921d16c86d47" providerId="LiveId" clId="{3914B3DE-25EF-4C28-B600-4661CE0287A6}" dt="2024-07-21T01:45:22.832" v="808" actId="207"/>
          <ac:spMkLst>
            <pc:docMk/>
            <pc:sldMk cId="918580056" sldId="285"/>
            <ac:spMk id="9" creationId="{00000000-0000-0000-0000-000000000000}"/>
          </ac:spMkLst>
        </pc:spChg>
        <pc:spChg chg="mod">
          <ac:chgData name="優樹 笹岡" userId="a4bf921d16c86d47" providerId="LiveId" clId="{3914B3DE-25EF-4C28-B600-4661CE0287A6}" dt="2024-07-21T01:45:22.832" v="808" actId="207"/>
          <ac:spMkLst>
            <pc:docMk/>
            <pc:sldMk cId="918580056" sldId="285"/>
            <ac:spMk id="10" creationId="{00000000-0000-0000-0000-000000000000}"/>
          </ac:spMkLst>
        </pc:spChg>
        <pc:spChg chg="mod">
          <ac:chgData name="優樹 笹岡" userId="a4bf921d16c86d47" providerId="LiveId" clId="{3914B3DE-25EF-4C28-B600-4661CE0287A6}" dt="2024-07-21T01:45:22.832" v="808" actId="207"/>
          <ac:spMkLst>
            <pc:docMk/>
            <pc:sldMk cId="918580056" sldId="285"/>
            <ac:spMk id="11" creationId="{00000000-0000-0000-0000-000000000000}"/>
          </ac:spMkLst>
        </pc:spChg>
        <pc:spChg chg="mod">
          <ac:chgData name="優樹 笹岡" userId="a4bf921d16c86d47" providerId="LiveId" clId="{3914B3DE-25EF-4C28-B600-4661CE0287A6}" dt="2024-07-21T01:45:22.832" v="808" actId="207"/>
          <ac:spMkLst>
            <pc:docMk/>
            <pc:sldMk cId="918580056" sldId="285"/>
            <ac:spMk id="12" creationId="{00000000-0000-0000-0000-000000000000}"/>
          </ac:spMkLst>
        </pc:spChg>
        <pc:spChg chg="mod">
          <ac:chgData name="優樹 笹岡" userId="a4bf921d16c86d47" providerId="LiveId" clId="{3914B3DE-25EF-4C28-B600-4661CE0287A6}" dt="2024-07-21T01:45:22.832" v="808" actId="207"/>
          <ac:spMkLst>
            <pc:docMk/>
            <pc:sldMk cId="918580056" sldId="285"/>
            <ac:spMk id="17" creationId="{00000000-0000-0000-0000-000000000000}"/>
          </ac:spMkLst>
        </pc:spChg>
        <pc:spChg chg="mod">
          <ac:chgData name="優樹 笹岡" userId="a4bf921d16c86d47" providerId="LiveId" clId="{3914B3DE-25EF-4C28-B600-4661CE0287A6}" dt="2024-07-21T01:54:30.381" v="1023" actId="1076"/>
          <ac:spMkLst>
            <pc:docMk/>
            <pc:sldMk cId="918580056" sldId="285"/>
            <ac:spMk id="42" creationId="{00000000-0000-0000-0000-000000000000}"/>
          </ac:spMkLst>
        </pc:spChg>
        <pc:spChg chg="mod">
          <ac:chgData name="優樹 笹岡" userId="a4bf921d16c86d47" providerId="LiveId" clId="{3914B3DE-25EF-4C28-B600-4661CE0287A6}" dt="2024-07-21T01:45:22.832" v="808" actId="207"/>
          <ac:spMkLst>
            <pc:docMk/>
            <pc:sldMk cId="918580056" sldId="285"/>
            <ac:spMk id="58" creationId="{00000000-0000-0000-0000-000000000000}"/>
          </ac:spMkLst>
        </pc:spChg>
        <pc:spChg chg="mod">
          <ac:chgData name="優樹 笹岡" userId="a4bf921d16c86d47" providerId="LiveId" clId="{3914B3DE-25EF-4C28-B600-4661CE0287A6}" dt="2024-07-21T01:45:22.832" v="808" actId="207"/>
          <ac:spMkLst>
            <pc:docMk/>
            <pc:sldMk cId="918580056" sldId="285"/>
            <ac:spMk id="60" creationId="{00000000-0000-0000-0000-000000000000}"/>
          </ac:spMkLst>
        </pc:spChg>
        <pc:graphicFrameChg chg="mod modGraphic">
          <ac:chgData name="優樹 笹岡" userId="a4bf921d16c86d47" providerId="LiveId" clId="{3914B3DE-25EF-4C28-B600-4661CE0287A6}" dt="2024-07-21T01:47:19.850" v="931" actId="20577"/>
          <ac:graphicFrameMkLst>
            <pc:docMk/>
            <pc:sldMk cId="918580056" sldId="285"/>
            <ac:graphicFrameMk id="5" creationId="{00000000-0000-0000-0000-000000000000}"/>
          </ac:graphicFrameMkLst>
        </pc:graphicFrameChg>
        <pc:cxnChg chg="add del mod">
          <ac:chgData name="優樹 笹岡" userId="a4bf921d16c86d47" providerId="LiveId" clId="{3914B3DE-25EF-4C28-B600-4661CE0287A6}" dt="2024-07-21T01:58:09.333" v="1042" actId="21"/>
          <ac:cxnSpMkLst>
            <pc:docMk/>
            <pc:sldMk cId="918580056" sldId="285"/>
            <ac:cxnSpMk id="14" creationId="{EE5603E5-0334-2852-7EB8-AC9A89ABC127}"/>
          </ac:cxnSpMkLst>
        </pc:cxnChg>
      </pc:sldChg>
      <pc:sldChg chg="addSp delSp modSp mod">
        <pc:chgData name="優樹 笹岡" userId="a4bf921d16c86d47" providerId="LiveId" clId="{3914B3DE-25EF-4C28-B600-4661CE0287A6}" dt="2024-07-21T01:56:27.195" v="1034" actId="14100"/>
        <pc:sldMkLst>
          <pc:docMk/>
          <pc:sldMk cId="3032651262" sldId="286"/>
        </pc:sldMkLst>
        <pc:spChg chg="mod">
          <ac:chgData name="優樹 笹岡" userId="a4bf921d16c86d47" providerId="LiveId" clId="{3914B3DE-25EF-4C28-B600-4661CE0287A6}" dt="2024-07-21T01:53:57.793" v="1013" actId="1076"/>
          <ac:spMkLst>
            <pc:docMk/>
            <pc:sldMk cId="3032651262" sldId="286"/>
            <ac:spMk id="6" creationId="{00000000-0000-0000-0000-000000000000}"/>
          </ac:spMkLst>
        </pc:spChg>
        <pc:spChg chg="mod">
          <ac:chgData name="優樹 笹岡" userId="a4bf921d16c86d47" providerId="LiveId" clId="{3914B3DE-25EF-4C28-B600-4661CE0287A6}" dt="2024-07-21T01:42:18.745" v="729" actId="207"/>
          <ac:spMkLst>
            <pc:docMk/>
            <pc:sldMk cId="3032651262" sldId="286"/>
            <ac:spMk id="7" creationId="{00000000-0000-0000-0000-000000000000}"/>
          </ac:spMkLst>
        </pc:spChg>
        <pc:spChg chg="mod">
          <ac:chgData name="優樹 笹岡" userId="a4bf921d16c86d47" providerId="LiveId" clId="{3914B3DE-25EF-4C28-B600-4661CE0287A6}" dt="2024-07-21T01:49:50.459" v="939" actId="14100"/>
          <ac:spMkLst>
            <pc:docMk/>
            <pc:sldMk cId="3032651262" sldId="286"/>
            <ac:spMk id="8" creationId="{00000000-0000-0000-0000-000000000000}"/>
          </ac:spMkLst>
        </pc:spChg>
        <pc:spChg chg="mod">
          <ac:chgData name="優樹 笹岡" userId="a4bf921d16c86d47" providerId="LiveId" clId="{3914B3DE-25EF-4C28-B600-4661CE0287A6}" dt="2024-07-21T01:49:57.512" v="941" actId="14100"/>
          <ac:spMkLst>
            <pc:docMk/>
            <pc:sldMk cId="3032651262" sldId="286"/>
            <ac:spMk id="9" creationId="{00000000-0000-0000-0000-000000000000}"/>
          </ac:spMkLst>
        </pc:spChg>
        <pc:spChg chg="mod">
          <ac:chgData name="優樹 笹岡" userId="a4bf921d16c86d47" providerId="LiveId" clId="{3914B3DE-25EF-4C28-B600-4661CE0287A6}" dt="2024-07-21T01:41:57.910" v="719" actId="207"/>
          <ac:spMkLst>
            <pc:docMk/>
            <pc:sldMk cId="3032651262" sldId="286"/>
            <ac:spMk id="10" creationId="{00000000-0000-0000-0000-000000000000}"/>
          </ac:spMkLst>
        </pc:spChg>
        <pc:spChg chg="mod">
          <ac:chgData name="優樹 笹岡" userId="a4bf921d16c86d47" providerId="LiveId" clId="{3914B3DE-25EF-4C28-B600-4661CE0287A6}" dt="2024-07-21T01:42:12.367" v="727" actId="207"/>
          <ac:spMkLst>
            <pc:docMk/>
            <pc:sldMk cId="3032651262" sldId="286"/>
            <ac:spMk id="11" creationId="{00000000-0000-0000-0000-000000000000}"/>
          </ac:spMkLst>
        </pc:spChg>
        <pc:spChg chg="mod">
          <ac:chgData name="優樹 笹岡" userId="a4bf921d16c86d47" providerId="LiveId" clId="{3914B3DE-25EF-4C28-B600-4661CE0287A6}" dt="2024-07-21T01:55:12.897" v="1027" actId="1076"/>
          <ac:spMkLst>
            <pc:docMk/>
            <pc:sldMk cId="3032651262" sldId="286"/>
            <ac:spMk id="12" creationId="{00000000-0000-0000-0000-000000000000}"/>
          </ac:spMkLst>
        </pc:spChg>
        <pc:spChg chg="add del mod">
          <ac:chgData name="優樹 笹岡" userId="a4bf921d16c86d47" providerId="LiveId" clId="{3914B3DE-25EF-4C28-B600-4661CE0287A6}" dt="2024-07-21T01:37:17.240" v="616" actId="478"/>
          <ac:spMkLst>
            <pc:docMk/>
            <pc:sldMk cId="3032651262" sldId="286"/>
            <ac:spMk id="13" creationId="{C57A758C-5DFF-B0CC-1474-EC64BAD4EA2B}"/>
          </ac:spMkLst>
        </pc:spChg>
        <pc:spChg chg="mod">
          <ac:chgData name="優樹 笹岡" userId="a4bf921d16c86d47" providerId="LiveId" clId="{3914B3DE-25EF-4C28-B600-4661CE0287A6}" dt="2024-07-21T01:49:40.630" v="936" actId="14100"/>
          <ac:spMkLst>
            <pc:docMk/>
            <pc:sldMk cId="3032651262" sldId="286"/>
            <ac:spMk id="14" creationId="{00000000-0000-0000-0000-000000000000}"/>
          </ac:spMkLst>
        </pc:spChg>
        <pc:spChg chg="del mod ord">
          <ac:chgData name="優樹 笹岡" userId="a4bf921d16c86d47" providerId="LiveId" clId="{3914B3DE-25EF-4C28-B600-4661CE0287A6}" dt="2024-07-21T01:37:22.728" v="617" actId="478"/>
          <ac:spMkLst>
            <pc:docMk/>
            <pc:sldMk cId="3032651262" sldId="286"/>
            <ac:spMk id="15" creationId="{00000000-0000-0000-0000-000000000000}"/>
          </ac:spMkLst>
        </pc:spChg>
        <pc:spChg chg="add del mod">
          <ac:chgData name="優樹 笹岡" userId="a4bf921d16c86d47" providerId="LiveId" clId="{3914B3DE-25EF-4C28-B600-4661CE0287A6}" dt="2024-07-21T01:37:15.666" v="615" actId="478"/>
          <ac:spMkLst>
            <pc:docMk/>
            <pc:sldMk cId="3032651262" sldId="286"/>
            <ac:spMk id="16" creationId="{09D62F33-779E-9252-36A0-AC3A0FB4C0F5}"/>
          </ac:spMkLst>
        </pc:spChg>
        <pc:spChg chg="mod">
          <ac:chgData name="優樹 笹岡" userId="a4bf921d16c86d47" providerId="LiveId" clId="{3914B3DE-25EF-4C28-B600-4661CE0287A6}" dt="2024-07-21T01:49:53.255" v="940" actId="14100"/>
          <ac:spMkLst>
            <pc:docMk/>
            <pc:sldMk cId="3032651262" sldId="286"/>
            <ac:spMk id="17" creationId="{00000000-0000-0000-0000-000000000000}"/>
          </ac:spMkLst>
        </pc:spChg>
        <pc:spChg chg="mod">
          <ac:chgData name="優樹 笹岡" userId="a4bf921d16c86d47" providerId="LiveId" clId="{3914B3DE-25EF-4C28-B600-4661CE0287A6}" dt="2024-07-21T01:49:47.885" v="938" actId="14100"/>
          <ac:spMkLst>
            <pc:docMk/>
            <pc:sldMk cId="3032651262" sldId="286"/>
            <ac:spMk id="18" creationId="{00000000-0000-0000-0000-000000000000}"/>
          </ac:spMkLst>
        </pc:spChg>
        <pc:spChg chg="mod">
          <ac:chgData name="優樹 笹岡" userId="a4bf921d16c86d47" providerId="LiveId" clId="{3914B3DE-25EF-4C28-B600-4661CE0287A6}" dt="2024-07-21T01:55:17.830" v="1029" actId="1076"/>
          <ac:spMkLst>
            <pc:docMk/>
            <pc:sldMk cId="3032651262" sldId="286"/>
            <ac:spMk id="19" creationId="{00000000-0000-0000-0000-000000000000}"/>
          </ac:spMkLst>
        </pc:spChg>
        <pc:spChg chg="mod">
          <ac:chgData name="優樹 笹岡" userId="a4bf921d16c86d47" providerId="LiveId" clId="{3914B3DE-25EF-4C28-B600-4661CE0287A6}" dt="2024-07-21T01:50:00.009" v="942" actId="1076"/>
          <ac:spMkLst>
            <pc:docMk/>
            <pc:sldMk cId="3032651262" sldId="286"/>
            <ac:spMk id="21" creationId="{00000000-0000-0000-0000-000000000000}"/>
          </ac:spMkLst>
        </pc:spChg>
        <pc:spChg chg="mod">
          <ac:chgData name="優樹 笹岡" userId="a4bf921d16c86d47" providerId="LiveId" clId="{3914B3DE-25EF-4C28-B600-4661CE0287A6}" dt="2024-07-21T01:55:14.956" v="1028" actId="1076"/>
          <ac:spMkLst>
            <pc:docMk/>
            <pc:sldMk cId="3032651262" sldId="286"/>
            <ac:spMk id="23" creationId="{00000000-0000-0000-0000-000000000000}"/>
          </ac:spMkLst>
        </pc:spChg>
        <pc:spChg chg="mod">
          <ac:chgData name="優樹 笹岡" userId="a4bf921d16c86d47" providerId="LiveId" clId="{3914B3DE-25EF-4C28-B600-4661CE0287A6}" dt="2024-07-21T01:55:09.819" v="1026" actId="1076"/>
          <ac:spMkLst>
            <pc:docMk/>
            <pc:sldMk cId="3032651262" sldId="286"/>
            <ac:spMk id="24" creationId="{00000000-0000-0000-0000-000000000000}"/>
          </ac:spMkLst>
        </pc:spChg>
        <pc:spChg chg="mod">
          <ac:chgData name="優樹 笹岡" userId="a4bf921d16c86d47" providerId="LiveId" clId="{3914B3DE-25EF-4C28-B600-4661CE0287A6}" dt="2024-07-21T01:54:12.857" v="1019" actId="1076"/>
          <ac:spMkLst>
            <pc:docMk/>
            <pc:sldMk cId="3032651262" sldId="286"/>
            <ac:spMk id="25" creationId="{00000000-0000-0000-0000-000000000000}"/>
          </ac:spMkLst>
        </pc:spChg>
        <pc:spChg chg="add mod">
          <ac:chgData name="優樹 笹岡" userId="a4bf921d16c86d47" providerId="LiveId" clId="{3914B3DE-25EF-4C28-B600-4661CE0287A6}" dt="2024-07-21T01:50:18.294" v="957" actId="20577"/>
          <ac:spMkLst>
            <pc:docMk/>
            <pc:sldMk cId="3032651262" sldId="286"/>
            <ac:spMk id="26" creationId="{BD5C954B-1C70-D9B4-0E5B-76779ED792DA}"/>
          </ac:spMkLst>
        </pc:spChg>
        <pc:spChg chg="add mod">
          <ac:chgData name="優樹 笹岡" userId="a4bf921d16c86d47" providerId="LiveId" clId="{3914B3DE-25EF-4C28-B600-4661CE0287A6}" dt="2024-07-21T01:56:27.195" v="1034" actId="14100"/>
          <ac:spMkLst>
            <pc:docMk/>
            <pc:sldMk cId="3032651262" sldId="286"/>
            <ac:spMk id="27" creationId="{102E6E6E-0313-AE05-8A91-F3F1E880CF8A}"/>
          </ac:spMkLst>
        </pc:spChg>
        <pc:spChg chg="add del mod">
          <ac:chgData name="優樹 笹岡" userId="a4bf921d16c86d47" providerId="LiveId" clId="{3914B3DE-25EF-4C28-B600-4661CE0287A6}" dt="2024-07-21T01:51:43.100" v="975" actId="21"/>
          <ac:spMkLst>
            <pc:docMk/>
            <pc:sldMk cId="3032651262" sldId="286"/>
            <ac:spMk id="28" creationId="{C02FAD75-521E-E157-7CB3-92DF392277EB}"/>
          </ac:spMkLst>
        </pc:spChg>
        <pc:spChg chg="add mod">
          <ac:chgData name="優樹 笹岡" userId="a4bf921d16c86d47" providerId="LiveId" clId="{3914B3DE-25EF-4C28-B600-4661CE0287A6}" dt="2024-07-21T01:56:26.735" v="1033" actId="14100"/>
          <ac:spMkLst>
            <pc:docMk/>
            <pc:sldMk cId="3032651262" sldId="286"/>
            <ac:spMk id="29" creationId="{FA90FEF1-20E3-FBA6-93E7-6EBB37069FE8}"/>
          </ac:spMkLst>
        </pc:spChg>
        <pc:spChg chg="add mod">
          <ac:chgData name="優樹 笹岡" userId="a4bf921d16c86d47" providerId="LiveId" clId="{3914B3DE-25EF-4C28-B600-4661CE0287A6}" dt="2024-07-21T01:53:05.602" v="1010" actId="1076"/>
          <ac:spMkLst>
            <pc:docMk/>
            <pc:sldMk cId="3032651262" sldId="286"/>
            <ac:spMk id="30" creationId="{94C6EAED-9415-DC85-22EB-E03219DF4A20}"/>
          </ac:spMkLst>
        </pc:spChg>
        <pc:spChg chg="mod">
          <ac:chgData name="優樹 笹岡" userId="a4bf921d16c86d47" providerId="LiveId" clId="{3914B3DE-25EF-4C28-B600-4661CE0287A6}" dt="2024-07-21T01:55:25.044" v="1030" actId="1076"/>
          <ac:spMkLst>
            <pc:docMk/>
            <pc:sldMk cId="3032651262" sldId="286"/>
            <ac:spMk id="40" creationId="{00000000-0000-0000-0000-000000000000}"/>
          </ac:spMkLst>
        </pc:spChg>
        <pc:spChg chg="mod">
          <ac:chgData name="優樹 笹岡" userId="a4bf921d16c86d47" providerId="LiveId" clId="{3914B3DE-25EF-4C28-B600-4661CE0287A6}" dt="2024-07-21T01:49:43.018" v="937" actId="14100"/>
          <ac:spMkLst>
            <pc:docMk/>
            <pc:sldMk cId="3032651262" sldId="286"/>
            <ac:spMk id="44" creationId="{00000000-0000-0000-0000-000000000000}"/>
          </ac:spMkLst>
        </pc:spChg>
        <pc:spChg chg="mod">
          <ac:chgData name="優樹 笹岡" userId="a4bf921d16c86d47" providerId="LiveId" clId="{3914B3DE-25EF-4C28-B600-4661CE0287A6}" dt="2024-07-21T01:54:19.706" v="1022" actId="1076"/>
          <ac:spMkLst>
            <pc:docMk/>
            <pc:sldMk cId="3032651262" sldId="286"/>
            <ac:spMk id="45" creationId="{00000000-0000-0000-0000-000000000000}"/>
          </ac:spMkLst>
        </pc:spChg>
        <pc:spChg chg="mod">
          <ac:chgData name="優樹 笹岡" userId="a4bf921d16c86d47" providerId="LiveId" clId="{3914B3DE-25EF-4C28-B600-4661CE0287A6}" dt="2024-07-21T01:54:58.956" v="1024" actId="1076"/>
          <ac:spMkLst>
            <pc:docMk/>
            <pc:sldMk cId="3032651262" sldId="286"/>
            <ac:spMk id="46" creationId="{00000000-0000-0000-0000-000000000000}"/>
          </ac:spMkLst>
        </pc:spChg>
        <pc:spChg chg="mod">
          <ac:chgData name="優樹 笹岡" userId="a4bf921d16c86d47" providerId="LiveId" clId="{3914B3DE-25EF-4C28-B600-4661CE0287A6}" dt="2024-07-21T01:55:03.596" v="1025" actId="1076"/>
          <ac:spMkLst>
            <pc:docMk/>
            <pc:sldMk cId="3032651262" sldId="286"/>
            <ac:spMk id="47" creationId="{00000000-0000-0000-0000-000000000000}"/>
          </ac:spMkLst>
        </pc:spChg>
        <pc:spChg chg="mod">
          <ac:chgData name="優樹 笹岡" userId="a4bf921d16c86d47" providerId="LiveId" clId="{3914B3DE-25EF-4C28-B600-4661CE0287A6}" dt="2024-07-21T01:49:38.623" v="935" actId="14100"/>
          <ac:spMkLst>
            <pc:docMk/>
            <pc:sldMk cId="3032651262" sldId="286"/>
            <ac:spMk id="48" creationId="{00000000-0000-0000-0000-000000000000}"/>
          </ac:spMkLst>
        </pc:spChg>
        <pc:spChg chg="mod">
          <ac:chgData name="優樹 笹岡" userId="a4bf921d16c86d47" providerId="LiveId" clId="{3914B3DE-25EF-4C28-B600-4661CE0287A6}" dt="2024-07-21T01:54:09.994" v="1018" actId="1076"/>
          <ac:spMkLst>
            <pc:docMk/>
            <pc:sldMk cId="3032651262" sldId="286"/>
            <ac:spMk id="49" creationId="{00000000-0000-0000-0000-000000000000}"/>
          </ac:spMkLst>
        </pc:spChg>
        <pc:spChg chg="del mod ord">
          <ac:chgData name="優樹 笹岡" userId="a4bf921d16c86d47" providerId="LiveId" clId="{3914B3DE-25EF-4C28-B600-4661CE0287A6}" dt="2024-07-21T01:37:24.274" v="618" actId="478"/>
          <ac:spMkLst>
            <pc:docMk/>
            <pc:sldMk cId="3032651262" sldId="286"/>
            <ac:spMk id="50" creationId="{00000000-0000-0000-0000-000000000000}"/>
          </ac:spMkLst>
        </pc:spChg>
        <pc:spChg chg="mod">
          <ac:chgData name="優樹 笹岡" userId="a4bf921d16c86d47" providerId="LiveId" clId="{3914B3DE-25EF-4C28-B600-4661CE0287A6}" dt="2024-07-21T01:38:20.644" v="632" actId="1076"/>
          <ac:spMkLst>
            <pc:docMk/>
            <pc:sldMk cId="3032651262" sldId="286"/>
            <ac:spMk id="51" creationId="{00000000-0000-0000-0000-000000000000}"/>
          </ac:spMkLst>
        </pc:spChg>
        <pc:spChg chg="mod">
          <ac:chgData name="優樹 笹岡" userId="a4bf921d16c86d47" providerId="LiveId" clId="{3914B3DE-25EF-4C28-B600-4661CE0287A6}" dt="2024-07-21T01:38:23.102" v="633" actId="1076"/>
          <ac:spMkLst>
            <pc:docMk/>
            <pc:sldMk cId="3032651262" sldId="286"/>
            <ac:spMk id="52" creationId="{00000000-0000-0000-0000-000000000000}"/>
          </ac:spMkLst>
        </pc:spChg>
        <pc:spChg chg="add del mod">
          <ac:chgData name="優樹 笹岡" userId="a4bf921d16c86d47" providerId="LiveId" clId="{3914B3DE-25EF-4C28-B600-4661CE0287A6}" dt="2024-07-21T01:38:10.936" v="629" actId="20577"/>
          <ac:spMkLst>
            <pc:docMk/>
            <pc:sldMk cId="3032651262" sldId="286"/>
            <ac:spMk id="54" creationId="{00000000-0000-0000-0000-000000000000}"/>
          </ac:spMkLst>
        </pc:spChg>
        <pc:graphicFrameChg chg="mod modGraphic">
          <ac:chgData name="優樹 笹岡" userId="a4bf921d16c86d47" providerId="LiveId" clId="{3914B3DE-25EF-4C28-B600-4661CE0287A6}" dt="2024-07-21T01:54:15.588" v="1021" actId="1076"/>
          <ac:graphicFrameMkLst>
            <pc:docMk/>
            <pc:sldMk cId="3032651262" sldId="286"/>
            <ac:graphicFrameMk id="5" creationId="{00000000-0000-0000-0000-000000000000}"/>
          </ac:graphicFrameMkLst>
        </pc:graphicFrameChg>
      </pc:sldChg>
      <pc:sldChg chg="addSp modSp mod">
        <pc:chgData name="優樹 笹岡" userId="a4bf921d16c86d47" providerId="LiveId" clId="{3914B3DE-25EF-4C28-B600-4661CE0287A6}" dt="2024-07-21T02:19:28.514" v="1397" actId="20577"/>
        <pc:sldMkLst>
          <pc:docMk/>
          <pc:sldMk cId="1097615847" sldId="287"/>
        </pc:sldMkLst>
        <pc:spChg chg="mod">
          <ac:chgData name="優樹 笹岡" userId="a4bf921d16c86d47" providerId="LiveId" clId="{3914B3DE-25EF-4C28-B600-4661CE0287A6}" dt="2024-07-21T02:03:50.423" v="1224" actId="20577"/>
          <ac:spMkLst>
            <pc:docMk/>
            <pc:sldMk cId="1097615847" sldId="287"/>
            <ac:spMk id="2" creationId="{00000000-0000-0000-0000-000000000000}"/>
          </ac:spMkLst>
        </pc:spChg>
        <pc:spChg chg="add mod">
          <ac:chgData name="優樹 笹岡" userId="a4bf921d16c86d47" providerId="LiveId" clId="{3914B3DE-25EF-4C28-B600-4661CE0287A6}" dt="2024-07-21T02:04:24.093" v="1264" actId="1076"/>
          <ac:spMkLst>
            <pc:docMk/>
            <pc:sldMk cId="1097615847" sldId="287"/>
            <ac:spMk id="6" creationId="{3C06492A-40E0-CF25-0D19-BF9D9658839F}"/>
          </ac:spMkLst>
        </pc:spChg>
        <pc:spChg chg="add mod">
          <ac:chgData name="優樹 笹岡" userId="a4bf921d16c86d47" providerId="LiveId" clId="{3914B3DE-25EF-4C28-B600-4661CE0287A6}" dt="2024-07-21T02:04:35.407" v="1268" actId="1076"/>
          <ac:spMkLst>
            <pc:docMk/>
            <pc:sldMk cId="1097615847" sldId="287"/>
            <ac:spMk id="7" creationId="{FE00133E-EDAB-9552-FC31-6CDB0B9737D0}"/>
          </ac:spMkLst>
        </pc:spChg>
        <pc:spChg chg="add mod">
          <ac:chgData name="優樹 笹岡" userId="a4bf921d16c86d47" providerId="LiveId" clId="{3914B3DE-25EF-4C28-B600-4661CE0287A6}" dt="2024-07-21T02:05:03.718" v="1287" actId="1582"/>
          <ac:spMkLst>
            <pc:docMk/>
            <pc:sldMk cId="1097615847" sldId="287"/>
            <ac:spMk id="8" creationId="{399CFE23-8DBF-09CD-821C-426F279485D1}"/>
          </ac:spMkLst>
        </pc:spChg>
        <pc:spChg chg="add mod">
          <ac:chgData name="優樹 笹岡" userId="a4bf921d16c86d47" providerId="LiveId" clId="{3914B3DE-25EF-4C28-B600-4661CE0287A6}" dt="2024-07-21T02:05:15.888" v="1289" actId="1076"/>
          <ac:spMkLst>
            <pc:docMk/>
            <pc:sldMk cId="1097615847" sldId="287"/>
            <ac:spMk id="9" creationId="{0D2511E4-7538-03E0-6E34-BEE517496441}"/>
          </ac:spMkLst>
        </pc:spChg>
        <pc:spChg chg="add mod">
          <ac:chgData name="優樹 笹岡" userId="a4bf921d16c86d47" providerId="LiveId" clId="{3914B3DE-25EF-4C28-B600-4661CE0287A6}" dt="2024-07-21T02:06:41.884" v="1375" actId="1076"/>
          <ac:spMkLst>
            <pc:docMk/>
            <pc:sldMk cId="1097615847" sldId="287"/>
            <ac:spMk id="10" creationId="{8CB3E8E2-83B7-0B00-ACA5-D18B1375CB0D}"/>
          </ac:spMkLst>
        </pc:spChg>
        <pc:graphicFrameChg chg="add mod modGraphic">
          <ac:chgData name="優樹 笹岡" userId="a4bf921d16c86d47" providerId="LiveId" clId="{3914B3DE-25EF-4C28-B600-4661CE0287A6}" dt="2024-07-21T02:19:28.514" v="1397" actId="20577"/>
          <ac:graphicFrameMkLst>
            <pc:docMk/>
            <pc:sldMk cId="1097615847" sldId="287"/>
            <ac:graphicFrameMk id="5" creationId="{E79D5F34-BBAA-E5A9-48A3-BC61EFA7AF11}"/>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2024/9/17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2024/9/17</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September 17, 2024</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17, 2024</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17, 2024</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2024/9/17</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2024/9/17</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2024/9/17</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2024/9/17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1_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September 17, 2024</a:t>
            </a:fld>
            <a:endParaRPr lang="en-US" dirty="0"/>
          </a:p>
        </p:txBody>
      </p:sp>
    </p:spTree>
    <p:extLst>
      <p:ext uri="{BB962C8B-B14F-4D97-AF65-F5344CB8AC3E}">
        <p14:creationId xmlns:p14="http://schemas.microsoft.com/office/powerpoint/2010/main" val="2629827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タイトルとコンテンツ">
    <p:spTree>
      <p:nvGrpSpPr>
        <p:cNvPr id="1" name=""/>
        <p:cNvGrpSpPr/>
        <p:nvPr/>
      </p:nvGrpSpPr>
      <p:grpSpPr>
        <a:xfrm>
          <a:off x="0" y="0"/>
          <a:ext cx="0" cy="0"/>
          <a:chOff x="0" y="0"/>
          <a:chExt cx="0" cy="0"/>
        </a:xfrm>
      </p:grpSpPr>
      <p:pic>
        <p:nvPicPr>
          <p:cNvPr id="7" name="Picture 2" descr="C:\Users\0036734-z100\Desktop\太向\プレゼンフォーマット\02_アイシングループロゴ\AISINGROUP_LOGODATA_201509\PNG\PNG_color\positive\AG_logo_variation1_color.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1185840" y="1"/>
            <a:ext cx="789435" cy="705881"/>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線コネクタ 8"/>
          <p:cNvCxnSpPr/>
          <p:nvPr userDrawn="1"/>
        </p:nvCxnSpPr>
        <p:spPr>
          <a:xfrm>
            <a:off x="0" y="686831"/>
            <a:ext cx="12192000"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326431" y="188641"/>
            <a:ext cx="4288353" cy="461665"/>
          </a:xfrm>
          <a:prstGeom prst="rect">
            <a:avLst/>
          </a:prstGeom>
        </p:spPr>
        <p:txBody>
          <a:bodyPr wrap="none">
            <a:spAutoFit/>
          </a:bodyPr>
          <a:lstStyle>
            <a:lvl1pPr algn="l">
              <a:defRPr sz="2400" b="1">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21" name="スライド番号プレースホルダー 5"/>
          <p:cNvSpPr>
            <a:spLocks noGrp="1"/>
          </p:cNvSpPr>
          <p:nvPr>
            <p:ph type="sldNum" sz="quarter" idx="4"/>
          </p:nvPr>
        </p:nvSpPr>
        <p:spPr>
          <a:xfrm>
            <a:off x="11466103" y="6519532"/>
            <a:ext cx="399468" cy="246221"/>
          </a:xfrm>
          <a:prstGeom prst="rect">
            <a:avLst/>
          </a:prstGeom>
        </p:spPr>
        <p:txBody>
          <a:bodyPr vert="horz" wrap="none" lIns="91440" tIns="45720" rIns="91440" bIns="45720" rtlCol="0" anchor="ctr">
            <a:spAutoFit/>
          </a:bodyPr>
          <a:lstStyle>
            <a:lvl1pPr algn="r">
              <a:defRPr sz="1000">
                <a:solidFill>
                  <a:schemeClr val="tx1">
                    <a:lumMod val="75000"/>
                    <a:lumOff val="25000"/>
                  </a:schemeClr>
                </a:solidFill>
                <a:latin typeface="メイリオ" panose="020B0604030504040204" pitchFamily="50" charset="-128"/>
                <a:ea typeface="メイリオ" panose="020B0604030504040204" pitchFamily="50" charset="-128"/>
                <a:cs typeface="メイリオ" panose="020B0604030504040204" pitchFamily="50" charset="-128"/>
              </a:defRPr>
            </a:lvl1pPr>
          </a:lstStyle>
          <a:p>
            <a:fld id="{65AE6374-B558-476C-B6C5-10222A839C1D}" type="slidenum">
              <a:rPr lang="ja-JP" altLang="en-US" smtClean="0"/>
              <a:pPr/>
              <a:t>‹#›</a:t>
            </a:fld>
            <a:endParaRPr lang="ja-JP" altLang="en-US"/>
          </a:p>
        </p:txBody>
      </p:sp>
    </p:spTree>
    <p:extLst>
      <p:ext uri="{BB962C8B-B14F-4D97-AF65-F5344CB8AC3E}">
        <p14:creationId xmlns:p14="http://schemas.microsoft.com/office/powerpoint/2010/main" val="502804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September 17, 2024</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8.png"/><Relationship Id="rId5" Type="http://schemas.openxmlformats.org/officeDocument/2006/relationships/theme" Target="../theme/theme3.xml"/><Relationship Id="rId4"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9.emf"/><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2024/9/17</a:t>
            </a:fld>
            <a:endParaRPr kumimoji="1" lang="ja-JP" altLang="en-US"/>
          </a:p>
        </p:txBody>
      </p:sp>
      <p:sp>
        <p:nvSpPr>
          <p:cNvPr id="65" name="正方形/長方形 64">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 id="2147483683" r:id="rId2"/>
    <p:sldLayoutId id="2147483686" r:id="rId3"/>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September 17, 2024</a:t>
            </a:fld>
            <a:endParaRPr lang="en-US" dirty="0"/>
          </a:p>
        </p:txBody>
      </p:sp>
      <p:sp>
        <p:nvSpPr>
          <p:cNvPr id="24" name="コンテンツ プレースホルダー 6">
            <a:extLst>
              <a:ext uri="{FF2B5EF4-FFF2-40B4-BE49-F238E27FC236}">
                <a16:creationId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76236-EEAA-653F-F642-E4CF9B004C4F}"/>
              </a:ext>
            </a:extLst>
          </p:cNvPr>
          <p:cNvSpPr>
            <a:spLocks noGrp="1"/>
          </p:cNvSpPr>
          <p:nvPr>
            <p:ph type="body" sz="quarter" idx="18"/>
          </p:nvPr>
        </p:nvSpPr>
        <p:spPr/>
        <p:txBody>
          <a:bodyPr/>
          <a:lstStyle/>
          <a:p>
            <a:endParaRPr kumimoji="1" lang="ja-JP" altLang="en-US"/>
          </a:p>
        </p:txBody>
      </p:sp>
      <p:sp>
        <p:nvSpPr>
          <p:cNvPr id="3" name="テキスト プレースホルダー 2">
            <a:extLst>
              <a:ext uri="{FF2B5EF4-FFF2-40B4-BE49-F238E27FC236}">
                <a16:creationId xmlns:a16="http://schemas.microsoft.com/office/drawing/2014/main" id="{DAB1AB8E-3569-A373-057F-635B61F08FBB}"/>
              </a:ext>
            </a:extLst>
          </p:cNvPr>
          <p:cNvSpPr>
            <a:spLocks noGrp="1"/>
          </p:cNvSpPr>
          <p:nvPr>
            <p:ph type="body" sz="quarter" idx="20"/>
          </p:nvPr>
        </p:nvSpPr>
        <p:spPr/>
        <p:txBody>
          <a:bodyPr/>
          <a:lstStyle/>
          <a:p>
            <a:r>
              <a:rPr kumimoji="1" lang="ja-JP" altLang="en-US" dirty="0"/>
              <a:t>新しいモデルの検討</a:t>
            </a:r>
          </a:p>
        </p:txBody>
      </p:sp>
      <p:sp>
        <p:nvSpPr>
          <p:cNvPr id="4" name="日付プレースホルダー 3">
            <a:extLst>
              <a:ext uri="{FF2B5EF4-FFF2-40B4-BE49-F238E27FC236}">
                <a16:creationId xmlns:a16="http://schemas.microsoft.com/office/drawing/2014/main" id="{B9EFDB09-33FB-5825-AAE9-64B832E19AFB}"/>
              </a:ext>
            </a:extLst>
          </p:cNvPr>
          <p:cNvSpPr>
            <a:spLocks noGrp="1"/>
          </p:cNvSpPr>
          <p:nvPr>
            <p:ph type="dt" sz="half" idx="19"/>
          </p:nvPr>
        </p:nvSpPr>
        <p:spPr/>
        <p:txBody>
          <a:bodyPr/>
          <a:lstStyle/>
          <a:p>
            <a:fld id="{FCAFAC13-DB77-42F2-BE26-45BA5532FD50}" type="datetime4">
              <a:rPr lang="en-US" altLang="ja-JP" smtClean="0"/>
              <a:pPr/>
              <a:t>September 17, 2024</a:t>
            </a:fld>
            <a:endParaRPr lang="en-US" dirty="0"/>
          </a:p>
        </p:txBody>
      </p:sp>
      <p:graphicFrame>
        <p:nvGraphicFramePr>
          <p:cNvPr id="5" name="表 4">
            <a:extLst>
              <a:ext uri="{FF2B5EF4-FFF2-40B4-BE49-F238E27FC236}">
                <a16:creationId xmlns:a16="http://schemas.microsoft.com/office/drawing/2014/main" id="{DAD861AC-6202-FD19-5B73-F343A2FBAF3D}"/>
              </a:ext>
            </a:extLst>
          </p:cNvPr>
          <p:cNvGraphicFramePr>
            <a:graphicFrameLocks noGrp="1"/>
          </p:cNvGraphicFramePr>
          <p:nvPr>
            <p:extLst>
              <p:ext uri="{D42A27DB-BD31-4B8C-83A1-F6EECF244321}">
                <p14:modId xmlns:p14="http://schemas.microsoft.com/office/powerpoint/2010/main" val="3835634578"/>
              </p:ext>
            </p:extLst>
          </p:nvPr>
        </p:nvGraphicFramePr>
        <p:xfrm>
          <a:off x="443080" y="767396"/>
          <a:ext cx="11341552" cy="5637599"/>
        </p:xfrm>
        <a:graphic>
          <a:graphicData uri="http://schemas.openxmlformats.org/drawingml/2006/table">
            <a:tbl>
              <a:tblPr firstRow="1" bandRow="1">
                <a:tableStyleId>{5C22544A-7EE6-4342-B048-85BDC9FD1C3A}</a:tableStyleId>
              </a:tblPr>
              <a:tblGrid>
                <a:gridCol w="1417694">
                  <a:extLst>
                    <a:ext uri="{9D8B030D-6E8A-4147-A177-3AD203B41FA5}">
                      <a16:colId xmlns:a16="http://schemas.microsoft.com/office/drawing/2014/main" val="3807302130"/>
                    </a:ext>
                  </a:extLst>
                </a:gridCol>
                <a:gridCol w="1417694">
                  <a:extLst>
                    <a:ext uri="{9D8B030D-6E8A-4147-A177-3AD203B41FA5}">
                      <a16:colId xmlns:a16="http://schemas.microsoft.com/office/drawing/2014/main" val="3099065306"/>
                    </a:ext>
                  </a:extLst>
                </a:gridCol>
                <a:gridCol w="1417694">
                  <a:extLst>
                    <a:ext uri="{9D8B030D-6E8A-4147-A177-3AD203B41FA5}">
                      <a16:colId xmlns:a16="http://schemas.microsoft.com/office/drawing/2014/main" val="427585444"/>
                    </a:ext>
                  </a:extLst>
                </a:gridCol>
                <a:gridCol w="1417694">
                  <a:extLst>
                    <a:ext uri="{9D8B030D-6E8A-4147-A177-3AD203B41FA5}">
                      <a16:colId xmlns:a16="http://schemas.microsoft.com/office/drawing/2014/main" val="2832427128"/>
                    </a:ext>
                  </a:extLst>
                </a:gridCol>
                <a:gridCol w="1417694">
                  <a:extLst>
                    <a:ext uri="{9D8B030D-6E8A-4147-A177-3AD203B41FA5}">
                      <a16:colId xmlns:a16="http://schemas.microsoft.com/office/drawing/2014/main" val="1715911558"/>
                    </a:ext>
                  </a:extLst>
                </a:gridCol>
                <a:gridCol w="1417694">
                  <a:extLst>
                    <a:ext uri="{9D8B030D-6E8A-4147-A177-3AD203B41FA5}">
                      <a16:colId xmlns:a16="http://schemas.microsoft.com/office/drawing/2014/main" val="2624300653"/>
                    </a:ext>
                  </a:extLst>
                </a:gridCol>
                <a:gridCol w="1417694">
                  <a:extLst>
                    <a:ext uri="{9D8B030D-6E8A-4147-A177-3AD203B41FA5}">
                      <a16:colId xmlns:a16="http://schemas.microsoft.com/office/drawing/2014/main" val="3341148303"/>
                    </a:ext>
                  </a:extLst>
                </a:gridCol>
                <a:gridCol w="1417694">
                  <a:extLst>
                    <a:ext uri="{9D8B030D-6E8A-4147-A177-3AD203B41FA5}">
                      <a16:colId xmlns:a16="http://schemas.microsoft.com/office/drawing/2014/main" val="3370381713"/>
                    </a:ext>
                  </a:extLst>
                </a:gridCol>
              </a:tblGrid>
              <a:tr h="395713">
                <a:tc>
                  <a:txBody>
                    <a:bodyPr/>
                    <a:lstStyle/>
                    <a:p>
                      <a:pPr algn="ctr"/>
                      <a:endParaRPr kumimoji="1" lang="ja-JP" altLang="en-US" sz="1000" dirty="0"/>
                    </a:p>
                  </a:txBody>
                  <a:tcPr anchor="ctr"/>
                </a:tc>
                <a:tc>
                  <a:txBody>
                    <a:bodyPr/>
                    <a:lstStyle/>
                    <a:p>
                      <a:pPr algn="ctr"/>
                      <a:r>
                        <a:rPr kumimoji="1" lang="ja-JP" altLang="en-US" sz="1000" dirty="0"/>
                        <a:t>モデル設定ファイル</a:t>
                      </a:r>
                    </a:p>
                  </a:txBody>
                  <a:tcPr anchor="ctr"/>
                </a:tc>
                <a:tc>
                  <a:txBody>
                    <a:bodyPr/>
                    <a:lstStyle/>
                    <a:p>
                      <a:pPr algn="ctr"/>
                      <a:r>
                        <a:rPr kumimoji="1" lang="ja-JP" altLang="en-US" sz="1000" dirty="0"/>
                        <a:t>モデル重みファイル</a:t>
                      </a:r>
                    </a:p>
                  </a:txBody>
                  <a:tcPr anchor="ctr"/>
                </a:tc>
                <a:tc>
                  <a:txBody>
                    <a:bodyPr/>
                    <a:lstStyle/>
                    <a:p>
                      <a:pPr algn="ctr"/>
                      <a:r>
                        <a:rPr kumimoji="1" lang="ja-JP" altLang="en-US" sz="1000" dirty="0"/>
                        <a:t>精度</a:t>
                      </a:r>
                    </a:p>
                  </a:txBody>
                  <a:tcPr anchor="ctr"/>
                </a:tc>
                <a:tc>
                  <a:txBody>
                    <a:bodyPr/>
                    <a:lstStyle/>
                    <a:p>
                      <a:pPr algn="ctr"/>
                      <a:r>
                        <a:rPr kumimoji="1" lang="ja-JP" altLang="en-US" sz="1000" dirty="0"/>
                        <a:t>推論速度</a:t>
                      </a:r>
                    </a:p>
                  </a:txBody>
                  <a:tcPr anchor="ctr"/>
                </a:tc>
                <a:tc>
                  <a:txBody>
                    <a:bodyPr/>
                    <a:lstStyle/>
                    <a:p>
                      <a:pPr algn="ctr"/>
                      <a:r>
                        <a:rPr kumimoji="1" lang="ja-JP" altLang="en-US" sz="1000" dirty="0"/>
                        <a:t>モデルサイズ</a:t>
                      </a:r>
                    </a:p>
                  </a:txBody>
                  <a:tcPr anchor="ctr"/>
                </a:tc>
                <a:tc>
                  <a:txBody>
                    <a:bodyPr/>
                    <a:lstStyle/>
                    <a:p>
                      <a:pPr algn="ctr"/>
                      <a:r>
                        <a:rPr kumimoji="1" lang="ja-JP" altLang="en-US" sz="1000" dirty="0"/>
                        <a:t>メリット</a:t>
                      </a:r>
                    </a:p>
                  </a:txBody>
                  <a:tcPr anchor="ctr"/>
                </a:tc>
                <a:tc>
                  <a:txBody>
                    <a:bodyPr/>
                    <a:lstStyle/>
                    <a:p>
                      <a:pPr algn="ctr"/>
                      <a:r>
                        <a:rPr kumimoji="1" lang="ja-JP" altLang="en-US" sz="1000" dirty="0"/>
                        <a:t>デメリット</a:t>
                      </a:r>
                    </a:p>
                  </a:txBody>
                  <a:tcPr anchor="ctr"/>
                </a:tc>
                <a:extLst>
                  <a:ext uri="{0D108BD9-81ED-4DB2-BD59-A6C34878D82A}">
                    <a16:rowId xmlns:a16="http://schemas.microsoft.com/office/drawing/2014/main" val="3707618726"/>
                  </a:ext>
                </a:extLst>
              </a:tr>
              <a:tr h="1033801">
                <a:tc>
                  <a:txBody>
                    <a:bodyPr/>
                    <a:lstStyle/>
                    <a:p>
                      <a:r>
                        <a:rPr kumimoji="1" lang="ja-JP" altLang="en-US" sz="1000" dirty="0"/>
                        <a:t>既存モデル</a:t>
                      </a:r>
                    </a:p>
                  </a:txBody>
                  <a:tcPr/>
                </a:tc>
                <a:tc>
                  <a:txBody>
                    <a:bodyPr/>
                    <a:lstStyle/>
                    <a:p>
                      <a:r>
                        <a:rPr lang="en-US" altLang="ja-JP" sz="1000" dirty="0"/>
                        <a:t>td-hm_hrnet-w48_dark-8xb32-210e_coco-wholebody-384x288.py</a:t>
                      </a:r>
                      <a:endParaRPr kumimoji="1" lang="ja-JP" altLang="en-US" sz="1000" dirty="0"/>
                    </a:p>
                  </a:txBody>
                  <a:tcPr/>
                </a:tc>
                <a:tc>
                  <a:txBody>
                    <a:bodyPr/>
                    <a:lstStyle/>
                    <a:p>
                      <a:r>
                        <a:rPr lang="en-US" altLang="ja-JP" sz="1000" dirty="0"/>
                        <a:t>hrnet_w48_coco_wholebody_384x288_dark-f5726563_20200918.pth</a:t>
                      </a:r>
                      <a:endParaRPr kumimoji="1" lang="ja-JP" altLang="en-US" sz="1000" dirty="0"/>
                    </a:p>
                  </a:txBody>
                  <a:tcPr/>
                </a:tc>
                <a:tc>
                  <a:txBody>
                    <a:bodyPr/>
                    <a:lstStyle/>
                    <a:p>
                      <a:r>
                        <a:rPr lang="ja-JP" altLang="en-US" sz="1000" dirty="0"/>
                        <a:t>良好</a:t>
                      </a:r>
                      <a:endParaRPr kumimoji="1" lang="ja-JP" altLang="en-US" sz="1000" dirty="0"/>
                    </a:p>
                  </a:txBody>
                  <a:tcPr/>
                </a:tc>
                <a:tc>
                  <a:txBody>
                    <a:bodyPr/>
                    <a:lstStyle/>
                    <a:p>
                      <a:r>
                        <a:rPr kumimoji="1" lang="ja-JP" altLang="en-US" sz="1000" dirty="0"/>
                        <a:t>普通</a:t>
                      </a:r>
                    </a:p>
                  </a:txBody>
                  <a:tcPr/>
                </a:tc>
                <a:tc>
                  <a:txBody>
                    <a:bodyPr/>
                    <a:lstStyle/>
                    <a:p>
                      <a:r>
                        <a:rPr kumimoji="1" lang="ja-JP" altLang="en-US" sz="1000" dirty="0"/>
                        <a:t>大</a:t>
                      </a:r>
                    </a:p>
                  </a:txBody>
                  <a:tcPr/>
                </a:tc>
                <a:tc>
                  <a:txBody>
                    <a:bodyPr/>
                    <a:lstStyle/>
                    <a:p>
                      <a:r>
                        <a:rPr lang="ja-JP" altLang="en-US" sz="1000" dirty="0"/>
                        <a:t>安定した性能</a:t>
                      </a:r>
                      <a:endParaRPr kumimoji="1" lang="ja-JP" altLang="en-US" sz="1000" dirty="0"/>
                    </a:p>
                  </a:txBody>
                  <a:tcPr/>
                </a:tc>
                <a:tc>
                  <a:txBody>
                    <a:bodyPr/>
                    <a:lstStyle/>
                    <a:p>
                      <a:r>
                        <a:rPr lang="ja-JP" altLang="en-US" sz="1000" dirty="0"/>
                        <a:t>最新技術に比べて精度が劣る可能性</a:t>
                      </a:r>
                      <a:endParaRPr kumimoji="1" lang="ja-JP" altLang="en-US" sz="1000" dirty="0"/>
                    </a:p>
                  </a:txBody>
                  <a:tcPr/>
                </a:tc>
                <a:extLst>
                  <a:ext uri="{0D108BD9-81ED-4DB2-BD59-A6C34878D82A}">
                    <a16:rowId xmlns:a16="http://schemas.microsoft.com/office/drawing/2014/main" val="3690832475"/>
                  </a:ext>
                </a:extLst>
              </a:tr>
              <a:tr h="1033801">
                <a:tc>
                  <a:txBody>
                    <a:bodyPr/>
                    <a:lstStyle/>
                    <a:p>
                      <a:r>
                        <a:rPr lang="en-US" altLang="ja-JP" sz="1000" dirty="0"/>
                        <a:t>HRFormer</a:t>
                      </a:r>
                    </a:p>
                    <a:p>
                      <a:r>
                        <a:rPr kumimoji="1" lang="ja-JP" altLang="en-US" sz="1000" dirty="0"/>
                        <a:t>（</a:t>
                      </a:r>
                      <a:r>
                        <a:rPr kumimoji="1" lang="en-US" altLang="ja-JP" sz="1000" dirty="0"/>
                        <a:t>HRNet</a:t>
                      </a:r>
                      <a:r>
                        <a:rPr kumimoji="1" lang="ja-JP" altLang="en-US" sz="1000" dirty="0"/>
                        <a:t>モデルの後継、</a:t>
                      </a:r>
                      <a:r>
                        <a:rPr kumimoji="1" lang="en-US" altLang="ja-JP" sz="1000" dirty="0"/>
                        <a:t>Transformer</a:t>
                      </a:r>
                      <a:r>
                        <a:rPr kumimoji="1" lang="ja-JP" altLang="en-US" sz="1000" dirty="0"/>
                        <a:t>を活用）</a:t>
                      </a:r>
                    </a:p>
                  </a:txBody>
                  <a:tcPr/>
                </a:tc>
                <a:tc>
                  <a:txBody>
                    <a:bodyPr/>
                    <a:lstStyle/>
                    <a:p>
                      <a:r>
                        <a:rPr lang="en-US" sz="1000" dirty="0"/>
                        <a:t>td-hm_hrformer_base-8xb32-210e_coco-wholebody-384x288.py</a:t>
                      </a:r>
                    </a:p>
                  </a:txBody>
                  <a:tcPr anchor="ctr"/>
                </a:tc>
                <a:tc>
                  <a:txBody>
                    <a:bodyPr/>
                    <a:lstStyle/>
                    <a:p>
                      <a:r>
                        <a:rPr lang="en-US" altLang="ja-JP" sz="1000" dirty="0"/>
                        <a:t>hrformer_base_coco_wholebody_384x288.pth</a:t>
                      </a:r>
                      <a:endParaRPr kumimoji="1" lang="ja-JP" altLang="en-US" sz="1000" dirty="0"/>
                    </a:p>
                  </a:txBody>
                  <a:tcPr/>
                </a:tc>
                <a:tc>
                  <a:txBody>
                    <a:bodyPr/>
                    <a:lstStyle/>
                    <a:p>
                      <a:r>
                        <a:rPr lang="ja-JP" altLang="en-US" sz="1000" dirty="0"/>
                        <a:t>非常に高い</a:t>
                      </a:r>
                      <a:endParaRPr kumimoji="1" lang="ja-JP" altLang="en-US" sz="1000" dirty="0"/>
                    </a:p>
                  </a:txBody>
                  <a:tcPr/>
                </a:tc>
                <a:tc>
                  <a:txBody>
                    <a:bodyPr/>
                    <a:lstStyle/>
                    <a:p>
                      <a:r>
                        <a:rPr kumimoji="1" lang="ja-JP" altLang="en-US" sz="1000" dirty="0"/>
                        <a:t>普通</a:t>
                      </a:r>
                    </a:p>
                  </a:txBody>
                  <a:tcPr/>
                </a:tc>
                <a:tc>
                  <a:txBody>
                    <a:bodyPr/>
                    <a:lstStyle/>
                    <a:p>
                      <a:r>
                        <a:rPr kumimoji="1" lang="ja-JP" altLang="en-US" sz="1000" dirty="0"/>
                        <a:t>大</a:t>
                      </a:r>
                    </a:p>
                  </a:txBody>
                  <a:tcPr/>
                </a:tc>
                <a:tc>
                  <a:txBody>
                    <a:bodyPr/>
                    <a:lstStyle/>
                    <a:p>
                      <a:r>
                        <a:rPr lang="ja-JP" altLang="en-US" sz="1000" dirty="0"/>
                        <a:t>高精度、マルチスケール特徴の効率的な学習</a:t>
                      </a:r>
                      <a:endParaRPr kumimoji="1" lang="ja-JP" altLang="en-US" sz="1000" dirty="0"/>
                    </a:p>
                  </a:txBody>
                  <a:tcPr/>
                </a:tc>
                <a:tc>
                  <a:txBody>
                    <a:bodyPr/>
                    <a:lstStyle/>
                    <a:p>
                      <a:r>
                        <a:rPr lang="ja-JP" altLang="en-US" sz="1000" dirty="0"/>
                        <a:t>モデルが複雑で計算コストが高い</a:t>
                      </a:r>
                      <a:endParaRPr kumimoji="1" lang="ja-JP" altLang="en-US" sz="1000" dirty="0"/>
                    </a:p>
                  </a:txBody>
                  <a:tcPr/>
                </a:tc>
                <a:extLst>
                  <a:ext uri="{0D108BD9-81ED-4DB2-BD59-A6C34878D82A}">
                    <a16:rowId xmlns:a16="http://schemas.microsoft.com/office/drawing/2014/main" val="1018506345"/>
                  </a:ext>
                </a:extLst>
              </a:tr>
              <a:tr h="1033801">
                <a:tc>
                  <a:txBody>
                    <a:bodyPr/>
                    <a:lstStyle/>
                    <a:p>
                      <a:r>
                        <a:rPr lang="en-US" altLang="ja-JP" sz="1000" dirty="0"/>
                        <a:t>ViTPose</a:t>
                      </a:r>
                      <a:endParaRPr kumimoji="1" lang="ja-JP" altLang="en-US" sz="1000" dirty="0"/>
                    </a:p>
                  </a:txBody>
                  <a:tcPr/>
                </a:tc>
                <a:tc>
                  <a:txBody>
                    <a:bodyPr/>
                    <a:lstStyle/>
                    <a:p>
                      <a:r>
                        <a:rPr lang="en-US" altLang="ja-JP" sz="1000" dirty="0"/>
                        <a:t>td-hm_vitpose_large-8xb64-210e_coco-wholebody-256x192.py</a:t>
                      </a:r>
                      <a:endParaRPr kumimoji="1" lang="ja-JP" altLang="en-US" sz="1000" dirty="0"/>
                    </a:p>
                  </a:txBody>
                  <a:tcPr/>
                </a:tc>
                <a:tc>
                  <a:txBody>
                    <a:bodyPr/>
                    <a:lstStyle/>
                    <a:p>
                      <a:r>
                        <a:rPr lang="en-US" altLang="ja-JP" sz="1000" dirty="0"/>
                        <a:t>vitpose_large_coco_wholebody_256x192.pth</a:t>
                      </a:r>
                      <a:endParaRPr kumimoji="1" lang="ja-JP" altLang="en-US" sz="1000" dirty="0"/>
                    </a:p>
                  </a:txBody>
                  <a:tcPr/>
                </a:tc>
                <a:tc>
                  <a:txBody>
                    <a:bodyPr/>
                    <a:lstStyle/>
                    <a:p>
                      <a:r>
                        <a:rPr lang="ja-JP" altLang="en-US" sz="1000" dirty="0"/>
                        <a:t>非常に高い</a:t>
                      </a:r>
                      <a:endParaRPr kumimoji="1" lang="ja-JP" altLang="en-US" sz="1000" dirty="0"/>
                    </a:p>
                  </a:txBody>
                  <a:tcPr/>
                </a:tc>
                <a:tc>
                  <a:txBody>
                    <a:bodyPr/>
                    <a:lstStyle/>
                    <a:p>
                      <a:r>
                        <a:rPr kumimoji="1" lang="ja-JP" altLang="en-US" sz="1000" dirty="0"/>
                        <a:t>やや遅い</a:t>
                      </a:r>
                    </a:p>
                  </a:txBody>
                  <a:tcPr/>
                </a:tc>
                <a:tc>
                  <a:txBody>
                    <a:bodyPr/>
                    <a:lstStyle/>
                    <a:p>
                      <a:r>
                        <a:rPr kumimoji="1" lang="ja-JP" altLang="en-US" sz="1000" dirty="0"/>
                        <a:t>非常に大きい</a:t>
                      </a:r>
                    </a:p>
                  </a:txBody>
                  <a:tcPr/>
                </a:tc>
                <a:tc>
                  <a:txBody>
                    <a:bodyPr/>
                    <a:lstStyle/>
                    <a:p>
                      <a:r>
                        <a:rPr lang="ja-JP" altLang="en-US" sz="1000" dirty="0"/>
                        <a:t>高精度、</a:t>
                      </a:r>
                      <a:r>
                        <a:rPr lang="en-US" altLang="ja-JP" sz="1000" dirty="0"/>
                        <a:t>Transformer</a:t>
                      </a:r>
                      <a:r>
                        <a:rPr lang="ja-JP" altLang="en-US" sz="1000" dirty="0"/>
                        <a:t>の柔軟な表現力</a:t>
                      </a:r>
                      <a:endParaRPr kumimoji="1" lang="ja-JP" altLang="en-US" sz="1000" dirty="0"/>
                    </a:p>
                  </a:txBody>
                  <a:tcPr/>
                </a:tc>
                <a:tc>
                  <a:txBody>
                    <a:bodyPr/>
                    <a:lstStyle/>
                    <a:p>
                      <a:r>
                        <a:rPr lang="ja-JP" altLang="en-US" sz="1000" dirty="0"/>
                        <a:t>モデルサイズが大きく、計算資源が必要</a:t>
                      </a:r>
                      <a:endParaRPr kumimoji="1" lang="ja-JP" altLang="en-US" sz="1000" dirty="0"/>
                    </a:p>
                  </a:txBody>
                  <a:tcPr/>
                </a:tc>
                <a:extLst>
                  <a:ext uri="{0D108BD9-81ED-4DB2-BD59-A6C34878D82A}">
                    <a16:rowId xmlns:a16="http://schemas.microsoft.com/office/drawing/2014/main" val="3102446338"/>
                  </a:ext>
                </a:extLst>
              </a:tr>
              <a:tr h="1106682">
                <a:tc>
                  <a:txBody>
                    <a:bodyPr/>
                    <a:lstStyle/>
                    <a:p>
                      <a:r>
                        <a:rPr lang="en-US" altLang="ja-JP" sz="1000" dirty="0"/>
                        <a:t>Swin Transformer</a:t>
                      </a:r>
                      <a:endParaRPr kumimoji="1" lang="ja-JP" altLang="en-US" sz="1000" dirty="0"/>
                    </a:p>
                  </a:txBody>
                  <a:tcPr/>
                </a:tc>
                <a:tc>
                  <a:txBody>
                    <a:bodyPr/>
                    <a:lstStyle/>
                    <a:p>
                      <a:r>
                        <a:rPr lang="en-US" altLang="ja-JP" sz="1000" dirty="0"/>
                        <a:t>td-hm_swin_large_patch4_window12-8xb32-210e_coco-wholebody-384x288.py</a:t>
                      </a:r>
                      <a:endParaRPr kumimoji="1" lang="ja-JP" altLang="en-US" sz="1000" dirty="0"/>
                    </a:p>
                  </a:txBody>
                  <a:tcPr/>
                </a:tc>
                <a:tc>
                  <a:txBody>
                    <a:bodyPr/>
                    <a:lstStyle/>
                    <a:p>
                      <a:r>
                        <a:rPr lang="en-US" altLang="ja-JP" sz="1000" dirty="0"/>
                        <a:t>swin_large_patch4_window12_coco_wholebody_384x288.pth</a:t>
                      </a:r>
                      <a:endParaRPr kumimoji="1" lang="ja-JP" altLang="en-US" sz="1000" dirty="0"/>
                    </a:p>
                  </a:txBody>
                  <a:tcPr/>
                </a:tc>
                <a:tc>
                  <a:txBody>
                    <a:bodyPr/>
                    <a:lstStyle/>
                    <a:p>
                      <a:r>
                        <a:rPr lang="ja-JP" altLang="en-US" sz="1000" dirty="0"/>
                        <a:t>高い</a:t>
                      </a:r>
                      <a:endParaRPr kumimoji="1" lang="ja-JP" altLang="en-US" sz="1000" dirty="0"/>
                    </a:p>
                  </a:txBody>
                  <a:tcPr/>
                </a:tc>
                <a:tc>
                  <a:txBody>
                    <a:bodyPr/>
                    <a:lstStyle/>
                    <a:p>
                      <a:r>
                        <a:rPr kumimoji="1" lang="ja-JP" altLang="en-US" sz="1000" dirty="0"/>
                        <a:t>普通</a:t>
                      </a:r>
                    </a:p>
                  </a:txBody>
                  <a:tcPr/>
                </a:tc>
                <a:tc>
                  <a:txBody>
                    <a:bodyPr/>
                    <a:lstStyle/>
                    <a:p>
                      <a:r>
                        <a:rPr kumimoji="1" lang="ja-JP" altLang="en-US" sz="1000" dirty="0"/>
                        <a:t>大</a:t>
                      </a:r>
                    </a:p>
                  </a:txBody>
                  <a:tcPr/>
                </a:tc>
                <a:tc>
                  <a:txBody>
                    <a:bodyPr/>
                    <a:lstStyle/>
                    <a:p>
                      <a:r>
                        <a:rPr lang="ja-JP" altLang="en-US" sz="1000" dirty="0"/>
                        <a:t>スケーラブルなアーキテクチャ、効率的な画像情報の活用</a:t>
                      </a:r>
                      <a:endParaRPr kumimoji="1" lang="ja-JP" altLang="en-US" sz="1000" dirty="0"/>
                    </a:p>
                  </a:txBody>
                  <a:tcPr/>
                </a:tc>
                <a:tc>
                  <a:txBody>
                    <a:bodyPr/>
                    <a:lstStyle/>
                    <a:p>
                      <a:r>
                        <a:rPr lang="en-US" altLang="ja-JP" sz="1000" dirty="0"/>
                        <a:t>HRFormer</a:t>
                      </a:r>
                      <a:r>
                        <a:rPr lang="ja-JP" altLang="en-US" sz="1000" dirty="0"/>
                        <a:t>や</a:t>
                      </a:r>
                      <a:r>
                        <a:rPr lang="en-US" altLang="ja-JP" sz="1000" dirty="0"/>
                        <a:t>ViTPose</a:t>
                      </a:r>
                      <a:r>
                        <a:rPr lang="ja-JP" altLang="en-US" sz="1000" dirty="0"/>
                        <a:t>ほどの精度向上はない可能性</a:t>
                      </a:r>
                      <a:endParaRPr kumimoji="1" lang="ja-JP" altLang="en-US" sz="1000" dirty="0"/>
                    </a:p>
                  </a:txBody>
                  <a:tcPr/>
                </a:tc>
                <a:extLst>
                  <a:ext uri="{0D108BD9-81ED-4DB2-BD59-A6C34878D82A}">
                    <a16:rowId xmlns:a16="http://schemas.microsoft.com/office/drawing/2014/main" val="1487893174"/>
                  </a:ext>
                </a:extLst>
              </a:tr>
              <a:tr h="1033801">
                <a:tc>
                  <a:txBody>
                    <a:bodyPr/>
                    <a:lstStyle/>
                    <a:p>
                      <a:r>
                        <a:rPr lang="ja-JP" altLang="en-US" sz="1000" dirty="0"/>
                        <a:t>高解像度入力を用いた</a:t>
                      </a:r>
                      <a:r>
                        <a:rPr lang="en-US" altLang="ja-JP" sz="1000" dirty="0"/>
                        <a:t>HRNet</a:t>
                      </a:r>
                      <a:endParaRPr kumimoji="1" lang="ja-JP" altLang="en-US" sz="1000" dirty="0"/>
                    </a:p>
                  </a:txBody>
                  <a:tcPr/>
                </a:tc>
                <a:tc>
                  <a:txBody>
                    <a:bodyPr/>
                    <a:lstStyle/>
                    <a:p>
                      <a:r>
                        <a:rPr lang="en-US" sz="1000" dirty="0"/>
                        <a:t>td-hm_hrnet-w48_dark-8xb32-210e_coco-wholebody-512x384.py</a:t>
                      </a:r>
                    </a:p>
                  </a:txBody>
                  <a:tcPr anchor="ctr"/>
                </a:tc>
                <a:tc>
                  <a:txBody>
                    <a:bodyPr/>
                    <a:lstStyle/>
                    <a:p>
                      <a:r>
                        <a:rPr lang="pl-PL" altLang="ja-JP" sz="1000" dirty="0"/>
                        <a:t>hrnet_w48_coco_wholebody_512x384_dark.pth</a:t>
                      </a:r>
                      <a:endParaRPr kumimoji="1" lang="ja-JP" altLang="en-US" sz="1000" dirty="0"/>
                    </a:p>
                  </a:txBody>
                  <a:tcPr/>
                </a:tc>
                <a:tc>
                  <a:txBody>
                    <a:bodyPr/>
                    <a:lstStyle/>
                    <a:p>
                      <a:r>
                        <a:rPr lang="ja-JP" altLang="en-US" sz="1000" dirty="0"/>
                        <a:t>良好</a:t>
                      </a:r>
                      <a:r>
                        <a:rPr lang="en-US" altLang="ja-JP" sz="1000" dirty="0"/>
                        <a:t>〜</a:t>
                      </a:r>
                      <a:r>
                        <a:rPr lang="ja-JP" altLang="en-US" sz="1000" dirty="0"/>
                        <a:t>高い</a:t>
                      </a:r>
                      <a:endParaRPr kumimoji="1" lang="ja-JP" altLang="en-US" sz="1000" dirty="0"/>
                    </a:p>
                  </a:txBody>
                  <a:tcPr/>
                </a:tc>
                <a:tc>
                  <a:txBody>
                    <a:bodyPr/>
                    <a:lstStyle/>
                    <a:p>
                      <a:r>
                        <a:rPr kumimoji="1" lang="ja-JP" altLang="en-US" sz="1000" dirty="0"/>
                        <a:t>遅い</a:t>
                      </a:r>
                    </a:p>
                  </a:txBody>
                  <a:tcPr/>
                </a:tc>
                <a:tc>
                  <a:txBody>
                    <a:bodyPr/>
                    <a:lstStyle/>
                    <a:p>
                      <a:r>
                        <a:rPr kumimoji="1" lang="ja-JP" altLang="en-US" sz="1000" dirty="0"/>
                        <a:t>非常に大きい</a:t>
                      </a:r>
                    </a:p>
                  </a:txBody>
                  <a:tcPr/>
                </a:tc>
                <a:tc>
                  <a:txBody>
                    <a:bodyPr/>
                    <a:lstStyle/>
                    <a:p>
                      <a:r>
                        <a:rPr lang="ja-JP" altLang="en-US" sz="1000" dirty="0"/>
                        <a:t>解像度アップによる精度向上</a:t>
                      </a:r>
                      <a:endParaRPr kumimoji="1" lang="ja-JP" altLang="en-US" sz="1000" dirty="0"/>
                    </a:p>
                  </a:txBody>
                  <a:tcPr/>
                </a:tc>
                <a:tc>
                  <a:txBody>
                    <a:bodyPr/>
                    <a:lstStyle/>
                    <a:p>
                      <a:r>
                        <a:rPr lang="ja-JP" altLang="en-US" sz="1000" dirty="0"/>
                        <a:t>推論速度の低下、メモリ使用量の増加</a:t>
                      </a:r>
                      <a:endParaRPr kumimoji="1" lang="ja-JP" altLang="en-US" sz="1000" dirty="0"/>
                    </a:p>
                  </a:txBody>
                  <a:tcPr/>
                </a:tc>
                <a:extLst>
                  <a:ext uri="{0D108BD9-81ED-4DB2-BD59-A6C34878D82A}">
                    <a16:rowId xmlns:a16="http://schemas.microsoft.com/office/drawing/2014/main" val="3788460513"/>
                  </a:ext>
                </a:extLst>
              </a:tr>
            </a:tbl>
          </a:graphicData>
        </a:graphic>
      </p:graphicFrame>
      <p:sp>
        <p:nvSpPr>
          <p:cNvPr id="6" name="正方形/長方形 5">
            <a:extLst>
              <a:ext uri="{FF2B5EF4-FFF2-40B4-BE49-F238E27FC236}">
                <a16:creationId xmlns:a16="http://schemas.microsoft.com/office/drawing/2014/main" id="{71DD2D28-CF09-7390-62BD-A88072FF2F88}"/>
              </a:ext>
            </a:extLst>
          </p:cNvPr>
          <p:cNvSpPr/>
          <p:nvPr/>
        </p:nvSpPr>
        <p:spPr>
          <a:xfrm>
            <a:off x="2987749" y="2190307"/>
            <a:ext cx="3974651" cy="23391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存在しない</a:t>
            </a:r>
          </a:p>
        </p:txBody>
      </p:sp>
    </p:spTree>
    <p:extLst>
      <p:ext uri="{BB962C8B-B14F-4D97-AF65-F5344CB8AC3E}">
        <p14:creationId xmlns:p14="http://schemas.microsoft.com/office/powerpoint/2010/main" val="4051132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0D2FAA0E-0D56-B60E-F862-541067E3DDD0}"/>
              </a:ext>
            </a:extLst>
          </p:cNvPr>
          <p:cNvSpPr>
            <a:spLocks noGrp="1"/>
          </p:cNvSpPr>
          <p:nvPr>
            <p:ph type="body" sz="quarter" idx="20"/>
          </p:nvPr>
        </p:nvSpPr>
        <p:spPr/>
        <p:txBody>
          <a:bodyPr/>
          <a:lstStyle/>
          <a:p>
            <a:r>
              <a:rPr kumimoji="1" lang="ja-JP" altLang="en-US" dirty="0"/>
              <a:t>在庫リミット計算、在庫予測</a:t>
            </a:r>
            <a:endParaRPr lang="en-US" altLang="ja-JP" dirty="0"/>
          </a:p>
        </p:txBody>
      </p:sp>
      <p:sp>
        <p:nvSpPr>
          <p:cNvPr id="4" name="日付プレースホルダー 3">
            <a:extLst>
              <a:ext uri="{FF2B5EF4-FFF2-40B4-BE49-F238E27FC236}">
                <a16:creationId xmlns:a16="http://schemas.microsoft.com/office/drawing/2014/main" id="{C7E3F94F-9C55-D10D-7A25-682F32CBFB8C}"/>
              </a:ext>
            </a:extLst>
          </p:cNvPr>
          <p:cNvSpPr>
            <a:spLocks noGrp="1"/>
          </p:cNvSpPr>
          <p:nvPr>
            <p:ph type="dt" sz="half" idx="19"/>
          </p:nvPr>
        </p:nvSpPr>
        <p:spPr/>
        <p:txBody>
          <a:bodyPr/>
          <a:lstStyle/>
          <a:p>
            <a:fld id="{FCAFAC13-DB77-42F2-BE26-45BA5532FD50}" type="datetime4">
              <a:rPr lang="en-US" altLang="ja-JP" smtClean="0"/>
              <a:pPr/>
              <a:t>September 17, 2024</a:t>
            </a:fld>
            <a:endParaRPr lang="en-US" dirty="0"/>
          </a:p>
        </p:txBody>
      </p:sp>
      <p:sp>
        <p:nvSpPr>
          <p:cNvPr id="5" name="正方形/長方形 4">
            <a:extLst>
              <a:ext uri="{FF2B5EF4-FFF2-40B4-BE49-F238E27FC236}">
                <a16:creationId xmlns:a16="http://schemas.microsoft.com/office/drawing/2014/main" id="{F61CE0E8-960B-C64A-7B29-29F74BB1FB7A}"/>
              </a:ext>
            </a:extLst>
          </p:cNvPr>
          <p:cNvSpPr/>
          <p:nvPr/>
        </p:nvSpPr>
        <p:spPr>
          <a:xfrm>
            <a:off x="4508938" y="1911709"/>
            <a:ext cx="215762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自動ラック</a:t>
            </a:r>
            <a:endParaRPr kumimoji="1" lang="en-US" altLang="ja-JP" dirty="0"/>
          </a:p>
          <a:p>
            <a:pPr algn="ctr"/>
            <a:r>
              <a:rPr lang="ja-JP" altLang="en-US" dirty="0"/>
              <a:t>（部品ストア）</a:t>
            </a:r>
            <a:endParaRPr kumimoji="1" lang="ja-JP" altLang="en-US" dirty="0"/>
          </a:p>
        </p:txBody>
      </p:sp>
      <p:sp>
        <p:nvSpPr>
          <p:cNvPr id="6" name="正方形/長方形 5">
            <a:extLst>
              <a:ext uri="{FF2B5EF4-FFF2-40B4-BE49-F238E27FC236}">
                <a16:creationId xmlns:a16="http://schemas.microsoft.com/office/drawing/2014/main" id="{A1C3FBDD-645D-F773-1BFA-800FE7A5A10B}"/>
              </a:ext>
            </a:extLst>
          </p:cNvPr>
          <p:cNvSpPr/>
          <p:nvPr/>
        </p:nvSpPr>
        <p:spPr>
          <a:xfrm>
            <a:off x="8692806" y="1911709"/>
            <a:ext cx="215762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dirty="0"/>
              <a:t>生産</a:t>
            </a:r>
            <a:r>
              <a:rPr kumimoji="1" lang="ja-JP" altLang="en-US" dirty="0"/>
              <a:t>ライン</a:t>
            </a:r>
          </a:p>
        </p:txBody>
      </p:sp>
      <p:sp>
        <p:nvSpPr>
          <p:cNvPr id="7" name="矢印: 右 6">
            <a:extLst>
              <a:ext uri="{FF2B5EF4-FFF2-40B4-BE49-F238E27FC236}">
                <a16:creationId xmlns:a16="http://schemas.microsoft.com/office/drawing/2014/main" id="{63C6743C-3BB9-DEFF-3A93-28328390E0C1}"/>
              </a:ext>
            </a:extLst>
          </p:cNvPr>
          <p:cNvSpPr/>
          <p:nvPr/>
        </p:nvSpPr>
        <p:spPr>
          <a:xfrm>
            <a:off x="7190479" y="212659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961B951F-BEEE-A93C-F30A-026E5322461F}"/>
              </a:ext>
            </a:extLst>
          </p:cNvPr>
          <p:cNvSpPr/>
          <p:nvPr/>
        </p:nvSpPr>
        <p:spPr>
          <a:xfrm>
            <a:off x="3006612" y="2126593"/>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212C6B3-B319-1B2D-BC7F-690BE4FB87E5}"/>
              </a:ext>
            </a:extLst>
          </p:cNvPr>
          <p:cNvSpPr/>
          <p:nvPr/>
        </p:nvSpPr>
        <p:spPr>
          <a:xfrm>
            <a:off x="325070" y="1911709"/>
            <a:ext cx="2157623"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a:t>
            </a:r>
          </a:p>
        </p:txBody>
      </p:sp>
      <p:sp>
        <p:nvSpPr>
          <p:cNvPr id="10" name="矢印: 右カーブ 9">
            <a:extLst>
              <a:ext uri="{FF2B5EF4-FFF2-40B4-BE49-F238E27FC236}">
                <a16:creationId xmlns:a16="http://schemas.microsoft.com/office/drawing/2014/main" id="{08869F30-94FA-C9A9-3E49-2308749DFB81}"/>
              </a:ext>
            </a:extLst>
          </p:cNvPr>
          <p:cNvSpPr/>
          <p:nvPr/>
        </p:nvSpPr>
        <p:spPr>
          <a:xfrm rot="5400000">
            <a:off x="7240439" y="64340"/>
            <a:ext cx="731520" cy="2589125"/>
          </a:xfrm>
          <a:prstGeom prst="curvedRightArrow">
            <a:avLst>
              <a:gd name="adj1" fmla="val 12471"/>
              <a:gd name="adj2" fmla="val 32058"/>
              <a:gd name="adj3" fmla="val 19458"/>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44AD9615-9FAE-C510-9DD5-4BD3ADEA765F}"/>
              </a:ext>
            </a:extLst>
          </p:cNvPr>
          <p:cNvSpPr txBox="1"/>
          <p:nvPr/>
        </p:nvSpPr>
        <p:spPr>
          <a:xfrm>
            <a:off x="6666561" y="624953"/>
            <a:ext cx="5570756" cy="307777"/>
          </a:xfrm>
          <a:prstGeom prst="rect">
            <a:avLst/>
          </a:prstGeom>
          <a:noFill/>
        </p:spPr>
        <p:txBody>
          <a:bodyPr wrap="none" rtlCol="0">
            <a:spAutoFit/>
          </a:bodyPr>
          <a:lstStyle/>
          <a:p>
            <a:r>
              <a:rPr kumimoji="1" lang="ja-JP" altLang="en-US" sz="1400" dirty="0"/>
              <a:t>①箱流してください（指示が出る、この箱数を指示箱数と言う）</a:t>
            </a:r>
          </a:p>
        </p:txBody>
      </p:sp>
      <p:sp>
        <p:nvSpPr>
          <p:cNvPr id="13" name="テキスト ボックス 12">
            <a:extLst>
              <a:ext uri="{FF2B5EF4-FFF2-40B4-BE49-F238E27FC236}">
                <a16:creationId xmlns:a16="http://schemas.microsoft.com/office/drawing/2014/main" id="{BA6321FA-E116-2274-11A0-851E3BB70953}"/>
              </a:ext>
            </a:extLst>
          </p:cNvPr>
          <p:cNvSpPr txBox="1"/>
          <p:nvPr/>
        </p:nvSpPr>
        <p:spPr>
          <a:xfrm>
            <a:off x="6938114" y="2744274"/>
            <a:ext cx="1483136" cy="307777"/>
          </a:xfrm>
          <a:prstGeom prst="rect">
            <a:avLst/>
          </a:prstGeom>
          <a:noFill/>
        </p:spPr>
        <p:txBody>
          <a:bodyPr wrap="square">
            <a:spAutoFit/>
          </a:bodyPr>
          <a:lstStyle/>
          <a:p>
            <a:pPr algn="ctr"/>
            <a:r>
              <a:rPr lang="ja-JP" altLang="en-US" sz="1400" dirty="0"/>
              <a:t>後工程引き取り</a:t>
            </a:r>
          </a:p>
        </p:txBody>
      </p:sp>
      <p:sp>
        <p:nvSpPr>
          <p:cNvPr id="14" name="テキスト ボックス 13">
            <a:extLst>
              <a:ext uri="{FF2B5EF4-FFF2-40B4-BE49-F238E27FC236}">
                <a16:creationId xmlns:a16="http://schemas.microsoft.com/office/drawing/2014/main" id="{1028945A-D2C7-5CD9-6B30-491CB6F8DAE8}"/>
              </a:ext>
            </a:extLst>
          </p:cNvPr>
          <p:cNvSpPr txBox="1"/>
          <p:nvPr/>
        </p:nvSpPr>
        <p:spPr>
          <a:xfrm>
            <a:off x="3044233" y="2738967"/>
            <a:ext cx="903164" cy="307777"/>
          </a:xfrm>
          <a:prstGeom prst="rect">
            <a:avLst/>
          </a:prstGeom>
          <a:noFill/>
        </p:spPr>
        <p:txBody>
          <a:bodyPr wrap="square">
            <a:spAutoFit/>
          </a:bodyPr>
          <a:lstStyle/>
          <a:p>
            <a:r>
              <a:rPr lang="ja-JP" altLang="en-US" sz="1400" dirty="0"/>
              <a:t>押し込み</a:t>
            </a:r>
          </a:p>
        </p:txBody>
      </p:sp>
      <p:sp>
        <p:nvSpPr>
          <p:cNvPr id="16" name="テキスト ボックス 15">
            <a:extLst>
              <a:ext uri="{FF2B5EF4-FFF2-40B4-BE49-F238E27FC236}">
                <a16:creationId xmlns:a16="http://schemas.microsoft.com/office/drawing/2014/main" id="{7B699BEE-CD50-8D05-373E-84E83A6C225B}"/>
              </a:ext>
            </a:extLst>
          </p:cNvPr>
          <p:cNvSpPr txBox="1"/>
          <p:nvPr/>
        </p:nvSpPr>
        <p:spPr>
          <a:xfrm>
            <a:off x="3807471" y="1049870"/>
            <a:ext cx="2818064" cy="738664"/>
          </a:xfrm>
          <a:prstGeom prst="rect">
            <a:avLst/>
          </a:prstGeom>
          <a:noFill/>
        </p:spPr>
        <p:txBody>
          <a:bodyPr wrap="square">
            <a:spAutoFit/>
          </a:bodyPr>
          <a:lstStyle/>
          <a:p>
            <a:r>
              <a:rPr kumimoji="1" lang="ja-JP" altLang="en-US" sz="1400" dirty="0"/>
              <a:t>②</a:t>
            </a:r>
            <a:r>
              <a:rPr lang="ja-JP" altLang="en-US" sz="1400" dirty="0"/>
              <a:t>箱ないです・・</a:t>
            </a:r>
            <a:endParaRPr kumimoji="1" lang="en-US" altLang="ja-JP" sz="1400" dirty="0"/>
          </a:p>
          <a:p>
            <a:r>
              <a:rPr kumimoji="1" lang="ja-JP" altLang="en-US" sz="1400" dirty="0"/>
              <a:t>在庫　＜　指示箱数</a:t>
            </a:r>
            <a:endParaRPr kumimoji="1" lang="en-US" altLang="ja-JP" sz="1400" dirty="0"/>
          </a:p>
          <a:p>
            <a:r>
              <a:rPr lang="ja-JP" altLang="en-US" sz="1400" dirty="0"/>
              <a:t>＝集荷欠品（アラートが出る）</a:t>
            </a:r>
          </a:p>
        </p:txBody>
      </p:sp>
      <p:sp>
        <p:nvSpPr>
          <p:cNvPr id="18" name="テキスト ボックス 17">
            <a:extLst>
              <a:ext uri="{FF2B5EF4-FFF2-40B4-BE49-F238E27FC236}">
                <a16:creationId xmlns:a16="http://schemas.microsoft.com/office/drawing/2014/main" id="{F706B6BC-DAE1-A6D3-5ABE-59B1F8BF120B}"/>
              </a:ext>
            </a:extLst>
          </p:cNvPr>
          <p:cNvSpPr txBox="1"/>
          <p:nvPr/>
        </p:nvSpPr>
        <p:spPr>
          <a:xfrm>
            <a:off x="8643257" y="3601944"/>
            <a:ext cx="2733245" cy="307777"/>
          </a:xfrm>
          <a:prstGeom prst="rect">
            <a:avLst/>
          </a:prstGeom>
          <a:noFill/>
        </p:spPr>
        <p:txBody>
          <a:bodyPr wrap="square">
            <a:spAutoFit/>
          </a:bodyPr>
          <a:lstStyle/>
          <a:p>
            <a:r>
              <a:rPr lang="ja-JP" altLang="en-US" sz="1400" dirty="0"/>
              <a:t>④欠品、生産ライン停止！！</a:t>
            </a:r>
          </a:p>
        </p:txBody>
      </p:sp>
      <p:sp>
        <p:nvSpPr>
          <p:cNvPr id="19" name="テキスト ボックス 18">
            <a:extLst>
              <a:ext uri="{FF2B5EF4-FFF2-40B4-BE49-F238E27FC236}">
                <a16:creationId xmlns:a16="http://schemas.microsoft.com/office/drawing/2014/main" id="{2B619C98-3EEF-3B62-9DA2-155E460A2FA4}"/>
              </a:ext>
            </a:extLst>
          </p:cNvPr>
          <p:cNvSpPr txBox="1"/>
          <p:nvPr/>
        </p:nvSpPr>
        <p:spPr>
          <a:xfrm>
            <a:off x="7070781" y="4130641"/>
            <a:ext cx="1427586" cy="523220"/>
          </a:xfrm>
          <a:prstGeom prst="rect">
            <a:avLst/>
          </a:prstGeom>
          <a:noFill/>
        </p:spPr>
        <p:txBody>
          <a:bodyPr wrap="square">
            <a:spAutoFit/>
          </a:bodyPr>
          <a:lstStyle/>
          <a:p>
            <a:r>
              <a:rPr lang="ja-JP" altLang="en-US" sz="1400" dirty="0"/>
              <a:t>➂放置する </a:t>
            </a:r>
            <a:r>
              <a:rPr lang="en-US" altLang="ja-JP" sz="1400" dirty="0"/>
              <a:t>or</a:t>
            </a:r>
          </a:p>
          <a:p>
            <a:r>
              <a:rPr lang="ja-JP" altLang="en-US" sz="1400" dirty="0"/>
              <a:t>　対応が遅れる</a:t>
            </a:r>
          </a:p>
        </p:txBody>
      </p:sp>
      <p:sp>
        <p:nvSpPr>
          <p:cNvPr id="20" name="テキスト ボックス 19">
            <a:extLst>
              <a:ext uri="{FF2B5EF4-FFF2-40B4-BE49-F238E27FC236}">
                <a16:creationId xmlns:a16="http://schemas.microsoft.com/office/drawing/2014/main" id="{105CA223-2ADE-364A-7546-5F822C253418}"/>
              </a:ext>
            </a:extLst>
          </p:cNvPr>
          <p:cNvSpPr txBox="1"/>
          <p:nvPr/>
        </p:nvSpPr>
        <p:spPr>
          <a:xfrm>
            <a:off x="3807471" y="4924025"/>
            <a:ext cx="5762878" cy="1384995"/>
          </a:xfrm>
          <a:prstGeom prst="rect">
            <a:avLst/>
          </a:prstGeom>
          <a:noFill/>
        </p:spPr>
        <p:txBody>
          <a:bodyPr wrap="square">
            <a:spAutoFit/>
          </a:bodyPr>
          <a:lstStyle/>
          <a:p>
            <a:r>
              <a:rPr lang="ja-JP" altLang="en-US" sz="1400" dirty="0"/>
              <a:t>＜集欠が起こった時の整備課アクション＞</a:t>
            </a:r>
            <a:endParaRPr lang="en-US" altLang="ja-JP" sz="1400" dirty="0"/>
          </a:p>
          <a:p>
            <a:r>
              <a:rPr lang="ja-JP" altLang="en-US" sz="1400" dirty="0"/>
              <a:t>①あとどれだけ生産ラインの在庫が持つのかリミット時間の計算</a:t>
            </a:r>
            <a:endParaRPr lang="en-US" altLang="ja-JP" sz="1400" dirty="0"/>
          </a:p>
          <a:p>
            <a:r>
              <a:rPr lang="ja-JP" altLang="en-US" sz="1400" dirty="0"/>
              <a:t>②リミット時間に対して納入が間に合うかの計算</a:t>
            </a:r>
            <a:endParaRPr lang="en-US" altLang="ja-JP" sz="1400" dirty="0"/>
          </a:p>
          <a:p>
            <a:r>
              <a:rPr lang="ja-JP" altLang="en-US" sz="1400" dirty="0"/>
              <a:t>→「待つ」</a:t>
            </a:r>
            <a:r>
              <a:rPr lang="en-US" altLang="ja-JP" sz="1400" dirty="0"/>
              <a:t>or</a:t>
            </a:r>
            <a:r>
              <a:rPr lang="ja-JP" altLang="en-US" sz="1400" dirty="0"/>
              <a:t>「前工程に回収しに行く」の判断を決める</a:t>
            </a:r>
            <a:endParaRPr lang="en-US" altLang="ja-JP" sz="1400" dirty="0"/>
          </a:p>
          <a:p>
            <a:endParaRPr lang="en-US" altLang="ja-JP" sz="1400" dirty="0"/>
          </a:p>
          <a:p>
            <a:r>
              <a:rPr lang="ja-JP" altLang="en-US" sz="1400" dirty="0"/>
              <a:t>現状、</a:t>
            </a:r>
            <a:r>
              <a:rPr lang="en-US" altLang="ja-JP" sz="1400" dirty="0"/>
              <a:t>Active</a:t>
            </a:r>
            <a:r>
              <a:rPr lang="ja-JP" altLang="en-US" sz="1400" dirty="0"/>
              <a:t>と</a:t>
            </a:r>
            <a:r>
              <a:rPr lang="en-US" altLang="ja-JP" sz="1400" dirty="0"/>
              <a:t>LINKS</a:t>
            </a:r>
            <a:r>
              <a:rPr lang="ja-JP" altLang="en-US" sz="1400" dirty="0"/>
              <a:t>の</a:t>
            </a:r>
            <a:r>
              <a:rPr lang="en-US" altLang="ja-JP" sz="1400" dirty="0"/>
              <a:t>2</a:t>
            </a:r>
            <a:r>
              <a:rPr lang="ja-JP" altLang="en-US" sz="1400" dirty="0"/>
              <a:t>つのデータを参照して手計算する必要がある</a:t>
            </a:r>
            <a:endParaRPr lang="en-US" altLang="ja-JP" sz="1400" dirty="0"/>
          </a:p>
        </p:txBody>
      </p:sp>
      <p:sp>
        <p:nvSpPr>
          <p:cNvPr id="21" name="テキスト ボックス 20">
            <a:extLst>
              <a:ext uri="{FF2B5EF4-FFF2-40B4-BE49-F238E27FC236}">
                <a16:creationId xmlns:a16="http://schemas.microsoft.com/office/drawing/2014/main" id="{CB388259-60CB-B6D6-6DC8-DCB2503DA80D}"/>
              </a:ext>
            </a:extLst>
          </p:cNvPr>
          <p:cNvSpPr txBox="1"/>
          <p:nvPr/>
        </p:nvSpPr>
        <p:spPr>
          <a:xfrm>
            <a:off x="8956315" y="2853469"/>
            <a:ext cx="3181632" cy="523220"/>
          </a:xfrm>
          <a:prstGeom prst="rect">
            <a:avLst/>
          </a:prstGeom>
          <a:noFill/>
        </p:spPr>
        <p:txBody>
          <a:bodyPr wrap="square">
            <a:spAutoFit/>
          </a:bodyPr>
          <a:lstStyle/>
          <a:p>
            <a:r>
              <a:rPr lang="ja-JP" altLang="en-US" sz="1400" dirty="0"/>
              <a:t>決まった数の在庫しか持たない</a:t>
            </a:r>
            <a:endParaRPr lang="en-US" altLang="ja-JP" sz="1400" dirty="0"/>
          </a:p>
          <a:p>
            <a:r>
              <a:rPr lang="ja-JP" altLang="en-US" sz="1400" dirty="0"/>
              <a:t>（基準在庫枚数と言う、</a:t>
            </a:r>
            <a:r>
              <a:rPr lang="en-US" altLang="ja-JP" sz="1400" dirty="0"/>
              <a:t>1~3</a:t>
            </a:r>
            <a:r>
              <a:rPr lang="ja-JP" altLang="en-US" sz="1400" dirty="0"/>
              <a:t>箱程度）</a:t>
            </a:r>
            <a:endParaRPr lang="en-US" altLang="ja-JP" sz="1400" dirty="0"/>
          </a:p>
        </p:txBody>
      </p:sp>
      <p:sp>
        <p:nvSpPr>
          <p:cNvPr id="22" name="正方形/長方形 21">
            <a:extLst>
              <a:ext uri="{FF2B5EF4-FFF2-40B4-BE49-F238E27FC236}">
                <a16:creationId xmlns:a16="http://schemas.microsoft.com/office/drawing/2014/main" id="{B25B9D53-8404-2F4B-7C26-00B79A4A0861}"/>
              </a:ext>
            </a:extLst>
          </p:cNvPr>
          <p:cNvSpPr/>
          <p:nvPr/>
        </p:nvSpPr>
        <p:spPr>
          <a:xfrm>
            <a:off x="112612" y="4112865"/>
            <a:ext cx="3581024" cy="2229693"/>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b="1" u="sng" dirty="0">
                <a:solidFill>
                  <a:schemeClr val="tx1"/>
                </a:solidFill>
              </a:rPr>
              <a:t>下期進め方案</a:t>
            </a:r>
            <a:endParaRPr kumimoji="1" lang="en-US" altLang="ja-JP" sz="1400" b="1" u="sng" dirty="0">
              <a:solidFill>
                <a:schemeClr val="tx1"/>
              </a:solidFill>
            </a:endParaRPr>
          </a:p>
          <a:p>
            <a:r>
              <a:rPr kumimoji="1" lang="ja-JP" altLang="en-US" sz="1200" dirty="0">
                <a:solidFill>
                  <a:schemeClr val="tx1"/>
                </a:solidFill>
              </a:rPr>
              <a:t>①在庫リミットの計算式をかんばんサイクル踏まえて一般化して、</a:t>
            </a:r>
            <a:r>
              <a:rPr kumimoji="1" lang="en-US" altLang="ja-JP" sz="1200" dirty="0">
                <a:solidFill>
                  <a:schemeClr val="tx1"/>
                </a:solidFill>
              </a:rPr>
              <a:t>『</a:t>
            </a:r>
            <a:r>
              <a:rPr kumimoji="1" lang="ja-JP" altLang="en-US" sz="1200" dirty="0">
                <a:solidFill>
                  <a:schemeClr val="tx1"/>
                </a:solidFill>
              </a:rPr>
              <a:t>在庫シミュレーションモデル</a:t>
            </a:r>
            <a:r>
              <a:rPr kumimoji="1" lang="en-US" altLang="ja-JP" sz="1200" dirty="0">
                <a:solidFill>
                  <a:schemeClr val="tx1"/>
                </a:solidFill>
              </a:rPr>
              <a:t>』</a:t>
            </a:r>
            <a:r>
              <a:rPr kumimoji="1" lang="ja-JP" altLang="en-US" sz="1200" dirty="0">
                <a:solidFill>
                  <a:schemeClr val="tx1"/>
                </a:solidFill>
              </a:rPr>
              <a:t>を定義する。</a:t>
            </a:r>
            <a:endParaRPr kumimoji="1" lang="en-US" altLang="ja-JP" sz="1200" dirty="0">
              <a:solidFill>
                <a:schemeClr val="tx1"/>
              </a:solidFill>
            </a:endParaRPr>
          </a:p>
          <a:p>
            <a:r>
              <a:rPr kumimoji="1" lang="ja-JP" altLang="en-US" sz="1200" dirty="0">
                <a:solidFill>
                  <a:schemeClr val="tx1"/>
                </a:solidFill>
              </a:rPr>
              <a:t>★リミット計算もできる、自動ラックの未来在庫も計算できる</a:t>
            </a:r>
            <a:endParaRPr kumimoji="1" lang="en-US" altLang="ja-JP" sz="1200" dirty="0">
              <a:solidFill>
                <a:schemeClr val="tx1"/>
              </a:solidFill>
            </a:endParaRPr>
          </a:p>
          <a:p>
            <a:r>
              <a:rPr lang="ja-JP" altLang="en-US" sz="1200" dirty="0">
                <a:solidFill>
                  <a:schemeClr val="tx1"/>
                </a:solidFill>
              </a:rPr>
              <a:t>②</a:t>
            </a:r>
            <a:endParaRPr kumimoji="1" lang="ja-JP" altLang="en-US" sz="1200" dirty="0">
              <a:solidFill>
                <a:schemeClr val="tx1"/>
              </a:solidFill>
            </a:endParaRPr>
          </a:p>
        </p:txBody>
      </p:sp>
      <p:sp>
        <p:nvSpPr>
          <p:cNvPr id="23" name="右中かっこ 22">
            <a:extLst>
              <a:ext uri="{FF2B5EF4-FFF2-40B4-BE49-F238E27FC236}">
                <a16:creationId xmlns:a16="http://schemas.microsoft.com/office/drawing/2014/main" id="{7309B1B2-7E70-7D77-83B1-512B5DE3539C}"/>
              </a:ext>
            </a:extLst>
          </p:cNvPr>
          <p:cNvSpPr/>
          <p:nvPr/>
        </p:nvSpPr>
        <p:spPr>
          <a:xfrm>
            <a:off x="9257804" y="5141758"/>
            <a:ext cx="194135" cy="628421"/>
          </a:xfrm>
          <a:prstGeom prst="rightBrace">
            <a:avLst>
              <a:gd name="adj1" fmla="val 4081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BB5A251D-36B1-DCE0-AF55-814C03AA676B}"/>
              </a:ext>
            </a:extLst>
          </p:cNvPr>
          <p:cNvSpPr txBox="1"/>
          <p:nvPr/>
        </p:nvSpPr>
        <p:spPr>
          <a:xfrm>
            <a:off x="9518986" y="5077681"/>
            <a:ext cx="3994306" cy="1384995"/>
          </a:xfrm>
          <a:prstGeom prst="rect">
            <a:avLst/>
          </a:prstGeom>
          <a:solidFill>
            <a:schemeClr val="bg1"/>
          </a:solidFill>
        </p:spPr>
        <p:txBody>
          <a:bodyPr wrap="square">
            <a:spAutoFit/>
          </a:bodyPr>
          <a:lstStyle/>
          <a:p>
            <a:r>
              <a:rPr lang="ja-JP" altLang="en-US" sz="1400" dirty="0"/>
              <a:t>計算は単純な四則演算で以下を</a:t>
            </a:r>
            <a:r>
              <a:rPr lang="en-US" altLang="ja-JP" sz="1400" dirty="0"/>
              <a:t>1</a:t>
            </a:r>
            <a:r>
              <a:rPr lang="ja-JP" altLang="en-US" sz="1400" dirty="0"/>
              <a:t>時間後、</a:t>
            </a:r>
            <a:r>
              <a:rPr lang="en-US" altLang="ja-JP" sz="1400" dirty="0"/>
              <a:t>2</a:t>
            </a:r>
            <a:r>
              <a:rPr lang="ja-JP" altLang="en-US" sz="1400" dirty="0"/>
              <a:t>時間後、</a:t>
            </a:r>
            <a:r>
              <a:rPr lang="en-US" altLang="ja-JP" sz="1400" dirty="0"/>
              <a:t>X</a:t>
            </a:r>
            <a:r>
              <a:rPr lang="ja-JP" altLang="en-US" sz="1400" dirty="0"/>
              <a:t>時間後で計算していき、</a:t>
            </a:r>
            <a:r>
              <a:rPr lang="en-US" altLang="ja-JP" sz="1400" dirty="0"/>
              <a:t>0</a:t>
            </a:r>
            <a:r>
              <a:rPr lang="ja-JP" altLang="en-US" sz="1400" dirty="0"/>
              <a:t>を割る時間がないか確認する</a:t>
            </a:r>
            <a:endParaRPr lang="en-US" altLang="ja-JP" sz="1400" dirty="0"/>
          </a:p>
          <a:p>
            <a:endParaRPr lang="en-US" altLang="ja-JP" sz="1400" dirty="0"/>
          </a:p>
          <a:p>
            <a:r>
              <a:rPr lang="ja-JP" altLang="en-US" sz="1400" dirty="0"/>
              <a:t>＜計算式＞</a:t>
            </a:r>
            <a:endParaRPr lang="en-US" altLang="ja-JP" sz="1400" dirty="0"/>
          </a:p>
          <a:p>
            <a:r>
              <a:rPr lang="ja-JP" altLang="en-US" sz="1400" dirty="0"/>
              <a:t>・現在庫 </a:t>
            </a:r>
            <a:r>
              <a:rPr lang="en-US" altLang="ja-JP" sz="1400" dirty="0"/>
              <a:t>+ </a:t>
            </a:r>
            <a:r>
              <a:rPr lang="ja-JP" altLang="en-US" sz="1400" dirty="0"/>
              <a:t>納入予定箱数 </a:t>
            </a:r>
            <a:r>
              <a:rPr lang="en-US" altLang="ja-JP" sz="1400" dirty="0"/>
              <a:t>- </a:t>
            </a:r>
            <a:r>
              <a:rPr lang="ja-JP" altLang="en-US" sz="1400" dirty="0"/>
              <a:t>使用予定箱数</a:t>
            </a:r>
            <a:endParaRPr lang="en-US" altLang="ja-JP" sz="1400" dirty="0"/>
          </a:p>
        </p:txBody>
      </p:sp>
      <p:sp>
        <p:nvSpPr>
          <p:cNvPr id="27" name="矢印: 右カーブ 26">
            <a:extLst>
              <a:ext uri="{FF2B5EF4-FFF2-40B4-BE49-F238E27FC236}">
                <a16:creationId xmlns:a16="http://schemas.microsoft.com/office/drawing/2014/main" id="{242B77B7-6086-08D4-5A8D-7595E56A2A93}"/>
              </a:ext>
            </a:extLst>
          </p:cNvPr>
          <p:cNvSpPr/>
          <p:nvPr/>
        </p:nvSpPr>
        <p:spPr>
          <a:xfrm rot="16200000">
            <a:off x="7240440" y="2373728"/>
            <a:ext cx="731520" cy="2589125"/>
          </a:xfrm>
          <a:prstGeom prst="curvedRightArrow">
            <a:avLst>
              <a:gd name="adj1" fmla="val 12471"/>
              <a:gd name="adj2" fmla="val 32058"/>
              <a:gd name="adj3" fmla="val 19458"/>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9" name="コネクタ: カギ線 28">
            <a:extLst>
              <a:ext uri="{FF2B5EF4-FFF2-40B4-BE49-F238E27FC236}">
                <a16:creationId xmlns:a16="http://schemas.microsoft.com/office/drawing/2014/main" id="{36109A93-15DB-1D7A-7124-4F98E9BE2DBC}"/>
              </a:ext>
            </a:extLst>
          </p:cNvPr>
          <p:cNvCxnSpPr>
            <a:cxnSpLocks/>
            <a:stCxn id="20" idx="0"/>
            <a:endCxn id="19" idx="1"/>
          </p:cNvCxnSpPr>
          <p:nvPr/>
        </p:nvCxnSpPr>
        <p:spPr>
          <a:xfrm rot="5400000" flipH="1" flipV="1">
            <a:off x="6613958" y="4467203"/>
            <a:ext cx="531774" cy="3818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8BAA94A3-45EB-FB58-87E5-5CD6533FF132}"/>
              </a:ext>
            </a:extLst>
          </p:cNvPr>
          <p:cNvSpPr txBox="1"/>
          <p:nvPr/>
        </p:nvSpPr>
        <p:spPr>
          <a:xfrm>
            <a:off x="5197949" y="4360026"/>
            <a:ext cx="1427586" cy="307777"/>
          </a:xfrm>
          <a:prstGeom prst="rect">
            <a:avLst/>
          </a:prstGeom>
          <a:solidFill>
            <a:srgbClr val="FFFFCC"/>
          </a:solidFill>
        </p:spPr>
        <p:txBody>
          <a:bodyPr wrap="square">
            <a:spAutoFit/>
          </a:bodyPr>
          <a:lstStyle/>
          <a:p>
            <a:r>
              <a:rPr lang="ja-JP" altLang="en-US" sz="1400" dirty="0"/>
              <a:t>➂の対応が重要</a:t>
            </a:r>
          </a:p>
        </p:txBody>
      </p:sp>
      <p:sp>
        <p:nvSpPr>
          <p:cNvPr id="37" name="テキスト ボックス 36">
            <a:extLst>
              <a:ext uri="{FF2B5EF4-FFF2-40B4-BE49-F238E27FC236}">
                <a16:creationId xmlns:a16="http://schemas.microsoft.com/office/drawing/2014/main" id="{B4ADE0ED-5A54-C17C-5622-49A5A1F9D410}"/>
              </a:ext>
            </a:extLst>
          </p:cNvPr>
          <p:cNvSpPr txBox="1"/>
          <p:nvPr/>
        </p:nvSpPr>
        <p:spPr>
          <a:xfrm>
            <a:off x="9451939" y="3939819"/>
            <a:ext cx="3290123" cy="954107"/>
          </a:xfrm>
          <a:prstGeom prst="rect">
            <a:avLst/>
          </a:prstGeom>
          <a:solidFill>
            <a:schemeClr val="accent6">
              <a:lumMod val="20000"/>
              <a:lumOff val="80000"/>
            </a:schemeClr>
          </a:solidFill>
        </p:spPr>
        <p:txBody>
          <a:bodyPr wrap="square">
            <a:spAutoFit/>
          </a:bodyPr>
          <a:lstStyle/>
          <a:p>
            <a:r>
              <a:rPr lang="ja-JP" altLang="en-US" sz="1400" dirty="0"/>
              <a:t>本当は、生産ライン側が自動ラック内の在庫数を踏まえて生産計画や段取りを組むことが重要。今は整備室が生産ラインの無理に合わせている</a:t>
            </a:r>
            <a:endParaRPr lang="en-US" altLang="ja-JP" sz="1400" dirty="0"/>
          </a:p>
        </p:txBody>
      </p:sp>
    </p:spTree>
    <p:extLst>
      <p:ext uri="{BB962C8B-B14F-4D97-AF65-F5344CB8AC3E}">
        <p14:creationId xmlns:p14="http://schemas.microsoft.com/office/powerpoint/2010/main" val="190164536"/>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28703</TotalTime>
  <Words>535</Words>
  <Application>Microsoft Office PowerPoint</Application>
  <PresentationFormat>ワイド画面</PresentationFormat>
  <Paragraphs>84</Paragraphs>
  <Slides>2</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4</vt:i4>
      </vt:variant>
      <vt:variant>
        <vt:lpstr>スライド タイトル</vt:lpstr>
      </vt:variant>
      <vt:variant>
        <vt:i4>2</vt:i4>
      </vt:variant>
    </vt:vector>
  </HeadingPairs>
  <TitlesOfParts>
    <vt:vector size="10" baseType="lpstr">
      <vt:lpstr>メイリオ</vt:lpstr>
      <vt:lpstr>游ゴシック</vt:lpstr>
      <vt:lpstr>Arial</vt:lpstr>
      <vt:lpstr>Segoe UI</vt:lpstr>
      <vt:lpstr>アイシンwide</vt:lpstr>
      <vt:lpstr>最終頁</vt:lpstr>
      <vt:lpstr>内容</vt:lpstr>
      <vt:lpstr>内容［関係社外秘］</vt:lpstr>
      <vt:lpstr>PowerPoint プレゼンテーション</vt:lpstr>
      <vt:lpstr>PowerPoint プレゼンテーション</vt:lpstr>
    </vt:vector>
  </TitlesOfParts>
  <Company>アイシン精機</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優樹 笹岡</cp:lastModifiedBy>
  <cp:revision>186</cp:revision>
  <dcterms:created xsi:type="dcterms:W3CDTF">2022-01-19T01:36:44Z</dcterms:created>
  <dcterms:modified xsi:type="dcterms:W3CDTF">2024-09-17T23:42:58Z</dcterms:modified>
</cp:coreProperties>
</file>