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14"/>
  </p:notesMasterIdLst>
  <p:sldIdLst>
    <p:sldId id="256" r:id="rId5"/>
    <p:sldId id="289" r:id="rId6"/>
    <p:sldId id="284" r:id="rId7"/>
    <p:sldId id="286" r:id="rId8"/>
    <p:sldId id="285" r:id="rId9"/>
    <p:sldId id="291" r:id="rId10"/>
    <p:sldId id="290" r:id="rId11"/>
    <p:sldId id="281" r:id="rId12"/>
    <p:sldId id="28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ECFF"/>
    <a:srgbClr val="FFCCFF"/>
    <a:srgbClr val="CCFFCC"/>
    <a:srgbClr val="99FF99"/>
    <a:srgbClr val="FFCC66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>
        <p:scale>
          <a:sx n="152" d="100"/>
          <a:sy n="152" d="100"/>
        </p:scale>
        <p:origin x="1800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優樹 笹岡" userId="a4bf921d16c86d47" providerId="LiveId" clId="{3914B3DE-25EF-4C28-B600-4661CE0287A6}"/>
    <pc:docChg chg="undo custSel modSld">
      <pc:chgData name="優樹 笹岡" userId="a4bf921d16c86d47" providerId="LiveId" clId="{3914B3DE-25EF-4C28-B600-4661CE0287A6}" dt="2024-07-21T02:19:28.514" v="1397" actId="20577"/>
      <pc:docMkLst>
        <pc:docMk/>
      </pc:docMkLst>
      <pc:sldChg chg="modSp mod">
        <pc:chgData name="優樹 笹岡" userId="a4bf921d16c86d47" providerId="LiveId" clId="{3914B3DE-25EF-4C28-B600-4661CE0287A6}" dt="2024-07-21T01:46:21.988" v="912" actId="20577"/>
        <pc:sldMkLst>
          <pc:docMk/>
          <pc:sldMk cId="3245798895" sldId="284"/>
        </pc:sldMkLst>
        <pc:graphicFrameChg chg="modGraphic">
          <ac:chgData name="優樹 笹岡" userId="a4bf921d16c86d47" providerId="LiveId" clId="{3914B3DE-25EF-4C28-B600-4661CE0287A6}" dt="2024-07-21T01:46:21.988" v="912" actId="20577"/>
          <ac:graphicFrameMkLst>
            <pc:docMk/>
            <pc:sldMk cId="3245798895" sldId="284"/>
            <ac:graphicFrameMk id="5" creationId="{00000000-0000-0000-0000-000000000000}"/>
          </ac:graphicFrameMkLst>
        </pc:graphicFrameChg>
      </pc:sldChg>
      <pc:sldChg chg="addSp delSp modSp mod">
        <pc:chgData name="優樹 笹岡" userId="a4bf921d16c86d47" providerId="LiveId" clId="{3914B3DE-25EF-4C28-B600-4661CE0287A6}" dt="2024-07-21T01:58:09.333" v="1042" actId="21"/>
        <pc:sldMkLst>
          <pc:docMk/>
          <pc:sldMk cId="918580056" sldId="285"/>
        </pc:sldMkLst>
        <pc:spChg chg="mod">
          <ac:chgData name="優樹 笹岡" userId="a4bf921d16c86d47" providerId="LiveId" clId="{3914B3DE-25EF-4C28-B600-4661CE0287A6}" dt="2024-07-21T01:45:08.508" v="805" actId="207"/>
          <ac:spMkLst>
            <pc:docMk/>
            <pc:sldMk cId="918580056" sldId="285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30.381" v="1023" actId="1076"/>
          <ac:spMkLst>
            <pc:docMk/>
            <pc:sldMk cId="918580056" sldId="285"/>
            <ac:spMk id="42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5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5:22.832" v="808" actId="207"/>
          <ac:spMkLst>
            <pc:docMk/>
            <pc:sldMk cId="918580056" sldId="285"/>
            <ac:spMk id="60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47:19.850" v="931" actId="20577"/>
          <ac:graphicFrameMkLst>
            <pc:docMk/>
            <pc:sldMk cId="918580056" sldId="285"/>
            <ac:graphicFrameMk id="5" creationId="{00000000-0000-0000-0000-000000000000}"/>
          </ac:graphicFrameMkLst>
        </pc:graphicFrameChg>
        <pc:cxnChg chg="add del mod">
          <ac:chgData name="優樹 笹岡" userId="a4bf921d16c86d47" providerId="LiveId" clId="{3914B3DE-25EF-4C28-B600-4661CE0287A6}" dt="2024-07-21T01:58:09.333" v="1042" actId="21"/>
          <ac:cxnSpMkLst>
            <pc:docMk/>
            <pc:sldMk cId="918580056" sldId="285"/>
            <ac:cxnSpMk id="14" creationId="{EE5603E5-0334-2852-7EB8-AC9A89ABC127}"/>
          </ac:cxnSpMkLst>
        </pc:cxnChg>
      </pc:sldChg>
      <pc:sldChg chg="addSp delSp modSp mod">
        <pc:chgData name="優樹 笹岡" userId="a4bf921d16c86d47" providerId="LiveId" clId="{3914B3DE-25EF-4C28-B600-4661CE0287A6}" dt="2024-07-21T01:56:27.195" v="1034" actId="14100"/>
        <pc:sldMkLst>
          <pc:docMk/>
          <pc:sldMk cId="3032651262" sldId="286"/>
        </pc:sldMkLst>
        <pc:spChg chg="mod">
          <ac:chgData name="優樹 笹岡" userId="a4bf921d16c86d47" providerId="LiveId" clId="{3914B3DE-25EF-4C28-B600-4661CE0287A6}" dt="2024-07-21T01:53:57.793" v="1013" actId="1076"/>
          <ac:spMkLst>
            <pc:docMk/>
            <pc:sldMk cId="3032651262" sldId="286"/>
            <ac:spMk id="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8.745" v="729" actId="207"/>
          <ac:spMkLst>
            <pc:docMk/>
            <pc:sldMk cId="3032651262" sldId="286"/>
            <ac:spMk id="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0.459" v="939" actId="14100"/>
          <ac:spMkLst>
            <pc:docMk/>
            <pc:sldMk cId="3032651262" sldId="286"/>
            <ac:spMk id="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57.512" v="941" actId="14100"/>
          <ac:spMkLst>
            <pc:docMk/>
            <pc:sldMk cId="3032651262" sldId="286"/>
            <ac:spMk id="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1:57.910" v="719" actId="207"/>
          <ac:spMkLst>
            <pc:docMk/>
            <pc:sldMk cId="3032651262" sldId="286"/>
            <ac:spMk id="1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2:12.367" v="727" actId="207"/>
          <ac:spMkLst>
            <pc:docMk/>
            <pc:sldMk cId="3032651262" sldId="286"/>
            <ac:spMk id="1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2.897" v="1027" actId="1076"/>
          <ac:spMkLst>
            <pc:docMk/>
            <pc:sldMk cId="3032651262" sldId="286"/>
            <ac:spMk id="1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7.240" v="616" actId="478"/>
          <ac:spMkLst>
            <pc:docMk/>
            <pc:sldMk cId="3032651262" sldId="286"/>
            <ac:spMk id="13" creationId="{C57A758C-5DFF-B0CC-1474-EC64BAD4EA2B}"/>
          </ac:spMkLst>
        </pc:spChg>
        <pc:spChg chg="mod">
          <ac:chgData name="優樹 笹岡" userId="a4bf921d16c86d47" providerId="LiveId" clId="{3914B3DE-25EF-4C28-B600-4661CE0287A6}" dt="2024-07-21T01:49:40.630" v="936" actId="14100"/>
          <ac:spMkLst>
            <pc:docMk/>
            <pc:sldMk cId="3032651262" sldId="286"/>
            <ac:spMk id="14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2.728" v="617" actId="478"/>
          <ac:spMkLst>
            <pc:docMk/>
            <pc:sldMk cId="3032651262" sldId="286"/>
            <ac:spMk id="15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7:15.666" v="615" actId="478"/>
          <ac:spMkLst>
            <pc:docMk/>
            <pc:sldMk cId="3032651262" sldId="286"/>
            <ac:spMk id="16" creationId="{09D62F33-779E-9252-36A0-AC3A0FB4C0F5}"/>
          </ac:spMkLst>
        </pc:spChg>
        <pc:spChg chg="mod">
          <ac:chgData name="優樹 笹岡" userId="a4bf921d16c86d47" providerId="LiveId" clId="{3914B3DE-25EF-4C28-B600-4661CE0287A6}" dt="2024-07-21T01:49:53.255" v="940" actId="14100"/>
          <ac:spMkLst>
            <pc:docMk/>
            <pc:sldMk cId="3032651262" sldId="286"/>
            <ac:spMk id="1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7.885" v="938" actId="14100"/>
          <ac:spMkLst>
            <pc:docMk/>
            <pc:sldMk cId="3032651262" sldId="286"/>
            <ac:spMk id="1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7.830" v="1029" actId="1076"/>
          <ac:spMkLst>
            <pc:docMk/>
            <pc:sldMk cId="3032651262" sldId="286"/>
            <ac:spMk id="19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0:00.009" v="942" actId="1076"/>
          <ac:spMkLst>
            <pc:docMk/>
            <pc:sldMk cId="3032651262" sldId="286"/>
            <ac:spMk id="2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14.956" v="1028" actId="1076"/>
          <ac:spMkLst>
            <pc:docMk/>
            <pc:sldMk cId="3032651262" sldId="286"/>
            <ac:spMk id="23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9.819" v="1026" actId="1076"/>
          <ac:spMkLst>
            <pc:docMk/>
            <pc:sldMk cId="3032651262" sldId="286"/>
            <ac:spMk id="2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2.857" v="1019" actId="1076"/>
          <ac:spMkLst>
            <pc:docMk/>
            <pc:sldMk cId="3032651262" sldId="286"/>
            <ac:spMk id="25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1:50:18.294" v="957" actId="20577"/>
          <ac:spMkLst>
            <pc:docMk/>
            <pc:sldMk cId="3032651262" sldId="286"/>
            <ac:spMk id="26" creationId="{BD5C954B-1C70-D9B4-0E5B-76779ED792DA}"/>
          </ac:spMkLst>
        </pc:spChg>
        <pc:spChg chg="add mod">
          <ac:chgData name="優樹 笹岡" userId="a4bf921d16c86d47" providerId="LiveId" clId="{3914B3DE-25EF-4C28-B600-4661CE0287A6}" dt="2024-07-21T01:56:27.195" v="1034" actId="14100"/>
          <ac:spMkLst>
            <pc:docMk/>
            <pc:sldMk cId="3032651262" sldId="286"/>
            <ac:spMk id="27" creationId="{102E6E6E-0313-AE05-8A91-F3F1E880CF8A}"/>
          </ac:spMkLst>
        </pc:spChg>
        <pc:spChg chg="add del mod">
          <ac:chgData name="優樹 笹岡" userId="a4bf921d16c86d47" providerId="LiveId" clId="{3914B3DE-25EF-4C28-B600-4661CE0287A6}" dt="2024-07-21T01:51:43.100" v="975" actId="21"/>
          <ac:spMkLst>
            <pc:docMk/>
            <pc:sldMk cId="3032651262" sldId="286"/>
            <ac:spMk id="28" creationId="{C02FAD75-521E-E157-7CB3-92DF392277EB}"/>
          </ac:spMkLst>
        </pc:spChg>
        <pc:spChg chg="add mod">
          <ac:chgData name="優樹 笹岡" userId="a4bf921d16c86d47" providerId="LiveId" clId="{3914B3DE-25EF-4C28-B600-4661CE0287A6}" dt="2024-07-21T01:56:26.735" v="1033" actId="14100"/>
          <ac:spMkLst>
            <pc:docMk/>
            <pc:sldMk cId="3032651262" sldId="286"/>
            <ac:spMk id="29" creationId="{FA90FEF1-20E3-FBA6-93E7-6EBB37069FE8}"/>
          </ac:spMkLst>
        </pc:spChg>
        <pc:spChg chg="add mod">
          <ac:chgData name="優樹 笹岡" userId="a4bf921d16c86d47" providerId="LiveId" clId="{3914B3DE-25EF-4C28-B600-4661CE0287A6}" dt="2024-07-21T01:53:05.602" v="1010" actId="1076"/>
          <ac:spMkLst>
            <pc:docMk/>
            <pc:sldMk cId="3032651262" sldId="286"/>
            <ac:spMk id="30" creationId="{94C6EAED-9415-DC85-22EB-E03219DF4A20}"/>
          </ac:spMkLst>
        </pc:spChg>
        <pc:spChg chg="mod">
          <ac:chgData name="優樹 笹岡" userId="a4bf921d16c86d47" providerId="LiveId" clId="{3914B3DE-25EF-4C28-B600-4661CE0287A6}" dt="2024-07-21T01:55:25.044" v="1030" actId="1076"/>
          <ac:spMkLst>
            <pc:docMk/>
            <pc:sldMk cId="3032651262" sldId="286"/>
            <ac:spMk id="4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43.018" v="937" actId="14100"/>
          <ac:spMkLst>
            <pc:docMk/>
            <pc:sldMk cId="3032651262" sldId="286"/>
            <ac:spMk id="44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19.706" v="1022" actId="1076"/>
          <ac:spMkLst>
            <pc:docMk/>
            <pc:sldMk cId="3032651262" sldId="286"/>
            <ac:spMk id="45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58.956" v="1024" actId="1076"/>
          <ac:spMkLst>
            <pc:docMk/>
            <pc:sldMk cId="3032651262" sldId="286"/>
            <ac:spMk id="46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5:03.596" v="1025" actId="1076"/>
          <ac:spMkLst>
            <pc:docMk/>
            <pc:sldMk cId="3032651262" sldId="286"/>
            <ac:spMk id="47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49:38.623" v="935" actId="14100"/>
          <ac:spMkLst>
            <pc:docMk/>
            <pc:sldMk cId="3032651262" sldId="286"/>
            <ac:spMk id="48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54:09.994" v="1018" actId="1076"/>
          <ac:spMkLst>
            <pc:docMk/>
            <pc:sldMk cId="3032651262" sldId="286"/>
            <ac:spMk id="49" creationId="{00000000-0000-0000-0000-000000000000}"/>
          </ac:spMkLst>
        </pc:spChg>
        <pc:spChg chg="del mod ord">
          <ac:chgData name="優樹 笹岡" userId="a4bf921d16c86d47" providerId="LiveId" clId="{3914B3DE-25EF-4C28-B600-4661CE0287A6}" dt="2024-07-21T01:37:24.274" v="618" actId="478"/>
          <ac:spMkLst>
            <pc:docMk/>
            <pc:sldMk cId="3032651262" sldId="286"/>
            <ac:spMk id="50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0.644" v="632" actId="1076"/>
          <ac:spMkLst>
            <pc:docMk/>
            <pc:sldMk cId="3032651262" sldId="286"/>
            <ac:spMk id="51" creationId="{00000000-0000-0000-0000-000000000000}"/>
          </ac:spMkLst>
        </pc:spChg>
        <pc:spChg chg="mod">
          <ac:chgData name="優樹 笹岡" userId="a4bf921d16c86d47" providerId="LiveId" clId="{3914B3DE-25EF-4C28-B600-4661CE0287A6}" dt="2024-07-21T01:38:23.102" v="633" actId="1076"/>
          <ac:spMkLst>
            <pc:docMk/>
            <pc:sldMk cId="3032651262" sldId="286"/>
            <ac:spMk id="52" creationId="{00000000-0000-0000-0000-000000000000}"/>
          </ac:spMkLst>
        </pc:spChg>
        <pc:spChg chg="add del mod">
          <ac:chgData name="優樹 笹岡" userId="a4bf921d16c86d47" providerId="LiveId" clId="{3914B3DE-25EF-4C28-B600-4661CE0287A6}" dt="2024-07-21T01:38:10.936" v="629" actId="20577"/>
          <ac:spMkLst>
            <pc:docMk/>
            <pc:sldMk cId="3032651262" sldId="286"/>
            <ac:spMk id="54" creationId="{00000000-0000-0000-0000-000000000000}"/>
          </ac:spMkLst>
        </pc:spChg>
        <pc:graphicFrameChg chg="mod modGraphic">
          <ac:chgData name="優樹 笹岡" userId="a4bf921d16c86d47" providerId="LiveId" clId="{3914B3DE-25EF-4C28-B600-4661CE0287A6}" dt="2024-07-21T01:54:15.588" v="1021" actId="1076"/>
          <ac:graphicFrameMkLst>
            <pc:docMk/>
            <pc:sldMk cId="3032651262" sldId="286"/>
            <ac:graphicFrameMk id="5" creationId="{00000000-0000-0000-0000-000000000000}"/>
          </ac:graphicFrameMkLst>
        </pc:graphicFrameChg>
      </pc:sldChg>
      <pc:sldChg chg="addSp modSp mod">
        <pc:chgData name="優樹 笹岡" userId="a4bf921d16c86d47" providerId="LiveId" clId="{3914B3DE-25EF-4C28-B600-4661CE0287A6}" dt="2024-07-21T02:19:28.514" v="1397" actId="20577"/>
        <pc:sldMkLst>
          <pc:docMk/>
          <pc:sldMk cId="1097615847" sldId="287"/>
        </pc:sldMkLst>
        <pc:spChg chg="mod">
          <ac:chgData name="優樹 笹岡" userId="a4bf921d16c86d47" providerId="LiveId" clId="{3914B3DE-25EF-4C28-B600-4661CE0287A6}" dt="2024-07-21T02:03:50.423" v="1224" actId="20577"/>
          <ac:spMkLst>
            <pc:docMk/>
            <pc:sldMk cId="1097615847" sldId="287"/>
            <ac:spMk id="2" creationId="{00000000-0000-0000-0000-000000000000}"/>
          </ac:spMkLst>
        </pc:spChg>
        <pc:spChg chg="add mod">
          <ac:chgData name="優樹 笹岡" userId="a4bf921d16c86d47" providerId="LiveId" clId="{3914B3DE-25EF-4C28-B600-4661CE0287A6}" dt="2024-07-21T02:04:24.093" v="1264" actId="1076"/>
          <ac:spMkLst>
            <pc:docMk/>
            <pc:sldMk cId="1097615847" sldId="287"/>
            <ac:spMk id="6" creationId="{3C06492A-40E0-CF25-0D19-BF9D9658839F}"/>
          </ac:spMkLst>
        </pc:spChg>
        <pc:spChg chg="add mod">
          <ac:chgData name="優樹 笹岡" userId="a4bf921d16c86d47" providerId="LiveId" clId="{3914B3DE-25EF-4C28-B600-4661CE0287A6}" dt="2024-07-21T02:04:35.407" v="1268" actId="1076"/>
          <ac:spMkLst>
            <pc:docMk/>
            <pc:sldMk cId="1097615847" sldId="287"/>
            <ac:spMk id="7" creationId="{FE00133E-EDAB-9552-FC31-6CDB0B9737D0}"/>
          </ac:spMkLst>
        </pc:spChg>
        <pc:spChg chg="add mod">
          <ac:chgData name="優樹 笹岡" userId="a4bf921d16c86d47" providerId="LiveId" clId="{3914B3DE-25EF-4C28-B600-4661CE0287A6}" dt="2024-07-21T02:05:03.718" v="1287" actId="1582"/>
          <ac:spMkLst>
            <pc:docMk/>
            <pc:sldMk cId="1097615847" sldId="287"/>
            <ac:spMk id="8" creationId="{399CFE23-8DBF-09CD-821C-426F279485D1}"/>
          </ac:spMkLst>
        </pc:spChg>
        <pc:spChg chg="add mod">
          <ac:chgData name="優樹 笹岡" userId="a4bf921d16c86d47" providerId="LiveId" clId="{3914B3DE-25EF-4C28-B600-4661CE0287A6}" dt="2024-07-21T02:05:15.888" v="1289" actId="1076"/>
          <ac:spMkLst>
            <pc:docMk/>
            <pc:sldMk cId="1097615847" sldId="287"/>
            <ac:spMk id="9" creationId="{0D2511E4-7538-03E0-6E34-BEE517496441}"/>
          </ac:spMkLst>
        </pc:spChg>
        <pc:spChg chg="add mod">
          <ac:chgData name="優樹 笹岡" userId="a4bf921d16c86d47" providerId="LiveId" clId="{3914B3DE-25EF-4C28-B600-4661CE0287A6}" dt="2024-07-21T02:06:41.884" v="1375" actId="1076"/>
          <ac:spMkLst>
            <pc:docMk/>
            <pc:sldMk cId="1097615847" sldId="287"/>
            <ac:spMk id="10" creationId="{8CB3E8E2-83B7-0B00-ACA5-D18B1375CB0D}"/>
          </ac:spMkLst>
        </pc:spChg>
        <pc:graphicFrameChg chg="add mod modGraphic">
          <ac:chgData name="優樹 笹岡" userId="a4bf921d16c86d47" providerId="LiveId" clId="{3914B3DE-25EF-4C28-B600-4661CE0287A6}" dt="2024-07-21T02:19:28.514" v="1397" actId="20577"/>
          <ac:graphicFrameMkLst>
            <pc:docMk/>
            <pc:sldMk cId="1097615847" sldId="287"/>
            <ac:graphicFrameMk id="5" creationId="{E79D5F34-BBAA-E5A9-48A3-BC61EFA7AF1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July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2024/7/21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July 21,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r>
              <a:rPr kumimoji="1" lang="ja-JP" altLang="en-US" dirty="0"/>
              <a:t>年３月</a:t>
            </a:r>
            <a:r>
              <a:rPr lang="ja-JP" altLang="en-US" dirty="0"/>
              <a:t>１７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lang="en-US" altLang="ja-JP" dirty="0"/>
              <a:t>DS</a:t>
            </a:r>
            <a:r>
              <a:rPr lang="ja-JP" altLang="en-US" dirty="0"/>
              <a:t>部　業革</a:t>
            </a:r>
            <a:r>
              <a:rPr lang="en-US" altLang="ja-JP" dirty="0"/>
              <a:t>AI</a:t>
            </a:r>
            <a:r>
              <a:rPr lang="ja-JP" altLang="en-US" dirty="0"/>
              <a:t>開発室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7373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05"/>
    </mc:Choice>
    <mc:Fallback>
      <p:transition spd="slow" advTm="130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49C83B9-F7D0-DAFE-20DB-97F296731EE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E85B6A-A4F7-B7E3-C166-924A57151A1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1CBE68-8383-28F8-2147-75CAFD8C337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42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8"/>
    </mc:Choice>
    <mc:Fallback>
      <p:transition spd="slow" advTm="4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21,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56886"/>
              </p:ext>
            </p:extLst>
          </p:nvPr>
        </p:nvGraphicFramePr>
        <p:xfrm>
          <a:off x="800304" y="4687368"/>
          <a:ext cx="10591391" cy="156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課題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取り組み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❶技術検証＆改良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要因分析結果の信頼性を評価する、アルゴリズムを改良する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❷</a:t>
                      </a:r>
                      <a:r>
                        <a:rPr kumimoji="1" lang="en-US" altLang="ja-JP" sz="1600" dirty="0"/>
                        <a:t>UI</a:t>
                      </a:r>
                      <a:r>
                        <a:rPr kumimoji="1" lang="ja-JP" altLang="en-US" sz="1600" dirty="0"/>
                        <a:t>改修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ユースケースに合わせて</a:t>
                      </a:r>
                      <a:r>
                        <a:rPr kumimoji="1" lang="en-US" altLang="ja-JP" sz="1600" dirty="0"/>
                        <a:t>UI</a:t>
                      </a:r>
                      <a:r>
                        <a:rPr kumimoji="1" lang="ja-JP" altLang="en-US" sz="1600" dirty="0"/>
                        <a:t>修正する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69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❸データ連携実装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DB</a:t>
                      </a:r>
                      <a:r>
                        <a:rPr kumimoji="1" lang="ja-JP" altLang="en-US" sz="1600" dirty="0"/>
                        <a:t>からデータを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図 7">
            <a:extLst>
              <a:ext uri="{FF2B5EF4-FFF2-40B4-BE49-F238E27FC236}">
                <a16:creationId xmlns:a16="http://schemas.microsoft.com/office/drawing/2014/main" id="{DCE59B26-7613-228E-10FD-A08F38B1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11" y="1092473"/>
            <a:ext cx="5717097" cy="332222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BF67596-A9E8-259E-BC4A-DC9C6040D136}"/>
              </a:ext>
            </a:extLst>
          </p:cNvPr>
          <p:cNvCxnSpPr>
            <a:cxnSpLocks/>
          </p:cNvCxnSpPr>
          <p:nvPr/>
        </p:nvCxnSpPr>
        <p:spPr>
          <a:xfrm flipH="1">
            <a:off x="8038331" y="2522892"/>
            <a:ext cx="1114425" cy="230696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D0F437-CAA4-18F8-CE5A-88B735640C50}"/>
              </a:ext>
            </a:extLst>
          </p:cNvPr>
          <p:cNvSpPr txBox="1"/>
          <p:nvPr/>
        </p:nvSpPr>
        <p:spPr>
          <a:xfrm>
            <a:off x="9232716" y="2353615"/>
            <a:ext cx="24719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確からしさが分からない</a:t>
            </a:r>
            <a:endParaRPr lang="en-US" altLang="ja-JP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8C9D40-24D0-AF14-A3FF-A71995109B27}"/>
              </a:ext>
            </a:extLst>
          </p:cNvPr>
          <p:cNvSpPr txBox="1"/>
          <p:nvPr/>
        </p:nvSpPr>
        <p:spPr>
          <a:xfrm>
            <a:off x="508036" y="3577139"/>
            <a:ext cx="24719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データを手動で集める</a:t>
            </a:r>
            <a:endParaRPr lang="en-US" altLang="ja-JP" sz="1600" dirty="0"/>
          </a:p>
          <a:p>
            <a:r>
              <a:rPr lang="ja-JP" altLang="en-US" sz="1600" dirty="0"/>
              <a:t>必要がある</a:t>
            </a:r>
            <a:endParaRPr lang="en-US" altLang="ja-JP" sz="1600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03EAA6F-D508-C99F-E1B3-5E9C5473FAC8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744014" y="3270035"/>
            <a:ext cx="1372497" cy="307104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998FE60-2203-9E0B-AC32-D5F54A16A29E}"/>
              </a:ext>
            </a:extLst>
          </p:cNvPr>
          <p:cNvCxnSpPr>
            <a:cxnSpLocks/>
          </p:cNvCxnSpPr>
          <p:nvPr/>
        </p:nvCxnSpPr>
        <p:spPr>
          <a:xfrm flipH="1" flipV="1">
            <a:off x="7831123" y="3695350"/>
            <a:ext cx="1321633" cy="31254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618CEEE-6E8F-0704-3FCE-89CA541B6A6A}"/>
              </a:ext>
            </a:extLst>
          </p:cNvPr>
          <p:cNvSpPr txBox="1"/>
          <p:nvPr/>
        </p:nvSpPr>
        <p:spPr>
          <a:xfrm>
            <a:off x="9152756" y="3869526"/>
            <a:ext cx="24719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ユーザーに寄り添った</a:t>
            </a:r>
            <a:r>
              <a:rPr lang="en-US" altLang="ja-JP" sz="1600" dirty="0"/>
              <a:t>UI</a:t>
            </a:r>
            <a:r>
              <a:rPr lang="ja-JP" altLang="en-US" sz="1600" dirty="0"/>
              <a:t>ではない</a:t>
            </a:r>
            <a:endParaRPr lang="en-US" altLang="ja-JP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5A5E13-C191-8C24-78E2-080D83895CCF}"/>
              </a:ext>
            </a:extLst>
          </p:cNvPr>
          <p:cNvSpPr/>
          <p:nvPr/>
        </p:nvSpPr>
        <p:spPr>
          <a:xfrm>
            <a:off x="7730822" y="923196"/>
            <a:ext cx="1421934" cy="3385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アプリ画面</a:t>
            </a:r>
          </a:p>
        </p:txBody>
      </p:sp>
    </p:spTree>
    <p:extLst>
      <p:ext uri="{BB962C8B-B14F-4D97-AF65-F5344CB8AC3E}">
        <p14:creationId xmlns:p14="http://schemas.microsoft.com/office/powerpoint/2010/main" val="324579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トライ用アプリ開発の</a:t>
            </a:r>
            <a:r>
              <a:rPr lang="ja-JP" altLang="en-US" dirty="0"/>
              <a:t>大</a:t>
            </a:r>
            <a:r>
              <a:rPr kumimoji="1" lang="ja-JP" altLang="en-US" dirty="0"/>
              <a:t>日程（案）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36215"/>
              </p:ext>
            </p:extLst>
          </p:nvPr>
        </p:nvGraphicFramePr>
        <p:xfrm>
          <a:off x="390039" y="754160"/>
          <a:ext cx="11407032" cy="5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r>
                        <a:rPr kumimoji="1" lang="ja-JP" altLang="en-US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マイルストーン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❶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技術検証＆改良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整備課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もの革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DS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❷</a:t>
                      </a:r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UI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改修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整備課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もの革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DS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>
                          <a:latin typeface="+mn-ea"/>
                          <a:ea typeface="+mn-ea"/>
                        </a:rPr>
                        <a:t>❸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データ連携実装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DX3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>
                          <a:latin typeface="+mn-ea"/>
                          <a:ea typeface="+mn-ea"/>
                        </a:rPr>
                        <a:t>DS</a:t>
                      </a:r>
                      <a:r>
                        <a:rPr lang="ja-JP" altLang="en-US" sz="1600" dirty="0">
                          <a:latin typeface="+mn-ea"/>
                          <a:ea typeface="+mn-ea"/>
                        </a:rPr>
                        <a:t>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4244341" y="2207765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ホームベース 6"/>
          <p:cNvSpPr/>
          <p:nvPr/>
        </p:nvSpPr>
        <p:spPr>
          <a:xfrm>
            <a:off x="4268338" y="5643504"/>
            <a:ext cx="846707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ホームベース 7"/>
          <p:cNvSpPr/>
          <p:nvPr/>
        </p:nvSpPr>
        <p:spPr>
          <a:xfrm>
            <a:off x="5185128" y="6160408"/>
            <a:ext cx="877163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3267799" y="6171708"/>
            <a:ext cx="906462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ホームベース 9"/>
          <p:cNvSpPr/>
          <p:nvPr/>
        </p:nvSpPr>
        <p:spPr>
          <a:xfrm>
            <a:off x="3304033" y="3350646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ホームベース 10"/>
          <p:cNvSpPr/>
          <p:nvPr/>
        </p:nvSpPr>
        <p:spPr>
          <a:xfrm>
            <a:off x="4244341" y="5031619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ホームベース 11"/>
          <p:cNvSpPr/>
          <p:nvPr/>
        </p:nvSpPr>
        <p:spPr>
          <a:xfrm>
            <a:off x="4244341" y="4497751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ホームベース 13"/>
          <p:cNvSpPr/>
          <p:nvPr/>
        </p:nvSpPr>
        <p:spPr>
          <a:xfrm>
            <a:off x="6550223" y="3879308"/>
            <a:ext cx="3331714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6"/>
          <p:cNvSpPr/>
          <p:nvPr/>
        </p:nvSpPr>
        <p:spPr>
          <a:xfrm>
            <a:off x="4232105" y="3855335"/>
            <a:ext cx="88246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ホームベース 17"/>
          <p:cNvSpPr/>
          <p:nvPr/>
        </p:nvSpPr>
        <p:spPr>
          <a:xfrm>
            <a:off x="5162086" y="3374164"/>
            <a:ext cx="917044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174261" y="5399685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操作レクチャー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5174788" y="5877725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DB</a:t>
            </a:r>
            <a:r>
              <a:rPr lang="ja-JP" altLang="en-US" sz="1000" dirty="0"/>
              <a:t>連携実装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197198" y="5916283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データ連携相談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4362883" y="478375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改修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4278757" y="4263390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243876" y="3645012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583745" y="3673906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追加</a:t>
            </a:r>
            <a:r>
              <a:rPr lang="en-US" altLang="ja-JP" sz="1000" dirty="0"/>
              <a:t>UI</a:t>
            </a:r>
            <a:r>
              <a:rPr lang="ja-JP" altLang="en-US" sz="1000" dirty="0"/>
              <a:t>要望出し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132163" y="1987485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現場データ収集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5207674" y="3111940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アルゴ改良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273940" y="2958936"/>
            <a:ext cx="825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現場データ</a:t>
            </a:r>
            <a:endParaRPr lang="en-US" altLang="ja-JP" sz="1000" dirty="0"/>
          </a:p>
          <a:p>
            <a:r>
              <a:rPr lang="ja-JP" altLang="en-US" sz="1000" dirty="0"/>
              <a:t>収集依頼</a:t>
            </a:r>
          </a:p>
        </p:txBody>
      </p:sp>
      <p:sp>
        <p:nvSpPr>
          <p:cNvPr id="44" name="ホームベース 43"/>
          <p:cNvSpPr/>
          <p:nvPr/>
        </p:nvSpPr>
        <p:spPr>
          <a:xfrm>
            <a:off x="6549745" y="5042918"/>
            <a:ext cx="3331714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7548170" y="4824588"/>
            <a:ext cx="12186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FB</a:t>
            </a:r>
            <a:r>
              <a:rPr lang="ja-JP" altLang="en-US" sz="1000" dirty="0"/>
              <a:t>などもとに修正</a:t>
            </a:r>
          </a:p>
        </p:txBody>
      </p:sp>
      <p:sp>
        <p:nvSpPr>
          <p:cNvPr id="46" name="ホームベース 45"/>
          <p:cNvSpPr/>
          <p:nvPr/>
        </p:nvSpPr>
        <p:spPr>
          <a:xfrm>
            <a:off x="6549268" y="2225251"/>
            <a:ext cx="3343951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7244238" y="2001828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現場データ収集</a:t>
            </a:r>
          </a:p>
        </p:txBody>
      </p:sp>
      <p:sp>
        <p:nvSpPr>
          <p:cNvPr id="48" name="ホームベース 47"/>
          <p:cNvSpPr/>
          <p:nvPr/>
        </p:nvSpPr>
        <p:spPr>
          <a:xfrm>
            <a:off x="6549268" y="3349272"/>
            <a:ext cx="3332669" cy="22432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7693080" y="311980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アルゴ改良</a:t>
            </a:r>
          </a:p>
        </p:txBody>
      </p:sp>
      <p:sp>
        <p:nvSpPr>
          <p:cNvPr id="51" name="正方形/長方形 50"/>
          <p:cNvSpPr/>
          <p:nvPr/>
        </p:nvSpPr>
        <p:spPr>
          <a:xfrm>
            <a:off x="5929905" y="1320685"/>
            <a:ext cx="2064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▼トライ用アプリ</a:t>
            </a:r>
            <a:r>
              <a:rPr lang="en-US" altLang="ja-JP" sz="1000" b="1" dirty="0">
                <a:solidFill>
                  <a:srgbClr val="FF0000"/>
                </a:solidFill>
              </a:rPr>
              <a:t>v1</a:t>
            </a:r>
            <a:r>
              <a:rPr lang="ja-JP" altLang="en-US" sz="1000" b="1" dirty="0">
                <a:solidFill>
                  <a:srgbClr val="FF0000"/>
                </a:solidFill>
              </a:rPr>
              <a:t>完成（</a:t>
            </a:r>
            <a:r>
              <a:rPr lang="en-US" altLang="ja-JP" sz="1000" b="1" dirty="0">
                <a:solidFill>
                  <a:srgbClr val="FF0000"/>
                </a:solidFill>
              </a:rPr>
              <a:t>9/E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9761421" y="1347131"/>
            <a:ext cx="1409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▼トライ終了（</a:t>
            </a:r>
            <a:r>
              <a:rPr lang="ja-JP" altLang="ja-JP" sz="1000" b="1" dirty="0">
                <a:solidFill>
                  <a:srgbClr val="FF0000"/>
                </a:solidFill>
              </a:rPr>
              <a:t>1</a:t>
            </a:r>
            <a:r>
              <a:rPr lang="en-US" altLang="ja-JP" sz="1000" b="1" dirty="0">
                <a:solidFill>
                  <a:srgbClr val="FF0000"/>
                </a:solidFill>
              </a:rPr>
              <a:t>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4037249" y="1324829"/>
            <a:ext cx="20649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>
                <a:solidFill>
                  <a:srgbClr val="FF0000"/>
                </a:solidFill>
              </a:rPr>
              <a:t>▼トライ用アプリ</a:t>
            </a:r>
            <a:r>
              <a:rPr lang="en-US" altLang="ja-JP" sz="1000" b="1" dirty="0">
                <a:solidFill>
                  <a:srgbClr val="FF0000"/>
                </a:solidFill>
              </a:rPr>
              <a:t>v0</a:t>
            </a:r>
            <a:r>
              <a:rPr lang="ja-JP" altLang="en-US" sz="1000" b="1" dirty="0">
                <a:solidFill>
                  <a:srgbClr val="FF0000"/>
                </a:solidFill>
              </a:rPr>
              <a:t>完成（</a:t>
            </a:r>
            <a:r>
              <a:rPr lang="ja-JP" altLang="ja-JP" sz="1000" b="1" dirty="0">
                <a:solidFill>
                  <a:srgbClr val="FF0000"/>
                </a:solidFill>
              </a:rPr>
              <a:t>7</a:t>
            </a:r>
            <a:r>
              <a:rPr lang="en-US" altLang="ja-JP" sz="1000" b="1" dirty="0">
                <a:solidFill>
                  <a:srgbClr val="FF0000"/>
                </a:solidFill>
              </a:rPr>
              <a:t>/E</a:t>
            </a:r>
            <a:r>
              <a:rPr lang="ja-JP" altLang="en-US" sz="1000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6" name="ホームベース 5">
            <a:extLst>
              <a:ext uri="{FF2B5EF4-FFF2-40B4-BE49-F238E27FC236}">
                <a16:creationId xmlns:a16="http://schemas.microsoft.com/office/drawing/2014/main" id="{BD5C954B-1C70-D9B4-0E5B-76779ED792DA}"/>
              </a:ext>
            </a:extLst>
          </p:cNvPr>
          <p:cNvSpPr/>
          <p:nvPr/>
        </p:nvSpPr>
        <p:spPr>
          <a:xfrm>
            <a:off x="3265354" y="1603368"/>
            <a:ext cx="2828201" cy="264307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 dirty="0">
                <a:solidFill>
                  <a:schemeClr val="tx1"/>
                </a:solidFill>
              </a:rPr>
              <a:t>STEP1</a:t>
            </a:r>
            <a:r>
              <a:rPr lang="ja-JP" altLang="en-US" sz="1000" b="1" dirty="0">
                <a:solidFill>
                  <a:schemeClr val="tx1"/>
                </a:solidFill>
              </a:rPr>
              <a:t>：トライ用アプリ開発</a:t>
            </a:r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27" name="ホームベース 5">
            <a:extLst>
              <a:ext uri="{FF2B5EF4-FFF2-40B4-BE49-F238E27FC236}">
                <a16:creationId xmlns:a16="http://schemas.microsoft.com/office/drawing/2014/main" id="{102E6E6E-0313-AE05-8A91-F3F1E880CF8A}"/>
              </a:ext>
            </a:extLst>
          </p:cNvPr>
          <p:cNvSpPr/>
          <p:nvPr/>
        </p:nvSpPr>
        <p:spPr>
          <a:xfrm>
            <a:off x="6531836" y="1590760"/>
            <a:ext cx="3350101" cy="284077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>
                <a:solidFill>
                  <a:schemeClr val="tx1"/>
                </a:solidFill>
              </a:rPr>
              <a:t>STEP2</a:t>
            </a:r>
            <a:r>
              <a:rPr kumimoji="1" lang="ja-JP" altLang="en-US" sz="1000" b="1" dirty="0">
                <a:solidFill>
                  <a:schemeClr val="tx1"/>
                </a:solidFill>
              </a:rPr>
              <a:t>：トライ評価</a:t>
            </a:r>
          </a:p>
        </p:txBody>
      </p:sp>
      <p:sp>
        <p:nvSpPr>
          <p:cNvPr id="29" name="ホームベース 5">
            <a:extLst>
              <a:ext uri="{FF2B5EF4-FFF2-40B4-BE49-F238E27FC236}">
                <a16:creationId xmlns:a16="http://schemas.microsoft.com/office/drawing/2014/main" id="{FA90FEF1-20E3-FBA6-93E7-6EBB37069FE8}"/>
              </a:ext>
            </a:extLst>
          </p:cNvPr>
          <p:cNvSpPr/>
          <p:nvPr/>
        </p:nvSpPr>
        <p:spPr>
          <a:xfrm>
            <a:off x="6079131" y="1609757"/>
            <a:ext cx="452705" cy="264307"/>
          </a:xfrm>
          <a:prstGeom prst="homePlat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000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4C6EAED-9415-DC85-22EB-E03219DF4A20}"/>
              </a:ext>
            </a:extLst>
          </p:cNvPr>
          <p:cNvSpPr/>
          <p:nvPr/>
        </p:nvSpPr>
        <p:spPr>
          <a:xfrm>
            <a:off x="5737854" y="1844626"/>
            <a:ext cx="1082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b="1" dirty="0"/>
              <a:t>操作レクチャー</a:t>
            </a:r>
            <a:endParaRPr lang="en-US" altLang="ja-JP" sz="1000" b="1" dirty="0"/>
          </a:p>
          <a:p>
            <a:r>
              <a:rPr lang="en-US" altLang="ja-JP" sz="1000" b="1" dirty="0"/>
              <a:t>&amp;STEP2</a:t>
            </a:r>
            <a:r>
              <a:rPr lang="ja-JP" altLang="en-US" sz="1000" b="1" dirty="0"/>
              <a:t>具体化</a:t>
            </a:r>
          </a:p>
        </p:txBody>
      </p:sp>
      <p:sp>
        <p:nvSpPr>
          <p:cNvPr id="28" name="ホームベース 5">
            <a:extLst>
              <a:ext uri="{FF2B5EF4-FFF2-40B4-BE49-F238E27FC236}">
                <a16:creationId xmlns:a16="http://schemas.microsoft.com/office/drawing/2014/main" id="{2C3EB6DC-E68E-FD85-EE33-E5A13A46FD17}"/>
              </a:ext>
            </a:extLst>
          </p:cNvPr>
          <p:cNvSpPr/>
          <p:nvPr/>
        </p:nvSpPr>
        <p:spPr>
          <a:xfrm>
            <a:off x="9924848" y="1603368"/>
            <a:ext cx="1872223" cy="271469"/>
          </a:xfrm>
          <a:prstGeom prst="homePlate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b="1" dirty="0">
                <a:solidFill>
                  <a:schemeClr val="tx1"/>
                </a:solidFill>
              </a:rPr>
              <a:t>本開発検討</a:t>
            </a:r>
            <a:endParaRPr kumimoji="1" lang="ja-JP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102B64D6-392E-3238-ABB5-379D4AD268F9}"/>
              </a:ext>
            </a:extLst>
          </p:cNvPr>
          <p:cNvSpPr/>
          <p:nvPr/>
        </p:nvSpPr>
        <p:spPr>
          <a:xfrm>
            <a:off x="6966962" y="2337412"/>
            <a:ext cx="2719247" cy="59038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solidFill>
                  <a:schemeClr val="tx1"/>
                </a:solidFill>
              </a:rPr>
              <a:t>❹効果検証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r>
              <a:rPr kumimoji="1" lang="ja-JP" altLang="en-US" sz="1000" dirty="0">
                <a:solidFill>
                  <a:schemeClr val="tx1"/>
                </a:solidFill>
              </a:rPr>
              <a:t>本アプリを導入した場合、望むような効果を達成できるか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C54DE1C-6E00-E2C2-7245-3CCB9DE5E6B9}"/>
              </a:ext>
            </a:extLst>
          </p:cNvPr>
          <p:cNvCxnSpPr>
            <a:endCxn id="34" idx="1"/>
          </p:cNvCxnSpPr>
          <p:nvPr/>
        </p:nvCxnSpPr>
        <p:spPr>
          <a:xfrm>
            <a:off x="6673442" y="2449573"/>
            <a:ext cx="293520" cy="183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65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トライ用アプリ開発の中日程（案）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6840"/>
              </p:ext>
            </p:extLst>
          </p:nvPr>
        </p:nvGraphicFramePr>
        <p:xfrm>
          <a:off x="399834" y="752531"/>
          <a:ext cx="11407032" cy="5702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513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月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1W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2W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3W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bg1"/>
                          </a:solidFill>
                        </a:rPr>
                        <a:t>4W</a:t>
                      </a:r>
                      <a:endParaRPr kumimoji="1" lang="ja-JP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lang="ja-JP" altLang="en-US" sz="1600" dirty="0"/>
                        <a:t>❶技術検証＆改良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❷</a:t>
                      </a:r>
                      <a:r>
                        <a:rPr lang="en-US" altLang="ja-JP" sz="1600" dirty="0"/>
                        <a:t>UI</a:t>
                      </a:r>
                      <a:r>
                        <a:rPr lang="ja-JP" altLang="en-US" sz="1600" dirty="0"/>
                        <a:t>改修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整備課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もの革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❸</a:t>
                      </a:r>
                      <a:r>
                        <a:rPr lang="ja-JP" altLang="en-US" sz="1600" dirty="0"/>
                        <a:t>データ連携実装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DX3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275">
                <a:tc>
                  <a:txBody>
                    <a:bodyPr/>
                    <a:lstStyle/>
                    <a:p>
                      <a:endParaRPr lang="ja-JP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600" dirty="0"/>
                        <a:t>DS</a:t>
                      </a:r>
                      <a:r>
                        <a:rPr lang="ja-JP" altLang="en-US" sz="1600" dirty="0"/>
                        <a:t>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ホームベース 5"/>
          <p:cNvSpPr/>
          <p:nvPr/>
        </p:nvSpPr>
        <p:spPr>
          <a:xfrm>
            <a:off x="4245297" y="2187036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ホームベース 6"/>
          <p:cNvSpPr/>
          <p:nvPr/>
        </p:nvSpPr>
        <p:spPr>
          <a:xfrm>
            <a:off x="4268338" y="5643504"/>
            <a:ext cx="846707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ホームベース 7"/>
          <p:cNvSpPr/>
          <p:nvPr/>
        </p:nvSpPr>
        <p:spPr>
          <a:xfrm>
            <a:off x="8054526" y="6149565"/>
            <a:ext cx="2752754" cy="225035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ホームベース 8"/>
          <p:cNvSpPr/>
          <p:nvPr/>
        </p:nvSpPr>
        <p:spPr>
          <a:xfrm>
            <a:off x="3279559" y="6206983"/>
            <a:ext cx="846707" cy="202434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ホームベース 9"/>
          <p:cNvSpPr/>
          <p:nvPr/>
        </p:nvSpPr>
        <p:spPr>
          <a:xfrm>
            <a:off x="3304033" y="3368503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ホームベース 10"/>
          <p:cNvSpPr/>
          <p:nvPr/>
        </p:nvSpPr>
        <p:spPr>
          <a:xfrm>
            <a:off x="7087372" y="5092886"/>
            <a:ext cx="1823729" cy="177287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ホームベース 11"/>
          <p:cNvSpPr/>
          <p:nvPr/>
        </p:nvSpPr>
        <p:spPr>
          <a:xfrm>
            <a:off x="4245297" y="4477079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ホームベース 16"/>
          <p:cNvSpPr/>
          <p:nvPr/>
        </p:nvSpPr>
        <p:spPr>
          <a:xfrm>
            <a:off x="4232105" y="3873192"/>
            <a:ext cx="870228" cy="211648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/>
          <p:cNvSpPr/>
          <p:nvPr/>
        </p:nvSpPr>
        <p:spPr>
          <a:xfrm>
            <a:off x="4175680" y="5325544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操作レクチャー</a:t>
            </a:r>
          </a:p>
        </p:txBody>
      </p:sp>
      <p:sp>
        <p:nvSpPr>
          <p:cNvPr id="20" name="正方形/長方形 19"/>
          <p:cNvSpPr/>
          <p:nvPr/>
        </p:nvSpPr>
        <p:spPr>
          <a:xfrm>
            <a:off x="8054526" y="5911960"/>
            <a:ext cx="87716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DB</a:t>
            </a:r>
            <a:r>
              <a:rPr lang="ja-JP" altLang="en-US" sz="1000" dirty="0"/>
              <a:t>連携実装</a:t>
            </a:r>
          </a:p>
        </p:txBody>
      </p:sp>
      <p:sp>
        <p:nvSpPr>
          <p:cNvPr id="21" name="正方形/長方形 20"/>
          <p:cNvSpPr/>
          <p:nvPr/>
        </p:nvSpPr>
        <p:spPr>
          <a:xfrm>
            <a:off x="3197973" y="5940830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データ連携相談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4244341" y="423085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244342" y="3639388"/>
            <a:ext cx="8258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要望出し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4160117" y="1965143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現場データ収集</a:t>
            </a:r>
          </a:p>
        </p:txBody>
      </p:sp>
      <p:sp>
        <p:nvSpPr>
          <p:cNvPr id="42" name="正方形/長方形 41"/>
          <p:cNvSpPr/>
          <p:nvPr/>
        </p:nvSpPr>
        <p:spPr>
          <a:xfrm>
            <a:off x="7961401" y="3124262"/>
            <a:ext cx="153534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アルゴ改良</a:t>
            </a:r>
          </a:p>
        </p:txBody>
      </p:sp>
      <p:sp>
        <p:nvSpPr>
          <p:cNvPr id="43" name="正方形/長方形 42"/>
          <p:cNvSpPr/>
          <p:nvPr/>
        </p:nvSpPr>
        <p:spPr>
          <a:xfrm>
            <a:off x="3273940" y="2958936"/>
            <a:ext cx="8258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000" dirty="0"/>
              <a:t>現場データ</a:t>
            </a:r>
            <a:endParaRPr lang="en-US" altLang="ja-JP" sz="1000" dirty="0"/>
          </a:p>
          <a:p>
            <a:r>
              <a:rPr lang="ja-JP" altLang="en-US" sz="1000" dirty="0"/>
              <a:t>収集依頼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5174326" y="1904835"/>
            <a:ext cx="914400" cy="4491651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正方形/長方形 56"/>
          <p:cNvSpPr/>
          <p:nvPr/>
        </p:nvSpPr>
        <p:spPr>
          <a:xfrm>
            <a:off x="7087372" y="4863158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000" dirty="0"/>
              <a:t>UI</a:t>
            </a:r>
            <a:r>
              <a:rPr lang="ja-JP" altLang="en-US" sz="1000" dirty="0"/>
              <a:t>改修</a:t>
            </a:r>
          </a:p>
        </p:txBody>
      </p:sp>
      <p:sp>
        <p:nvSpPr>
          <p:cNvPr id="58" name="ホームベース 57"/>
          <p:cNvSpPr/>
          <p:nvPr/>
        </p:nvSpPr>
        <p:spPr>
          <a:xfrm>
            <a:off x="6114632" y="2227953"/>
            <a:ext cx="1846770" cy="200345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6131969" y="1977311"/>
            <a:ext cx="108234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現場データ収集</a:t>
            </a:r>
          </a:p>
        </p:txBody>
      </p:sp>
      <p:sp>
        <p:nvSpPr>
          <p:cNvPr id="60" name="ホームベース 59"/>
          <p:cNvSpPr/>
          <p:nvPr/>
        </p:nvSpPr>
        <p:spPr>
          <a:xfrm>
            <a:off x="8024069" y="3368960"/>
            <a:ext cx="3724853" cy="199889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5443831" y="3783385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夏</a:t>
            </a:r>
            <a:endParaRPr lang="en-US" altLang="ja-JP" sz="1000" dirty="0"/>
          </a:p>
          <a:p>
            <a:r>
              <a:rPr lang="ja-JP" altLang="en-US" sz="1000" dirty="0"/>
              <a:t>期</a:t>
            </a:r>
            <a:endParaRPr lang="en-US" altLang="ja-JP" sz="1000" dirty="0"/>
          </a:p>
          <a:p>
            <a:r>
              <a:rPr lang="ja-JP" altLang="en-US" sz="1000" dirty="0"/>
              <a:t>休</a:t>
            </a:r>
            <a:endParaRPr lang="en-US" altLang="ja-JP" sz="1000" dirty="0"/>
          </a:p>
          <a:p>
            <a:r>
              <a:rPr lang="ja-JP" altLang="en-US" sz="1000" dirty="0"/>
              <a:t>暇</a:t>
            </a:r>
          </a:p>
        </p:txBody>
      </p:sp>
      <p:sp>
        <p:nvSpPr>
          <p:cNvPr id="13" name="ホームベース 10">
            <a:extLst>
              <a:ext uri="{FF2B5EF4-FFF2-40B4-BE49-F238E27FC236}">
                <a16:creationId xmlns:a16="http://schemas.microsoft.com/office/drawing/2014/main" id="{6A901B2D-4D44-9631-A3E9-2F6480AE738E}"/>
              </a:ext>
            </a:extLst>
          </p:cNvPr>
          <p:cNvSpPr/>
          <p:nvPr/>
        </p:nvSpPr>
        <p:spPr>
          <a:xfrm>
            <a:off x="6113199" y="5078549"/>
            <a:ext cx="951939" cy="177287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F887300-19D5-5ED4-98AD-429E80D16C65}"/>
              </a:ext>
            </a:extLst>
          </p:cNvPr>
          <p:cNvSpPr/>
          <p:nvPr/>
        </p:nvSpPr>
        <p:spPr>
          <a:xfrm>
            <a:off x="6094331" y="4863157"/>
            <a:ext cx="954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000" dirty="0"/>
              <a:t>採用可否検討</a:t>
            </a:r>
          </a:p>
        </p:txBody>
      </p:sp>
    </p:spTree>
    <p:extLst>
      <p:ext uri="{BB962C8B-B14F-4D97-AF65-F5344CB8AC3E}">
        <p14:creationId xmlns:p14="http://schemas.microsoft.com/office/powerpoint/2010/main" val="918580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09379B-9866-A8D5-2C2E-4E93D6D796D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800" dirty="0"/>
              <a:t>■ 必要データについて</a:t>
            </a:r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kumimoji="1"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ja-JP" altLang="en-US" sz="1800" dirty="0"/>
              <a:t>■ ❶技術検証＆改善進め方</a:t>
            </a:r>
            <a:endParaRPr lang="en-US" altLang="ja-JP" sz="1800" dirty="0"/>
          </a:p>
          <a:p>
            <a:r>
              <a:rPr kumimoji="1" lang="ja-JP" altLang="en-US" sz="1800" dirty="0"/>
              <a:t>　</a:t>
            </a:r>
            <a:r>
              <a:rPr lang="ja-JP" altLang="en-US" sz="1800" dirty="0"/>
              <a:t> </a:t>
            </a:r>
            <a:r>
              <a:rPr lang="en-US" altLang="ja-JP" sz="1800" b="0" dirty="0"/>
              <a:t>1. </a:t>
            </a:r>
          </a:p>
          <a:p>
            <a:r>
              <a:rPr kumimoji="1" lang="ja-JP" altLang="en-US" sz="1800" b="0" dirty="0"/>
              <a:t>　</a:t>
            </a:r>
            <a:r>
              <a:rPr lang="ja-JP" altLang="en-US" sz="1800" b="0" dirty="0"/>
              <a:t> </a:t>
            </a:r>
            <a:r>
              <a:rPr lang="en-US" altLang="ja-JP" sz="1800" b="0" dirty="0"/>
              <a:t>2.</a:t>
            </a:r>
            <a:r>
              <a:rPr lang="ja-JP" altLang="en-US" sz="1800" b="0" dirty="0"/>
              <a:t> 現場の結果と</a:t>
            </a:r>
            <a:r>
              <a:rPr lang="en-US" altLang="ja-JP" sz="1800" b="0" dirty="0"/>
              <a:t>AI</a:t>
            </a:r>
            <a:r>
              <a:rPr lang="ja-JP" altLang="en-US" sz="1800" b="0" dirty="0"/>
              <a:t>結果を照合</a:t>
            </a:r>
            <a:endParaRPr lang="en-US" altLang="ja-JP" sz="1800" b="0" dirty="0"/>
          </a:p>
          <a:p>
            <a:r>
              <a:rPr kumimoji="1" lang="ja-JP" altLang="en-US" sz="1800" b="0" dirty="0"/>
              <a:t>　</a:t>
            </a:r>
            <a:r>
              <a:rPr lang="ja-JP" altLang="en-US" sz="1800" b="0" dirty="0"/>
              <a:t> </a:t>
            </a:r>
            <a:r>
              <a:rPr lang="en-US" altLang="ja-JP" sz="1800" b="0" dirty="0"/>
              <a:t>3.</a:t>
            </a:r>
            <a:r>
              <a:rPr lang="ja-JP" altLang="en-US" sz="1800" b="0" dirty="0"/>
              <a:t> </a:t>
            </a:r>
            <a:endParaRPr kumimoji="1" lang="en-US" altLang="ja-JP" sz="1800" b="0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5B4E60-E332-0CDC-BB46-27420698AD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現場</a:t>
            </a:r>
            <a:r>
              <a:rPr kumimoji="1" lang="ja-JP" altLang="en-US" dirty="0"/>
              <a:t>データ収集依頼について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F19C28-76D4-85B7-6272-38E299EBF14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22, 2024</a:t>
            </a:fld>
            <a:endParaRPr 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C3BA6B7-C385-58E1-F070-4F18F5F57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880283"/>
              </p:ext>
            </p:extLst>
          </p:nvPr>
        </p:nvGraphicFramePr>
        <p:xfrm>
          <a:off x="1207555" y="1367339"/>
          <a:ext cx="6972026" cy="1709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6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6013">
                  <a:extLst>
                    <a:ext uri="{9D8B030D-6E8A-4147-A177-3AD203B41FA5}">
                      <a16:colId xmlns:a16="http://schemas.microsoft.com/office/drawing/2014/main" val="104297724"/>
                    </a:ext>
                  </a:extLst>
                </a:gridCol>
              </a:tblGrid>
              <a:tr h="472205"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6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773283"/>
                  </a:ext>
                </a:extLst>
              </a:tr>
              <a:tr h="472205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・正解データ</a:t>
                      </a:r>
                      <a:endParaRPr kumimoji="1" lang="en-US" altLang="ja-JP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・正解データ</a:t>
                      </a:r>
                      <a:endParaRPr kumimoji="1" lang="en-US" altLang="ja-JP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4846"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・現状の要因調査時間</a:t>
                      </a:r>
                      <a:endParaRPr kumimoji="1" lang="en-US" altLang="ja-JP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・トライ用アプリを利用した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    際の要因調査時間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ホームベース 5">
            <a:extLst>
              <a:ext uri="{FF2B5EF4-FFF2-40B4-BE49-F238E27FC236}">
                <a16:creationId xmlns:a16="http://schemas.microsoft.com/office/drawing/2014/main" id="{802FD93E-84D1-D963-A365-ACDD261295EA}"/>
              </a:ext>
            </a:extLst>
          </p:cNvPr>
          <p:cNvSpPr/>
          <p:nvPr/>
        </p:nvSpPr>
        <p:spPr>
          <a:xfrm>
            <a:off x="1255730" y="1436548"/>
            <a:ext cx="3404669" cy="325361"/>
          </a:xfrm>
          <a:prstGeom prst="homePlate">
            <a:avLst/>
          </a:prstGeom>
          <a:solidFill>
            <a:srgbClr val="FF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 dirty="0">
                <a:solidFill>
                  <a:schemeClr val="tx1"/>
                </a:solidFill>
              </a:rPr>
              <a:t>STEP1</a:t>
            </a:r>
            <a:r>
              <a:rPr lang="ja-JP" altLang="en-US" sz="1600" b="1" dirty="0">
                <a:solidFill>
                  <a:schemeClr val="tx1"/>
                </a:solidFill>
              </a:rPr>
              <a:t>：トライ用アプリ開発</a:t>
            </a:r>
            <a:endParaRPr lang="en-US" altLang="ja-JP" sz="1600" b="1" dirty="0">
              <a:solidFill>
                <a:schemeClr val="tx1"/>
              </a:solidFill>
            </a:endParaRPr>
          </a:p>
        </p:txBody>
      </p:sp>
      <p:sp>
        <p:nvSpPr>
          <p:cNvPr id="8" name="ホームベース 5">
            <a:extLst>
              <a:ext uri="{FF2B5EF4-FFF2-40B4-BE49-F238E27FC236}">
                <a16:creationId xmlns:a16="http://schemas.microsoft.com/office/drawing/2014/main" id="{CABCFBDA-D516-6228-CF3B-EFA970397B67}"/>
              </a:ext>
            </a:extLst>
          </p:cNvPr>
          <p:cNvSpPr/>
          <p:nvPr/>
        </p:nvSpPr>
        <p:spPr>
          <a:xfrm>
            <a:off x="4726043" y="1436548"/>
            <a:ext cx="3404669" cy="331552"/>
          </a:xfrm>
          <a:prstGeom prst="homePlate">
            <a:avLst/>
          </a:prstGeom>
          <a:solidFill>
            <a:srgbClr val="CCFFC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STEP2</a:t>
            </a:r>
            <a:r>
              <a:rPr kumimoji="1" lang="ja-JP" altLang="en-US" sz="1600" b="1" dirty="0">
                <a:solidFill>
                  <a:schemeClr val="tx1"/>
                </a:solidFill>
              </a:rPr>
              <a:t>：トライ評価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E16DF10B-3D52-2E72-DFF6-B0040828E527}"/>
              </a:ext>
            </a:extLst>
          </p:cNvPr>
          <p:cNvCxnSpPr>
            <a:cxnSpLocks/>
          </p:cNvCxnSpPr>
          <p:nvPr/>
        </p:nvCxnSpPr>
        <p:spPr>
          <a:xfrm>
            <a:off x="8293627" y="2057616"/>
            <a:ext cx="1479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9EFAB6F-EA0D-14DE-DBCA-450631DBD00F}"/>
              </a:ext>
            </a:extLst>
          </p:cNvPr>
          <p:cNvCxnSpPr>
            <a:cxnSpLocks/>
          </p:cNvCxnSpPr>
          <p:nvPr/>
        </p:nvCxnSpPr>
        <p:spPr>
          <a:xfrm>
            <a:off x="8282491" y="2060712"/>
            <a:ext cx="1513984" cy="52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18519E1-C0D9-3BB2-3517-ACF9FD50A811}"/>
              </a:ext>
            </a:extLst>
          </p:cNvPr>
          <p:cNvCxnSpPr>
            <a:cxnSpLocks/>
          </p:cNvCxnSpPr>
          <p:nvPr/>
        </p:nvCxnSpPr>
        <p:spPr>
          <a:xfrm>
            <a:off x="8293627" y="2672807"/>
            <a:ext cx="151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左中かっこ 41">
            <a:extLst>
              <a:ext uri="{FF2B5EF4-FFF2-40B4-BE49-F238E27FC236}">
                <a16:creationId xmlns:a16="http://schemas.microsoft.com/office/drawing/2014/main" id="{5103EB9B-5A49-B8BD-5282-D2511398CEE5}"/>
              </a:ext>
            </a:extLst>
          </p:cNvPr>
          <p:cNvSpPr/>
          <p:nvPr/>
        </p:nvSpPr>
        <p:spPr>
          <a:xfrm>
            <a:off x="960524" y="1894271"/>
            <a:ext cx="180694" cy="11823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348CF55-9190-807D-B7E0-1FC0DDF00A10}"/>
              </a:ext>
            </a:extLst>
          </p:cNvPr>
          <p:cNvSpPr txBox="1"/>
          <p:nvPr/>
        </p:nvSpPr>
        <p:spPr>
          <a:xfrm>
            <a:off x="538367" y="1981475"/>
            <a:ext cx="369332" cy="1007915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r>
              <a:rPr lang="ja-JP" altLang="en-US" sz="1200" dirty="0"/>
              <a:t>必要データ</a:t>
            </a:r>
          </a:p>
        </p:txBody>
      </p:sp>
      <p:sp>
        <p:nvSpPr>
          <p:cNvPr id="45" name="左中かっこ 44">
            <a:extLst>
              <a:ext uri="{FF2B5EF4-FFF2-40B4-BE49-F238E27FC236}">
                <a16:creationId xmlns:a16="http://schemas.microsoft.com/office/drawing/2014/main" id="{1328CB85-DC2B-AC9A-61FC-E68FD2D69F04}"/>
              </a:ext>
            </a:extLst>
          </p:cNvPr>
          <p:cNvSpPr/>
          <p:nvPr/>
        </p:nvSpPr>
        <p:spPr>
          <a:xfrm rot="5400000">
            <a:off x="4603221" y="-2255809"/>
            <a:ext cx="180694" cy="69231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E50E3D-FF17-5444-0301-AF0D1A3640C4}"/>
              </a:ext>
            </a:extLst>
          </p:cNvPr>
          <p:cNvSpPr txBox="1"/>
          <p:nvPr/>
        </p:nvSpPr>
        <p:spPr>
          <a:xfrm>
            <a:off x="4062748" y="880619"/>
            <a:ext cx="1641766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収集タイミング</a:t>
            </a:r>
          </a:p>
        </p:txBody>
      </p:sp>
      <p:sp>
        <p:nvSpPr>
          <p:cNvPr id="47" name="フローチャート: 代替処理 46">
            <a:extLst>
              <a:ext uri="{FF2B5EF4-FFF2-40B4-BE49-F238E27FC236}">
                <a16:creationId xmlns:a16="http://schemas.microsoft.com/office/drawing/2014/main" id="{F6D75923-F6C7-F06B-0521-7047B61BF8F0}"/>
              </a:ext>
            </a:extLst>
          </p:cNvPr>
          <p:cNvSpPr/>
          <p:nvPr/>
        </p:nvSpPr>
        <p:spPr>
          <a:xfrm>
            <a:off x="9839968" y="1862358"/>
            <a:ext cx="1908955" cy="458779"/>
          </a:xfrm>
          <a:prstGeom prst="flowChartAlternate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❶技術検証＆改善</a:t>
            </a:r>
          </a:p>
        </p:txBody>
      </p:sp>
      <p:sp>
        <p:nvSpPr>
          <p:cNvPr id="48" name="フローチャート: 代替処理 47">
            <a:extLst>
              <a:ext uri="{FF2B5EF4-FFF2-40B4-BE49-F238E27FC236}">
                <a16:creationId xmlns:a16="http://schemas.microsoft.com/office/drawing/2014/main" id="{F1E459C7-189C-6A41-5F3C-7EE5AA395BF8}"/>
              </a:ext>
            </a:extLst>
          </p:cNvPr>
          <p:cNvSpPr/>
          <p:nvPr/>
        </p:nvSpPr>
        <p:spPr>
          <a:xfrm>
            <a:off x="9839968" y="2443417"/>
            <a:ext cx="1908955" cy="458779"/>
          </a:xfrm>
          <a:prstGeom prst="flowChartAlternate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>
                <a:solidFill>
                  <a:schemeClr val="tx1"/>
                </a:solidFill>
              </a:rPr>
              <a:t>❹効果検証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BAD56BD-BB2A-FB98-EE4C-CBFEC7580526}"/>
              </a:ext>
            </a:extLst>
          </p:cNvPr>
          <p:cNvSpPr txBox="1"/>
          <p:nvPr/>
        </p:nvSpPr>
        <p:spPr>
          <a:xfrm>
            <a:off x="8741008" y="1830967"/>
            <a:ext cx="801468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課題出し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12B3CF9-C545-CD86-F90D-4BC0DE862269}"/>
              </a:ext>
            </a:extLst>
          </p:cNvPr>
          <p:cNvSpPr txBox="1"/>
          <p:nvPr/>
        </p:nvSpPr>
        <p:spPr>
          <a:xfrm>
            <a:off x="8426741" y="2705495"/>
            <a:ext cx="1369734" cy="276999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ja-JP" altLang="en-US" sz="1200" dirty="0"/>
              <a:t>短縮時間計算？</a:t>
            </a:r>
          </a:p>
        </p:txBody>
      </p:sp>
    </p:spTree>
    <p:extLst>
      <p:ext uri="{BB962C8B-B14F-4D97-AF65-F5344CB8AC3E}">
        <p14:creationId xmlns:p14="http://schemas.microsoft.com/office/powerpoint/2010/main" val="1113137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DF58C18-5E7A-4A33-8FAA-A6BF91FFBA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月曜夜送る</a:t>
            </a:r>
            <a:endParaRPr kumimoji="1" lang="en-US" altLang="ja-JP" dirty="0"/>
          </a:p>
          <a:p>
            <a:r>
              <a:rPr lang="ja-JP" altLang="en-US" dirty="0"/>
              <a:t>直近お願い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D28924-3700-7040-EE92-E89C2D1A0B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確認したいこと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782AD1-2864-024E-0A27-12F3830BC2B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338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811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A4FF0F5-65C1-4513-8274-5F52E29024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技術調査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要件整理・定義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機能開発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機能設計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実装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認識機能連携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結合テスト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運用テスト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運用課題対応　　　</a:t>
            </a:r>
            <a:endParaRPr lang="en-US" altLang="ja-JP" b="0" i="0" dirty="0">
              <a:solidFill>
                <a:srgbClr val="172B4D"/>
              </a:solidFill>
              <a:effectLst/>
              <a:latin typeface="Noto Sans CJK JP"/>
            </a:endParaRPr>
          </a:p>
          <a:p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再テスト　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実証実験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不具合対応　　　　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ドキュメント整備　</a:t>
            </a:r>
            <a:br>
              <a:rPr lang="ja-JP" altLang="en-US" dirty="0"/>
            </a:br>
            <a:r>
              <a:rPr lang="en-US" altLang="ja-JP" b="0" i="0" dirty="0">
                <a:solidFill>
                  <a:srgbClr val="172B4D"/>
                </a:solidFill>
                <a:effectLst/>
                <a:latin typeface="Noto Sans CJK JP"/>
              </a:rPr>
              <a:t>CI/CD</a:t>
            </a:r>
            <a:r>
              <a:rPr lang="ja-JP" altLang="en-US" b="0" i="0" dirty="0">
                <a:solidFill>
                  <a:srgbClr val="172B4D"/>
                </a:solidFill>
                <a:effectLst/>
                <a:latin typeface="Noto Sans CJK JP"/>
              </a:rPr>
              <a:t>整備　　　　 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A9A9EB-01F6-4966-9662-074BB429DB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3D3884-6323-4566-87AE-D871E574E0C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July 21,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822725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10885</TotalTime>
  <Words>445</Words>
  <Application>Microsoft Office PowerPoint</Application>
  <PresentationFormat>ワイド画面</PresentationFormat>
  <Paragraphs>145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9</vt:i4>
      </vt:variant>
    </vt:vector>
  </HeadingPairs>
  <TitlesOfParts>
    <vt:vector size="18" baseType="lpstr">
      <vt:lpstr>Noto Sans CJK JP</vt:lpstr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155</cp:revision>
  <dcterms:created xsi:type="dcterms:W3CDTF">2022-01-19T01:36:44Z</dcterms:created>
  <dcterms:modified xsi:type="dcterms:W3CDTF">2024-07-21T15:30:19Z</dcterms:modified>
</cp:coreProperties>
</file>