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70" r:id="rId2"/>
    <p:sldMasterId id="2147483672" r:id="rId3"/>
    <p:sldMasterId id="2147483677" r:id="rId4"/>
  </p:sldMasterIdLst>
  <p:notesMasterIdLst>
    <p:notesMasterId r:id="rId6"/>
  </p:notesMasterIdLst>
  <p:sldIdLst>
    <p:sldId id="256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CC66"/>
    <a:srgbClr val="CCECFF"/>
    <a:srgbClr val="FFCCFF"/>
    <a:srgbClr val="CCFFCC"/>
    <a:srgbClr val="99FF99"/>
    <a:srgbClr val="FF00FF"/>
    <a:srgbClr val="99FFCC"/>
    <a:srgbClr val="0596AE"/>
    <a:srgbClr val="0648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14B3DE-25EF-4C28-B600-4661CE0287A6}" v="47" dt="2024-07-21T02:05:12.7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81" autoAdjust="0"/>
    <p:restoredTop sz="87430" autoAdjust="0"/>
  </p:normalViewPr>
  <p:slideViewPr>
    <p:cSldViewPr snapToGrid="0">
      <p:cViewPr varScale="1">
        <p:scale>
          <a:sx n="141" d="100"/>
          <a:sy n="141" d="100"/>
        </p:scale>
        <p:origin x="1668" y="8"/>
      </p:cViewPr>
      <p:guideLst>
        <p:guide orient="horz" pos="2160"/>
        <p:guide pos="384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優樹 笹岡" userId="a4bf921d16c86d47" providerId="LiveId" clId="{3914B3DE-25EF-4C28-B600-4661CE0287A6}"/>
    <pc:docChg chg="undo custSel modSld">
      <pc:chgData name="優樹 笹岡" userId="a4bf921d16c86d47" providerId="LiveId" clId="{3914B3DE-25EF-4C28-B600-4661CE0287A6}" dt="2024-07-21T02:19:28.514" v="1397" actId="20577"/>
      <pc:docMkLst>
        <pc:docMk/>
      </pc:docMkLst>
      <pc:sldChg chg="modSp mod">
        <pc:chgData name="優樹 笹岡" userId="a4bf921d16c86d47" providerId="LiveId" clId="{3914B3DE-25EF-4C28-B600-4661CE0287A6}" dt="2024-07-21T01:46:21.988" v="912" actId="20577"/>
        <pc:sldMkLst>
          <pc:docMk/>
          <pc:sldMk cId="3245798895" sldId="284"/>
        </pc:sldMkLst>
        <pc:graphicFrameChg chg="modGraphic">
          <ac:chgData name="優樹 笹岡" userId="a4bf921d16c86d47" providerId="LiveId" clId="{3914B3DE-25EF-4C28-B600-4661CE0287A6}" dt="2024-07-21T01:46:21.988" v="912" actId="20577"/>
          <ac:graphicFrameMkLst>
            <pc:docMk/>
            <pc:sldMk cId="3245798895" sldId="284"/>
            <ac:graphicFrameMk id="5" creationId="{00000000-0000-0000-0000-000000000000}"/>
          </ac:graphicFrameMkLst>
        </pc:graphicFrameChg>
      </pc:sldChg>
      <pc:sldChg chg="addSp delSp modSp mod">
        <pc:chgData name="優樹 笹岡" userId="a4bf921d16c86d47" providerId="LiveId" clId="{3914B3DE-25EF-4C28-B600-4661CE0287A6}" dt="2024-07-21T01:58:09.333" v="1042" actId="21"/>
        <pc:sldMkLst>
          <pc:docMk/>
          <pc:sldMk cId="918580056" sldId="285"/>
        </pc:sldMkLst>
        <pc:spChg chg="mod">
          <ac:chgData name="優樹 笹岡" userId="a4bf921d16c86d47" providerId="LiveId" clId="{3914B3DE-25EF-4C28-B600-4661CE0287A6}" dt="2024-07-21T01:45:08.508" v="805" actId="207"/>
          <ac:spMkLst>
            <pc:docMk/>
            <pc:sldMk cId="918580056" sldId="285"/>
            <ac:spMk id="6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7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8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9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10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11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12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17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4:30.381" v="1023" actId="1076"/>
          <ac:spMkLst>
            <pc:docMk/>
            <pc:sldMk cId="918580056" sldId="285"/>
            <ac:spMk id="42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58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60" creationId="{00000000-0000-0000-0000-000000000000}"/>
          </ac:spMkLst>
        </pc:spChg>
        <pc:graphicFrameChg chg="mod modGraphic">
          <ac:chgData name="優樹 笹岡" userId="a4bf921d16c86d47" providerId="LiveId" clId="{3914B3DE-25EF-4C28-B600-4661CE0287A6}" dt="2024-07-21T01:47:19.850" v="931" actId="20577"/>
          <ac:graphicFrameMkLst>
            <pc:docMk/>
            <pc:sldMk cId="918580056" sldId="285"/>
            <ac:graphicFrameMk id="5" creationId="{00000000-0000-0000-0000-000000000000}"/>
          </ac:graphicFrameMkLst>
        </pc:graphicFrameChg>
        <pc:cxnChg chg="add del mod">
          <ac:chgData name="優樹 笹岡" userId="a4bf921d16c86d47" providerId="LiveId" clId="{3914B3DE-25EF-4C28-B600-4661CE0287A6}" dt="2024-07-21T01:58:09.333" v="1042" actId="21"/>
          <ac:cxnSpMkLst>
            <pc:docMk/>
            <pc:sldMk cId="918580056" sldId="285"/>
            <ac:cxnSpMk id="14" creationId="{EE5603E5-0334-2852-7EB8-AC9A89ABC127}"/>
          </ac:cxnSpMkLst>
        </pc:cxnChg>
      </pc:sldChg>
      <pc:sldChg chg="addSp delSp modSp mod">
        <pc:chgData name="優樹 笹岡" userId="a4bf921d16c86d47" providerId="LiveId" clId="{3914B3DE-25EF-4C28-B600-4661CE0287A6}" dt="2024-07-21T01:56:27.195" v="1034" actId="14100"/>
        <pc:sldMkLst>
          <pc:docMk/>
          <pc:sldMk cId="3032651262" sldId="286"/>
        </pc:sldMkLst>
        <pc:spChg chg="mod">
          <ac:chgData name="優樹 笹岡" userId="a4bf921d16c86d47" providerId="LiveId" clId="{3914B3DE-25EF-4C28-B600-4661CE0287A6}" dt="2024-07-21T01:53:57.793" v="1013" actId="1076"/>
          <ac:spMkLst>
            <pc:docMk/>
            <pc:sldMk cId="3032651262" sldId="286"/>
            <ac:spMk id="6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2:18.745" v="729" actId="207"/>
          <ac:spMkLst>
            <pc:docMk/>
            <pc:sldMk cId="3032651262" sldId="286"/>
            <ac:spMk id="7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9:50.459" v="939" actId="14100"/>
          <ac:spMkLst>
            <pc:docMk/>
            <pc:sldMk cId="3032651262" sldId="286"/>
            <ac:spMk id="8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9:57.512" v="941" actId="14100"/>
          <ac:spMkLst>
            <pc:docMk/>
            <pc:sldMk cId="3032651262" sldId="286"/>
            <ac:spMk id="9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1:57.910" v="719" actId="207"/>
          <ac:spMkLst>
            <pc:docMk/>
            <pc:sldMk cId="3032651262" sldId="286"/>
            <ac:spMk id="10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2:12.367" v="727" actId="207"/>
          <ac:spMkLst>
            <pc:docMk/>
            <pc:sldMk cId="3032651262" sldId="286"/>
            <ac:spMk id="11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5:12.897" v="1027" actId="1076"/>
          <ac:spMkLst>
            <pc:docMk/>
            <pc:sldMk cId="3032651262" sldId="286"/>
            <ac:spMk id="12" creationId="{00000000-0000-0000-0000-000000000000}"/>
          </ac:spMkLst>
        </pc:spChg>
        <pc:spChg chg="add del mod">
          <ac:chgData name="優樹 笹岡" userId="a4bf921d16c86d47" providerId="LiveId" clId="{3914B3DE-25EF-4C28-B600-4661CE0287A6}" dt="2024-07-21T01:37:17.240" v="616" actId="478"/>
          <ac:spMkLst>
            <pc:docMk/>
            <pc:sldMk cId="3032651262" sldId="286"/>
            <ac:spMk id="13" creationId="{C57A758C-5DFF-B0CC-1474-EC64BAD4EA2B}"/>
          </ac:spMkLst>
        </pc:spChg>
        <pc:spChg chg="mod">
          <ac:chgData name="優樹 笹岡" userId="a4bf921d16c86d47" providerId="LiveId" clId="{3914B3DE-25EF-4C28-B600-4661CE0287A6}" dt="2024-07-21T01:49:40.630" v="936" actId="14100"/>
          <ac:spMkLst>
            <pc:docMk/>
            <pc:sldMk cId="3032651262" sldId="286"/>
            <ac:spMk id="14" creationId="{00000000-0000-0000-0000-000000000000}"/>
          </ac:spMkLst>
        </pc:spChg>
        <pc:spChg chg="del mod ord">
          <ac:chgData name="優樹 笹岡" userId="a4bf921d16c86d47" providerId="LiveId" clId="{3914B3DE-25EF-4C28-B600-4661CE0287A6}" dt="2024-07-21T01:37:22.728" v="617" actId="478"/>
          <ac:spMkLst>
            <pc:docMk/>
            <pc:sldMk cId="3032651262" sldId="286"/>
            <ac:spMk id="15" creationId="{00000000-0000-0000-0000-000000000000}"/>
          </ac:spMkLst>
        </pc:spChg>
        <pc:spChg chg="add del mod">
          <ac:chgData name="優樹 笹岡" userId="a4bf921d16c86d47" providerId="LiveId" clId="{3914B3DE-25EF-4C28-B600-4661CE0287A6}" dt="2024-07-21T01:37:15.666" v="615" actId="478"/>
          <ac:spMkLst>
            <pc:docMk/>
            <pc:sldMk cId="3032651262" sldId="286"/>
            <ac:spMk id="16" creationId="{09D62F33-779E-9252-36A0-AC3A0FB4C0F5}"/>
          </ac:spMkLst>
        </pc:spChg>
        <pc:spChg chg="mod">
          <ac:chgData name="優樹 笹岡" userId="a4bf921d16c86d47" providerId="LiveId" clId="{3914B3DE-25EF-4C28-B600-4661CE0287A6}" dt="2024-07-21T01:49:53.255" v="940" actId="14100"/>
          <ac:spMkLst>
            <pc:docMk/>
            <pc:sldMk cId="3032651262" sldId="286"/>
            <ac:spMk id="17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9:47.885" v="938" actId="14100"/>
          <ac:spMkLst>
            <pc:docMk/>
            <pc:sldMk cId="3032651262" sldId="286"/>
            <ac:spMk id="18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5:17.830" v="1029" actId="1076"/>
          <ac:spMkLst>
            <pc:docMk/>
            <pc:sldMk cId="3032651262" sldId="286"/>
            <ac:spMk id="19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0:00.009" v="942" actId="1076"/>
          <ac:spMkLst>
            <pc:docMk/>
            <pc:sldMk cId="3032651262" sldId="286"/>
            <ac:spMk id="21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5:14.956" v="1028" actId="1076"/>
          <ac:spMkLst>
            <pc:docMk/>
            <pc:sldMk cId="3032651262" sldId="286"/>
            <ac:spMk id="23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5:09.819" v="1026" actId="1076"/>
          <ac:spMkLst>
            <pc:docMk/>
            <pc:sldMk cId="3032651262" sldId="286"/>
            <ac:spMk id="24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4:12.857" v="1019" actId="1076"/>
          <ac:spMkLst>
            <pc:docMk/>
            <pc:sldMk cId="3032651262" sldId="286"/>
            <ac:spMk id="25" creationId="{00000000-0000-0000-0000-000000000000}"/>
          </ac:spMkLst>
        </pc:spChg>
        <pc:spChg chg="add mod">
          <ac:chgData name="優樹 笹岡" userId="a4bf921d16c86d47" providerId="LiveId" clId="{3914B3DE-25EF-4C28-B600-4661CE0287A6}" dt="2024-07-21T01:50:18.294" v="957" actId="20577"/>
          <ac:spMkLst>
            <pc:docMk/>
            <pc:sldMk cId="3032651262" sldId="286"/>
            <ac:spMk id="26" creationId="{BD5C954B-1C70-D9B4-0E5B-76779ED792DA}"/>
          </ac:spMkLst>
        </pc:spChg>
        <pc:spChg chg="add mod">
          <ac:chgData name="優樹 笹岡" userId="a4bf921d16c86d47" providerId="LiveId" clId="{3914B3DE-25EF-4C28-B600-4661CE0287A6}" dt="2024-07-21T01:56:27.195" v="1034" actId="14100"/>
          <ac:spMkLst>
            <pc:docMk/>
            <pc:sldMk cId="3032651262" sldId="286"/>
            <ac:spMk id="27" creationId="{102E6E6E-0313-AE05-8A91-F3F1E880CF8A}"/>
          </ac:spMkLst>
        </pc:spChg>
        <pc:spChg chg="add del mod">
          <ac:chgData name="優樹 笹岡" userId="a4bf921d16c86d47" providerId="LiveId" clId="{3914B3DE-25EF-4C28-B600-4661CE0287A6}" dt="2024-07-21T01:51:43.100" v="975" actId="21"/>
          <ac:spMkLst>
            <pc:docMk/>
            <pc:sldMk cId="3032651262" sldId="286"/>
            <ac:spMk id="28" creationId="{C02FAD75-521E-E157-7CB3-92DF392277EB}"/>
          </ac:spMkLst>
        </pc:spChg>
        <pc:spChg chg="add mod">
          <ac:chgData name="優樹 笹岡" userId="a4bf921d16c86d47" providerId="LiveId" clId="{3914B3DE-25EF-4C28-B600-4661CE0287A6}" dt="2024-07-21T01:56:26.735" v="1033" actId="14100"/>
          <ac:spMkLst>
            <pc:docMk/>
            <pc:sldMk cId="3032651262" sldId="286"/>
            <ac:spMk id="29" creationId="{FA90FEF1-20E3-FBA6-93E7-6EBB37069FE8}"/>
          </ac:spMkLst>
        </pc:spChg>
        <pc:spChg chg="add mod">
          <ac:chgData name="優樹 笹岡" userId="a4bf921d16c86d47" providerId="LiveId" clId="{3914B3DE-25EF-4C28-B600-4661CE0287A6}" dt="2024-07-21T01:53:05.602" v="1010" actId="1076"/>
          <ac:spMkLst>
            <pc:docMk/>
            <pc:sldMk cId="3032651262" sldId="286"/>
            <ac:spMk id="30" creationId="{94C6EAED-9415-DC85-22EB-E03219DF4A20}"/>
          </ac:spMkLst>
        </pc:spChg>
        <pc:spChg chg="mod">
          <ac:chgData name="優樹 笹岡" userId="a4bf921d16c86d47" providerId="LiveId" clId="{3914B3DE-25EF-4C28-B600-4661CE0287A6}" dt="2024-07-21T01:55:25.044" v="1030" actId="1076"/>
          <ac:spMkLst>
            <pc:docMk/>
            <pc:sldMk cId="3032651262" sldId="286"/>
            <ac:spMk id="40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9:43.018" v="937" actId="14100"/>
          <ac:spMkLst>
            <pc:docMk/>
            <pc:sldMk cId="3032651262" sldId="286"/>
            <ac:spMk id="44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4:19.706" v="1022" actId="1076"/>
          <ac:spMkLst>
            <pc:docMk/>
            <pc:sldMk cId="3032651262" sldId="286"/>
            <ac:spMk id="45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4:58.956" v="1024" actId="1076"/>
          <ac:spMkLst>
            <pc:docMk/>
            <pc:sldMk cId="3032651262" sldId="286"/>
            <ac:spMk id="46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5:03.596" v="1025" actId="1076"/>
          <ac:spMkLst>
            <pc:docMk/>
            <pc:sldMk cId="3032651262" sldId="286"/>
            <ac:spMk id="47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9:38.623" v="935" actId="14100"/>
          <ac:spMkLst>
            <pc:docMk/>
            <pc:sldMk cId="3032651262" sldId="286"/>
            <ac:spMk id="48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4:09.994" v="1018" actId="1076"/>
          <ac:spMkLst>
            <pc:docMk/>
            <pc:sldMk cId="3032651262" sldId="286"/>
            <ac:spMk id="49" creationId="{00000000-0000-0000-0000-000000000000}"/>
          </ac:spMkLst>
        </pc:spChg>
        <pc:spChg chg="del mod ord">
          <ac:chgData name="優樹 笹岡" userId="a4bf921d16c86d47" providerId="LiveId" clId="{3914B3DE-25EF-4C28-B600-4661CE0287A6}" dt="2024-07-21T01:37:24.274" v="618" actId="478"/>
          <ac:spMkLst>
            <pc:docMk/>
            <pc:sldMk cId="3032651262" sldId="286"/>
            <ac:spMk id="50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38:20.644" v="632" actId="1076"/>
          <ac:spMkLst>
            <pc:docMk/>
            <pc:sldMk cId="3032651262" sldId="286"/>
            <ac:spMk id="51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38:23.102" v="633" actId="1076"/>
          <ac:spMkLst>
            <pc:docMk/>
            <pc:sldMk cId="3032651262" sldId="286"/>
            <ac:spMk id="52" creationId="{00000000-0000-0000-0000-000000000000}"/>
          </ac:spMkLst>
        </pc:spChg>
        <pc:spChg chg="add del mod">
          <ac:chgData name="優樹 笹岡" userId="a4bf921d16c86d47" providerId="LiveId" clId="{3914B3DE-25EF-4C28-B600-4661CE0287A6}" dt="2024-07-21T01:38:10.936" v="629" actId="20577"/>
          <ac:spMkLst>
            <pc:docMk/>
            <pc:sldMk cId="3032651262" sldId="286"/>
            <ac:spMk id="54" creationId="{00000000-0000-0000-0000-000000000000}"/>
          </ac:spMkLst>
        </pc:spChg>
        <pc:graphicFrameChg chg="mod modGraphic">
          <ac:chgData name="優樹 笹岡" userId="a4bf921d16c86d47" providerId="LiveId" clId="{3914B3DE-25EF-4C28-B600-4661CE0287A6}" dt="2024-07-21T01:54:15.588" v="1021" actId="1076"/>
          <ac:graphicFrameMkLst>
            <pc:docMk/>
            <pc:sldMk cId="3032651262" sldId="286"/>
            <ac:graphicFrameMk id="5" creationId="{00000000-0000-0000-0000-000000000000}"/>
          </ac:graphicFrameMkLst>
        </pc:graphicFrameChg>
      </pc:sldChg>
      <pc:sldChg chg="addSp modSp mod">
        <pc:chgData name="優樹 笹岡" userId="a4bf921d16c86d47" providerId="LiveId" clId="{3914B3DE-25EF-4C28-B600-4661CE0287A6}" dt="2024-07-21T02:19:28.514" v="1397" actId="20577"/>
        <pc:sldMkLst>
          <pc:docMk/>
          <pc:sldMk cId="1097615847" sldId="287"/>
        </pc:sldMkLst>
        <pc:spChg chg="mod">
          <ac:chgData name="優樹 笹岡" userId="a4bf921d16c86d47" providerId="LiveId" clId="{3914B3DE-25EF-4C28-B600-4661CE0287A6}" dt="2024-07-21T02:03:50.423" v="1224" actId="20577"/>
          <ac:spMkLst>
            <pc:docMk/>
            <pc:sldMk cId="1097615847" sldId="287"/>
            <ac:spMk id="2" creationId="{00000000-0000-0000-0000-000000000000}"/>
          </ac:spMkLst>
        </pc:spChg>
        <pc:spChg chg="add mod">
          <ac:chgData name="優樹 笹岡" userId="a4bf921d16c86d47" providerId="LiveId" clId="{3914B3DE-25EF-4C28-B600-4661CE0287A6}" dt="2024-07-21T02:04:24.093" v="1264" actId="1076"/>
          <ac:spMkLst>
            <pc:docMk/>
            <pc:sldMk cId="1097615847" sldId="287"/>
            <ac:spMk id="6" creationId="{3C06492A-40E0-CF25-0D19-BF9D9658839F}"/>
          </ac:spMkLst>
        </pc:spChg>
        <pc:spChg chg="add mod">
          <ac:chgData name="優樹 笹岡" userId="a4bf921d16c86d47" providerId="LiveId" clId="{3914B3DE-25EF-4C28-B600-4661CE0287A6}" dt="2024-07-21T02:04:35.407" v="1268" actId="1076"/>
          <ac:spMkLst>
            <pc:docMk/>
            <pc:sldMk cId="1097615847" sldId="287"/>
            <ac:spMk id="7" creationId="{FE00133E-EDAB-9552-FC31-6CDB0B9737D0}"/>
          </ac:spMkLst>
        </pc:spChg>
        <pc:spChg chg="add mod">
          <ac:chgData name="優樹 笹岡" userId="a4bf921d16c86d47" providerId="LiveId" clId="{3914B3DE-25EF-4C28-B600-4661CE0287A6}" dt="2024-07-21T02:05:03.718" v="1287" actId="1582"/>
          <ac:spMkLst>
            <pc:docMk/>
            <pc:sldMk cId="1097615847" sldId="287"/>
            <ac:spMk id="8" creationId="{399CFE23-8DBF-09CD-821C-426F279485D1}"/>
          </ac:spMkLst>
        </pc:spChg>
        <pc:spChg chg="add mod">
          <ac:chgData name="優樹 笹岡" userId="a4bf921d16c86d47" providerId="LiveId" clId="{3914B3DE-25EF-4C28-B600-4661CE0287A6}" dt="2024-07-21T02:05:15.888" v="1289" actId="1076"/>
          <ac:spMkLst>
            <pc:docMk/>
            <pc:sldMk cId="1097615847" sldId="287"/>
            <ac:spMk id="9" creationId="{0D2511E4-7538-03E0-6E34-BEE517496441}"/>
          </ac:spMkLst>
        </pc:spChg>
        <pc:spChg chg="add mod">
          <ac:chgData name="優樹 笹岡" userId="a4bf921d16c86d47" providerId="LiveId" clId="{3914B3DE-25EF-4C28-B600-4661CE0287A6}" dt="2024-07-21T02:06:41.884" v="1375" actId="1076"/>
          <ac:spMkLst>
            <pc:docMk/>
            <pc:sldMk cId="1097615847" sldId="287"/>
            <ac:spMk id="10" creationId="{8CB3E8E2-83B7-0B00-ACA5-D18B1375CB0D}"/>
          </ac:spMkLst>
        </pc:spChg>
        <pc:graphicFrameChg chg="add mod modGraphic">
          <ac:chgData name="優樹 笹岡" userId="a4bf921d16c86d47" providerId="LiveId" clId="{3914B3DE-25EF-4C28-B600-4661CE0287A6}" dt="2024-07-21T02:19:28.514" v="1397" actId="20577"/>
          <ac:graphicFrameMkLst>
            <pc:docMk/>
            <pc:sldMk cId="1097615847" sldId="287"/>
            <ac:graphicFrameMk id="5" creationId="{E79D5F34-BBAA-E5A9-48A3-BC61EFA7AF11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8A22A-E5D9-41D2-96B3-0C305ABBA05F}" type="datetimeFigureOut">
              <a:rPr kumimoji="1" lang="ja-JP" altLang="en-US" smtClean="0"/>
              <a:t>2024/8/22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F95DA-1DED-4351-A436-B02E859C1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34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F95DA-1DED-4351-A436-B02E859C15B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760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機密なし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2024/8/22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10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42339" y="2303884"/>
            <a:ext cx="11307323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tx2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20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August 22,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26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August 22,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20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77913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 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D36865C0-32FD-6041-BDCE-3C31AE2B38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3078" y="1232736"/>
            <a:ext cx="11341554" cy="51716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August 22,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8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8E4C2EF-773D-B34F-B303-741257996BEA}"/>
              </a:ext>
            </a:extLst>
          </p:cNvPr>
          <p:cNvSpPr txBox="1"/>
          <p:nvPr userDrawn="1"/>
        </p:nvSpPr>
        <p:spPr>
          <a:xfrm>
            <a:off x="443077" y="306000"/>
            <a:ext cx="11302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000" b="1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CAA40E23-9A1E-0940-A59B-09CD3AAE87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/>
              <a:t>1</a:t>
            </a:r>
            <a:r>
              <a:rPr kumimoji="1" lang="ja-JP" altLang="en-US"/>
              <a:t>　項目タイトル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24pt</a:t>
            </a:r>
          </a:p>
        </p:txBody>
      </p:sp>
    </p:spTree>
    <p:extLst>
      <p:ext uri="{BB962C8B-B14F-4D97-AF65-F5344CB8AC3E}">
        <p14:creationId xmlns:p14="http://schemas.microsoft.com/office/powerpoint/2010/main" val="1556484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875E482E-9BA5-584D-A377-01176B0576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2520001"/>
            <a:ext cx="11307323" cy="1655999"/>
          </a:xfrm>
          <a:prstGeom prst="rect">
            <a:avLst/>
          </a:prstGeom>
          <a:noFill/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項目タイトル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30pt</a:t>
            </a:r>
            <a:endParaRPr kumimoji="1" lang="ja-JP" altLang="en-US" sz="3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727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2">
            <a:extLst>
              <a:ext uri="{FF2B5EF4-FFF2-40B4-BE49-F238E27FC236}">
                <a16:creationId xmlns:a16="http://schemas.microsoft.com/office/drawing/2014/main" id="{3E2ADED7-0ED2-7C47-B4C0-1E5C776280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07323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015466B9-7F06-204A-B53C-64E4557C25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306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023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C9A4CBBA-B6A9-0844-B2B8-6153993E55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140" y="1098000"/>
            <a:ext cx="11307323" cy="530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0A92448B-A105-7F45-A55A-04ED997A09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612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2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行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203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関係者外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2024/8/22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4" name="テキスト ボックス 3"/>
          <p:cNvSpPr txBox="1"/>
          <p:nvPr userDrawn="1"/>
        </p:nvSpPr>
        <p:spPr>
          <a:xfrm>
            <a:off x="11046532" y="442582"/>
            <a:ext cx="942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DX</a:t>
            </a:r>
            <a:r>
              <a:rPr kumimoji="1" lang="ja-JP" altLang="en-US" sz="800" b="1" dirty="0">
                <a:solidFill>
                  <a:srgbClr val="FF0000"/>
                </a:solidFill>
              </a:rPr>
              <a:t>戦略センター</a:t>
            </a:r>
            <a:endParaRPr kumimoji="1" lang="en-US" altLang="ja-JP" sz="800" b="1" dirty="0">
              <a:solidFill>
                <a:srgbClr val="FF0000"/>
              </a:solidFill>
            </a:endParaRPr>
          </a:p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DS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34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0"/>
            <a:ext cx="9140829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2024/8/22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70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極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2024/8/22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656939" y="730660"/>
            <a:ext cx="1306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年　　月　　日まで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</p:spTree>
    <p:extLst>
      <p:ext uri="{BB962C8B-B14F-4D97-AF65-F5344CB8AC3E}">
        <p14:creationId xmlns:p14="http://schemas.microsoft.com/office/powerpoint/2010/main" val="400703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2024/8/22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C9C8F-F77C-491F-AE4D-6217FC084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90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最終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064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August 22,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827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0036734-z100\Desktop\太向\プレゼンフォーマット\02_アイシングループロゴ\AISINGROUP_LOGODATA_201509\PNG\PNG_color\positive\AG_logo_variation1_colo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5840" y="1"/>
            <a:ext cx="789435" cy="70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コネクタ 8"/>
          <p:cNvCxnSpPr/>
          <p:nvPr userDrawn="1"/>
        </p:nvCxnSpPr>
        <p:spPr>
          <a:xfrm>
            <a:off x="0" y="686831"/>
            <a:ext cx="1219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6431" y="188641"/>
            <a:ext cx="4288353" cy="461665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sz="24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66103" y="6519532"/>
            <a:ext cx="399468" cy="24622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65AE6374-B558-476C-B6C5-10222A839C1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0280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43077" y="306000"/>
            <a:ext cx="1130289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4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id="{8D423200-9DDA-EB45-B4AE-06A422E698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 dirty="0"/>
              <a:t>1</a:t>
            </a:r>
            <a:r>
              <a:rPr kumimoji="1" lang="ja-JP" altLang="en-US" dirty="0"/>
              <a:t>　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28pt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August 22,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" y="0"/>
            <a:ext cx="12190839" cy="6858000"/>
          </a:xfrm>
          <a:prstGeom prst="rect">
            <a:avLst/>
          </a:prstGeom>
        </p:spPr>
      </p:pic>
      <p:sp>
        <p:nvSpPr>
          <p:cNvPr id="23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8020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689600" y="6671691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E5CE2423-1C35-4C12-BAEC-CBD3693D0CE2}" type="datetimeFigureOut">
              <a:rPr kumimoji="1" lang="ja-JP" altLang="en-US" smtClean="0"/>
              <a:t>2024/8/22</a:t>
            </a:fld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398215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" y="0"/>
            <a:ext cx="12190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83" r:id="rId2"/>
    <p:sldLayoutId id="2147483686" r:id="rId3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6818"/>
            <a:ext cx="12192000" cy="261182"/>
          </a:xfrm>
          <a:prstGeom prst="rect">
            <a:avLst/>
          </a:prstGeom>
        </p:spPr>
      </p:pic>
      <p:sp>
        <p:nvSpPr>
          <p:cNvPr id="23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962400" y="6668516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FCAFAC13-DB77-42F2-BE26-45BA5532FD50}" type="datetime4">
              <a:rPr lang="en-US" altLang="ja-JP" smtClean="0"/>
              <a:pPr/>
              <a:t>August 22, 2024</a:t>
            </a:fld>
            <a:endParaRPr lang="en-US" dirty="0"/>
          </a:p>
        </p:txBody>
      </p:sp>
      <p:sp>
        <p:nvSpPr>
          <p:cNvPr id="24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0928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スライド番号プレースホルダー 1"/>
          <p:cNvSpPr txBox="1">
            <a:spLocks/>
          </p:cNvSpPr>
          <p:nvPr/>
        </p:nvSpPr>
        <p:spPr>
          <a:xfrm>
            <a:off x="11131200" y="6645303"/>
            <a:ext cx="809560" cy="173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ja-JP" altLang="en-US" sz="1300" kern="120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ED8002-315A-4F99-B394-092101E2DCBD}" type="slidenum">
              <a:rPr lang="en-US" altLang="ja-JP" smtClean="0"/>
              <a:pPr/>
              <a:t>‹#›</a:t>
            </a:fld>
            <a:r>
              <a:rPr lang="en-US" altLang="ja-JP" dirty="0"/>
              <a:t>/*0</a:t>
            </a:r>
            <a:endParaRPr lang="en-US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81249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8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9360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»"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AE3FCF5-2596-A246-B660-4FEF458907DD}"/>
              </a:ext>
            </a:extLst>
          </p:cNvPr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53292" y="6601968"/>
            <a:ext cx="11738708" cy="25603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 userDrawn="1"/>
        </p:nvSpPr>
        <p:spPr>
          <a:xfrm>
            <a:off x="4873846" y="6696000"/>
            <a:ext cx="1063385" cy="10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700" b="1" dirty="0">
                <a:solidFill>
                  <a:schemeClr val="bg1"/>
                </a:solidFill>
              </a:rPr>
              <a:t>DS</a:t>
            </a:r>
            <a:r>
              <a:rPr kumimoji="1" lang="ja-JP" altLang="en-US" sz="700" b="1" dirty="0">
                <a:solidFill>
                  <a:schemeClr val="bg1"/>
                </a:solidFill>
              </a:rPr>
              <a:t>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7DD5FFD-127C-DD47-9BF7-CB6A75491278}"/>
              </a:ext>
            </a:extLst>
          </p:cNvPr>
          <p:cNvSpPr txBox="1"/>
          <p:nvPr userDrawn="1"/>
        </p:nvSpPr>
        <p:spPr>
          <a:xfrm>
            <a:off x="11569100" y="6612745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D04DF85-ADCB-4E8A-A23F-C9CEF091EC87}" type="slidenum">
              <a:rPr lang="ja-JP" altLang="en-US" sz="1000" smtClean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pPr algn="r"/>
              <a:t>‹#›</a:t>
            </a:fld>
            <a:r>
              <a:rPr lang="en-US" altLang="ja-JP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/00</a:t>
            </a:r>
            <a:endParaRPr lang="ja-JP" altLang="en-US" sz="1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コンテンツ プレースホルダー 6">
            <a:extLst>
              <a:ext uri="{FF2B5EF4-FFF2-40B4-BE49-F238E27FC236}">
                <a16:creationId xmlns:a16="http://schemas.microsoft.com/office/drawing/2014/main" id="{E47FB8F7-E074-7A44-87D1-3AC4F6A817DA}"/>
              </a:ext>
            </a:extLst>
          </p:cNvPr>
          <p:cNvSpPr txBox="1">
            <a:spLocks/>
          </p:cNvSpPr>
          <p:nvPr userDrawn="1"/>
        </p:nvSpPr>
        <p:spPr>
          <a:xfrm>
            <a:off x="7443692" y="6681600"/>
            <a:ext cx="3987692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Jan. 0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2021 / © AISIN CORPORATION All Rights Reserved.</a:t>
            </a:r>
            <a:endParaRPr lang="ja-JP" altLang="en-US" sz="7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085090" y="527"/>
            <a:ext cx="542545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9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2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 userDrawn="1"/>
        </p:nvSpPr>
        <p:spPr>
          <a:xfrm>
            <a:off x="-1085090" y="549207"/>
            <a:ext cx="542545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4920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 userDrawn="1"/>
        </p:nvSpPr>
        <p:spPr>
          <a:xfrm>
            <a:off x="-1085090" y="1097887"/>
            <a:ext cx="542545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09788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 userDrawn="1"/>
        </p:nvSpPr>
        <p:spPr>
          <a:xfrm>
            <a:off x="-1085090" y="1646567"/>
            <a:ext cx="542545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64656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861363"/>
            <a:ext cx="542545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60" y="3861363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52004" y="3308012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308012"/>
            <a:ext cx="542545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201310"/>
            <a:ext cx="542545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201310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754661"/>
            <a:ext cx="542545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754661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</p:spTree>
    <p:extLst>
      <p:ext uri="{BB962C8B-B14F-4D97-AF65-F5344CB8AC3E}">
        <p14:creationId xmlns:p14="http://schemas.microsoft.com/office/powerpoint/2010/main" val="163855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8BA4595-A370-CE6B-7986-D18AC26E11F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CD43B85-F738-75E5-B71D-A9E1EABD365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フロント改修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6517B5-4DAC-3BE0-FAAA-23FB1BB59F6D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August 22, 2024</a:t>
            </a:fld>
            <a:endParaRPr 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20AAC7E-BD9B-4F7E-B6B6-CE1B9F7C1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76" y="777291"/>
            <a:ext cx="9570279" cy="5627705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E6AD6C9-DEF3-02FE-9410-1EDB62C05F4D}"/>
              </a:ext>
            </a:extLst>
          </p:cNvPr>
          <p:cNvSpPr/>
          <p:nvPr/>
        </p:nvSpPr>
        <p:spPr>
          <a:xfrm>
            <a:off x="1337817" y="2396358"/>
            <a:ext cx="1103586" cy="494500"/>
          </a:xfrm>
          <a:prstGeom prst="rect">
            <a:avLst/>
          </a:prstGeom>
          <a:solidFill>
            <a:srgbClr val="FFFFCC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キーボードで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直接入力対応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282E89C-6D7C-37C7-5DCE-43854B9D6E16}"/>
              </a:ext>
            </a:extLst>
          </p:cNvPr>
          <p:cNvCxnSpPr/>
          <p:nvPr/>
        </p:nvCxnSpPr>
        <p:spPr>
          <a:xfrm>
            <a:off x="1337817" y="2234199"/>
            <a:ext cx="551793" cy="162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6D1190DA-71ED-2875-C58A-E0653FEB7BCE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1396374" y="2890858"/>
            <a:ext cx="493236" cy="266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D8147DDA-192B-67E9-4D16-42A2FD8542D8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1396374" y="2890858"/>
            <a:ext cx="493236" cy="49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A0F570C4-F001-65FE-0217-B33FB82F87A0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1337816" y="2890858"/>
            <a:ext cx="551794" cy="1570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8A3CA90-B106-C7FB-143E-CB3BDDDC0A9C}"/>
              </a:ext>
            </a:extLst>
          </p:cNvPr>
          <p:cNvSpPr/>
          <p:nvPr/>
        </p:nvSpPr>
        <p:spPr>
          <a:xfrm>
            <a:off x="1827299" y="4812707"/>
            <a:ext cx="1209440" cy="675943"/>
          </a:xfrm>
          <a:prstGeom prst="rect">
            <a:avLst/>
          </a:prstGeom>
          <a:solidFill>
            <a:srgbClr val="FFFFCC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要因の表現を</a:t>
            </a:r>
            <a:r>
              <a:rPr kumimoji="1" lang="en-US" altLang="ja-JP" sz="1100" dirty="0">
                <a:solidFill>
                  <a:schemeClr val="tx1"/>
                </a:solidFill>
              </a:rPr>
              <a:t>8/7</a:t>
            </a:r>
            <a:r>
              <a:rPr kumimoji="1" lang="ja-JP" altLang="en-US" sz="1100" dirty="0">
                <a:solidFill>
                  <a:schemeClr val="tx1"/>
                </a:solidFill>
              </a:rPr>
              <a:t>のパワポの内容と一致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426BA4C-1D90-3A3E-E987-514B78D0E784}"/>
              </a:ext>
            </a:extLst>
          </p:cNvPr>
          <p:cNvSpPr/>
          <p:nvPr/>
        </p:nvSpPr>
        <p:spPr>
          <a:xfrm>
            <a:off x="5050970" y="3788229"/>
            <a:ext cx="3102053" cy="516270"/>
          </a:xfrm>
          <a:prstGeom prst="rect">
            <a:avLst/>
          </a:prstGeom>
          <a:solidFill>
            <a:srgbClr val="FFFFCC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対象期間と、データの値を表示することで、怪しいデータ箇所が分かるように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40492F2-C0ED-FDA9-8D13-6DFFC48DB593}"/>
              </a:ext>
            </a:extLst>
          </p:cNvPr>
          <p:cNvSpPr/>
          <p:nvPr/>
        </p:nvSpPr>
        <p:spPr>
          <a:xfrm>
            <a:off x="-1192784" y="3662771"/>
            <a:ext cx="1477455" cy="473559"/>
          </a:xfrm>
          <a:prstGeom prst="rect">
            <a:avLst/>
          </a:prstGeom>
          <a:solidFill>
            <a:srgbClr val="FFFFCC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スライドバーによる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時間指定削除</a:t>
            </a: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21E32024-25A7-0C08-7C75-11109205752E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3036739" y="4759920"/>
            <a:ext cx="124622" cy="39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6BE2FF36-3318-179A-A812-9D130B101174}"/>
              </a:ext>
            </a:extLst>
          </p:cNvPr>
          <p:cNvCxnSpPr>
            <a:cxnSpLocks/>
            <a:endCxn id="20" idx="3"/>
          </p:cNvCxnSpPr>
          <p:nvPr/>
        </p:nvCxnSpPr>
        <p:spPr>
          <a:xfrm flipH="1" flipV="1">
            <a:off x="3036739" y="5150679"/>
            <a:ext cx="124622" cy="649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CD48ED0A-CF91-4BA8-F8F4-05CBCB3CAF88}"/>
              </a:ext>
            </a:extLst>
          </p:cNvPr>
          <p:cNvSpPr/>
          <p:nvPr/>
        </p:nvSpPr>
        <p:spPr>
          <a:xfrm>
            <a:off x="4630558" y="4456837"/>
            <a:ext cx="2139606" cy="93497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A887F91C-825D-E611-B342-D9182C10BB07}"/>
              </a:ext>
            </a:extLst>
          </p:cNvPr>
          <p:cNvCxnSpPr>
            <a:cxnSpLocks/>
            <a:stCxn id="30" idx="0"/>
            <a:endCxn id="21" idx="2"/>
          </p:cNvCxnSpPr>
          <p:nvPr/>
        </p:nvCxnSpPr>
        <p:spPr>
          <a:xfrm flipV="1">
            <a:off x="5700361" y="4304499"/>
            <a:ext cx="901636" cy="1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E5F265DA-3D28-22F6-4497-78FA4928F0D2}"/>
              </a:ext>
            </a:extLst>
          </p:cNvPr>
          <p:cNvSpPr/>
          <p:nvPr/>
        </p:nvSpPr>
        <p:spPr>
          <a:xfrm>
            <a:off x="8338454" y="5039711"/>
            <a:ext cx="2026247" cy="516270"/>
          </a:xfrm>
          <a:prstGeom prst="rect">
            <a:avLst/>
          </a:prstGeom>
          <a:solidFill>
            <a:srgbClr val="FFFFCC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上位</a:t>
            </a:r>
            <a:r>
              <a:rPr kumimoji="1" lang="en-US" altLang="ja-JP" sz="1100" dirty="0">
                <a:solidFill>
                  <a:schemeClr val="tx1"/>
                </a:solidFill>
              </a:rPr>
              <a:t>3</a:t>
            </a:r>
            <a:r>
              <a:rPr kumimoji="1" lang="ja-JP" altLang="en-US" sz="1100" dirty="0">
                <a:solidFill>
                  <a:schemeClr val="tx1"/>
                </a:solidFill>
              </a:rPr>
              <a:t>個だけでなく、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r>
              <a:rPr kumimoji="1" lang="ja-JP" altLang="en-US" sz="1100" dirty="0">
                <a:solidFill>
                  <a:schemeClr val="tx1"/>
                </a:solidFill>
              </a:rPr>
              <a:t>すべてのランキング表示</a:t>
            </a:r>
          </a:p>
        </p:txBody>
      </p:sp>
      <p:sp>
        <p:nvSpPr>
          <p:cNvPr id="40" name="右中かっこ 39">
            <a:extLst>
              <a:ext uri="{FF2B5EF4-FFF2-40B4-BE49-F238E27FC236}">
                <a16:creationId xmlns:a16="http://schemas.microsoft.com/office/drawing/2014/main" id="{4087A15E-9C9F-22C8-C9F8-ECA5AFAC0924}"/>
              </a:ext>
            </a:extLst>
          </p:cNvPr>
          <p:cNvSpPr/>
          <p:nvPr/>
        </p:nvSpPr>
        <p:spPr>
          <a:xfrm>
            <a:off x="7960086" y="4536788"/>
            <a:ext cx="279275" cy="139104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654E26AC-4158-009E-D122-DDF4EA4EFDC0}"/>
              </a:ext>
            </a:extLst>
          </p:cNvPr>
          <p:cNvSpPr/>
          <p:nvPr/>
        </p:nvSpPr>
        <p:spPr>
          <a:xfrm>
            <a:off x="9621467" y="3146501"/>
            <a:ext cx="2026247" cy="516270"/>
          </a:xfrm>
          <a:prstGeom prst="rect">
            <a:avLst/>
          </a:prstGeom>
          <a:solidFill>
            <a:srgbClr val="FFFFCC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100" dirty="0">
                <a:solidFill>
                  <a:schemeClr val="tx1"/>
                </a:solidFill>
              </a:rPr>
              <a:t>設計値</a:t>
            </a:r>
            <a:r>
              <a:rPr lang="en-US" altLang="ja-JP" sz="1100" dirty="0">
                <a:solidFill>
                  <a:schemeClr val="tx1"/>
                </a:solidFill>
              </a:rPr>
              <a:t>MINMAX</a:t>
            </a:r>
            <a:r>
              <a:rPr kumimoji="1" lang="ja-JP" altLang="en-US" sz="1100" dirty="0">
                <a:solidFill>
                  <a:schemeClr val="tx1"/>
                </a:solidFill>
              </a:rPr>
              <a:t>描画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AE160CC6-AC6E-06EC-17F5-C1E285456095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8936796" y="2783347"/>
            <a:ext cx="1697795" cy="363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48F0EFA2-1C17-0909-27CC-08DE75D386E0}"/>
              </a:ext>
            </a:extLst>
          </p:cNvPr>
          <p:cNvSpPr/>
          <p:nvPr/>
        </p:nvSpPr>
        <p:spPr>
          <a:xfrm>
            <a:off x="7059572" y="6223030"/>
            <a:ext cx="1917763" cy="516270"/>
          </a:xfrm>
          <a:prstGeom prst="rect">
            <a:avLst/>
          </a:prstGeom>
          <a:solidFill>
            <a:srgbClr val="FFFFCC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寄与度の値そのものではなく、割合で表記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1261F3B8-B46B-91F8-204C-44BFA4901142}"/>
              </a:ext>
            </a:extLst>
          </p:cNvPr>
          <p:cNvSpPr/>
          <p:nvPr/>
        </p:nvSpPr>
        <p:spPr>
          <a:xfrm>
            <a:off x="7224220" y="4467872"/>
            <a:ext cx="549678" cy="93497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6C9C37E0-DA4E-0609-3919-758152BDC21C}"/>
              </a:ext>
            </a:extLst>
          </p:cNvPr>
          <p:cNvCxnSpPr>
            <a:cxnSpLocks/>
            <a:stCxn id="45" idx="0"/>
            <a:endCxn id="46" idx="2"/>
          </p:cNvCxnSpPr>
          <p:nvPr/>
        </p:nvCxnSpPr>
        <p:spPr>
          <a:xfrm flipH="1" flipV="1">
            <a:off x="7499059" y="5402842"/>
            <a:ext cx="519395" cy="820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905930"/>
      </p:ext>
    </p:extLst>
  </p:cSld>
  <p:clrMapOvr>
    <a:masterClrMapping/>
  </p:clrMapOvr>
</p:sld>
</file>

<file path=ppt/theme/theme1.xml><?xml version="1.0" encoding="utf-8"?>
<a:theme xmlns:a="http://schemas.openxmlformats.org/drawingml/2006/main" name="アイシンwide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アイシンwide" id="{9719132A-AE96-4650-9969-4ACCCCDBC9C1}" vid="{AC6CE65C-E27A-4279-9449-0AF11FFDAE82}"/>
    </a:ext>
  </a:extLst>
</a:theme>
</file>

<file path=ppt/theme/theme2.xml><?xml version="1.0" encoding="utf-8"?>
<a:theme xmlns:a="http://schemas.openxmlformats.org/drawingml/2006/main" name="最終頁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8E07004A-0D74-49DA-BAAA-7DE141297473}"/>
    </a:ext>
  </a:extLst>
</a:theme>
</file>

<file path=ppt/theme/theme3.xml><?xml version="1.0" encoding="utf-8"?>
<a:theme xmlns:a="http://schemas.openxmlformats.org/drawingml/2006/main" name="内容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4B783BF8-DEA1-4518-93B8-7E4A5AC19B3A}"/>
    </a:ext>
  </a:extLst>
</a:theme>
</file>

<file path=ppt/theme/theme4.xml><?xml version="1.0" encoding="utf-8"?>
<a:theme xmlns:a="http://schemas.openxmlformats.org/drawingml/2006/main" name="内容［関係社外秘］">
  <a:themeElements>
    <a:clrScheme name="AISIN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4BBCFF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4(AISIN)_関係社外秘.pptx" id="{0E61A696-DCC7-41FA-B91C-DE2E6FD3D105}" vid="{88604F16-AB26-4E05-98EE-030EE2A46DF3}"/>
    </a:ext>
  </a:extLst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18126</TotalTime>
  <Words>71</Words>
  <Application>Microsoft Office PowerPoint</Application>
  <PresentationFormat>ワイド画面</PresentationFormat>
  <Paragraphs>13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4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メイリオ</vt:lpstr>
      <vt:lpstr>游ゴシック</vt:lpstr>
      <vt:lpstr>Arial</vt:lpstr>
      <vt:lpstr>Segoe UI</vt:lpstr>
      <vt:lpstr>アイシンwide</vt:lpstr>
      <vt:lpstr>最終頁</vt:lpstr>
      <vt:lpstr>内容</vt:lpstr>
      <vt:lpstr>内容［関係社外秘］</vt:lpstr>
      <vt:lpstr>PowerPoint プレゼンテーション</vt:lpstr>
    </vt:vector>
  </TitlesOfParts>
  <Company>アイシン精機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Toyomaru Koji／豊丸　弘爾／AI</dc:creator>
  <cp:lastModifiedBy>優樹 笹岡</cp:lastModifiedBy>
  <cp:revision>178</cp:revision>
  <dcterms:created xsi:type="dcterms:W3CDTF">2022-01-19T01:36:44Z</dcterms:created>
  <dcterms:modified xsi:type="dcterms:W3CDTF">2024-08-22T02:05:05Z</dcterms:modified>
</cp:coreProperties>
</file>