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3"/>
  </p:notesMasterIdLst>
  <p:sldIdLst>
    <p:sldId id="256" r:id="rId5"/>
    <p:sldId id="284" r:id="rId6"/>
    <p:sldId id="286" r:id="rId7"/>
    <p:sldId id="285" r:id="rId8"/>
    <p:sldId id="287" r:id="rId9"/>
    <p:sldId id="288" r:id="rId10"/>
    <p:sldId id="281" r:id="rId11"/>
    <p:sldId id="28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6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=""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=""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=""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24/07/20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=""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=""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92880"/>
              </p:ext>
            </p:extLst>
          </p:nvPr>
        </p:nvGraphicFramePr>
        <p:xfrm>
          <a:off x="423354" y="4491651"/>
          <a:ext cx="11359992" cy="192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91"/>
                <a:gridCol w="8079001"/>
              </a:tblGrid>
              <a:tr h="592835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課題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取り組み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451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技術検証</a:t>
                      </a:r>
                      <a:r>
                        <a:rPr kumimoji="1" lang="en-US" altLang="ja-JP" dirty="0" smtClean="0"/>
                        <a:t>/</a:t>
                      </a:r>
                      <a:r>
                        <a:rPr kumimoji="1" lang="ja-JP" altLang="en-US" dirty="0" smtClean="0"/>
                        <a:t>改良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要因分析結果の信頼性を評価する、アルゴリズムを改良する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45173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改修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ユースケースに合わせて</a:t>
                      </a:r>
                      <a:r>
                        <a:rPr kumimoji="1" lang="en-US" altLang="ja-JP" dirty="0" smtClean="0"/>
                        <a:t>UI</a:t>
                      </a:r>
                      <a:r>
                        <a:rPr kumimoji="1" lang="ja-JP" altLang="en-US" dirty="0" smtClean="0"/>
                        <a:t>修正する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445173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データ連携実装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DB</a:t>
                      </a:r>
                      <a:r>
                        <a:rPr kumimoji="1" lang="ja-JP" altLang="en-US" dirty="0" smtClean="0"/>
                        <a:t>からデータを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正方形/長方形 5"/>
          <p:cNvSpPr/>
          <p:nvPr/>
        </p:nvSpPr>
        <p:spPr>
          <a:xfrm>
            <a:off x="2328446" y="964178"/>
            <a:ext cx="7596848" cy="30571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79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トライ用アプリ開発の</a:t>
            </a:r>
            <a:r>
              <a:rPr lang="ja-JP" altLang="en-US" dirty="0" smtClean="0"/>
              <a:t>大</a:t>
            </a:r>
            <a:r>
              <a:rPr kumimoji="1" lang="ja-JP" altLang="en-US" dirty="0" smtClean="0"/>
              <a:t>日程（案）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50024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10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マイルストーン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技術検証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改良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整備課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もの革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DS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UI</a:t>
                      </a:r>
                      <a:r>
                        <a:rPr lang="ja-JP" altLang="en-US" dirty="0" smtClean="0"/>
                        <a:t>改修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整備課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もの革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DS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DX3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DS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63520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185128" y="6160408"/>
            <a:ext cx="846707" cy="202434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67799" y="6171708"/>
            <a:ext cx="846707" cy="202434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3350646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4244341" y="5031619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2" y="4431948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3"/>
          <p:cNvSpPr/>
          <p:nvPr/>
        </p:nvSpPr>
        <p:spPr>
          <a:xfrm>
            <a:off x="6550223" y="3879308"/>
            <a:ext cx="3280991" cy="224322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491424" y="1869562"/>
            <a:ext cx="3398590" cy="457395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5162086" y="3374164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175680" y="532554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操作レクチャー</a:t>
            </a:r>
            <a:endParaRPr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5174788" y="5877725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DB</a:t>
            </a:r>
            <a:r>
              <a:rPr lang="ja-JP" altLang="en-US" sz="1000" dirty="0" smtClean="0"/>
              <a:t>連携実装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281456" y="592475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データ連携相談</a:t>
            </a:r>
            <a:endParaRPr lang="ja-JP" altLang="en-US" sz="1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4362883" y="47837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UI</a:t>
            </a:r>
            <a:r>
              <a:rPr lang="ja-JP" altLang="en-US" sz="1000" dirty="0" smtClean="0"/>
              <a:t>改修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4280086" y="418362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UI</a:t>
            </a:r>
            <a:r>
              <a:rPr lang="ja-JP" altLang="en-US" sz="1000" dirty="0" smtClean="0"/>
              <a:t>要望出し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232569" y="358349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UI</a:t>
            </a:r>
            <a:r>
              <a:rPr lang="ja-JP" altLang="en-US" sz="1000" dirty="0" smtClean="0"/>
              <a:t>要望出し</a:t>
            </a:r>
            <a:endParaRPr lang="ja-JP" altLang="en-US" sz="1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6532845" y="3618769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追加</a:t>
            </a:r>
            <a:r>
              <a:rPr lang="en-US" altLang="ja-JP" sz="1000" dirty="0" smtClean="0"/>
              <a:t>UI</a:t>
            </a:r>
            <a:r>
              <a:rPr lang="ja-JP" altLang="en-US" sz="1000" dirty="0" smtClean="0"/>
              <a:t>要望出し</a:t>
            </a:r>
            <a:endParaRPr lang="ja-JP" altLang="en-US" sz="10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168643" y="1889849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正解データ収集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5214791" y="2971152"/>
            <a:ext cx="864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信頼性評価</a:t>
            </a:r>
            <a:endParaRPr lang="en-US" altLang="ja-JP" sz="1000" dirty="0" smtClean="0"/>
          </a:p>
          <a:p>
            <a:r>
              <a:rPr lang="en-US" altLang="ja-JP" sz="1000" dirty="0" smtClean="0"/>
              <a:t>/</a:t>
            </a:r>
            <a:r>
              <a:rPr lang="ja-JP" altLang="en-US" sz="1000" dirty="0" smtClean="0"/>
              <a:t>アルゴ改良</a:t>
            </a:r>
            <a:endParaRPr lang="ja-JP" altLang="en-US" sz="1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3273940" y="2958936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正解データ</a:t>
            </a:r>
            <a:endParaRPr lang="en-US" altLang="ja-JP" sz="1000" dirty="0" smtClean="0"/>
          </a:p>
          <a:p>
            <a:r>
              <a:rPr lang="ja-JP" altLang="en-US" sz="1000" dirty="0" smtClean="0"/>
              <a:t>収集依頼</a:t>
            </a:r>
            <a:endParaRPr lang="ja-JP" altLang="en-US" sz="1000" dirty="0"/>
          </a:p>
        </p:txBody>
      </p:sp>
      <p:sp>
        <p:nvSpPr>
          <p:cNvPr id="44" name="ホームベース 43"/>
          <p:cNvSpPr/>
          <p:nvPr/>
        </p:nvSpPr>
        <p:spPr>
          <a:xfrm>
            <a:off x="6549745" y="5042918"/>
            <a:ext cx="3280991" cy="224322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6591166" y="4758862"/>
            <a:ext cx="9925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FB</a:t>
            </a:r>
            <a:r>
              <a:rPr lang="ja-JP" altLang="en-US" sz="1000" dirty="0" smtClean="0"/>
              <a:t>もとに修正</a:t>
            </a:r>
            <a:endParaRPr lang="ja-JP" altLang="en-US" sz="1000" dirty="0"/>
          </a:p>
        </p:txBody>
      </p:sp>
      <p:sp>
        <p:nvSpPr>
          <p:cNvPr id="46" name="ホームベース 45"/>
          <p:cNvSpPr/>
          <p:nvPr/>
        </p:nvSpPr>
        <p:spPr>
          <a:xfrm>
            <a:off x="6537986" y="2185663"/>
            <a:ext cx="3280991" cy="224322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614687" y="192512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正解データ収集</a:t>
            </a:r>
            <a:endParaRPr lang="ja-JP" altLang="en-US" sz="1000" dirty="0"/>
          </a:p>
        </p:txBody>
      </p:sp>
      <p:sp>
        <p:nvSpPr>
          <p:cNvPr id="48" name="ホームベース 47"/>
          <p:cNvSpPr/>
          <p:nvPr/>
        </p:nvSpPr>
        <p:spPr>
          <a:xfrm>
            <a:off x="6549268" y="3349272"/>
            <a:ext cx="3280991" cy="224322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6567170" y="305345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アルゴ改良</a:t>
            </a:r>
            <a:endParaRPr lang="ja-JP" altLang="en-US" sz="1000" dirty="0"/>
          </a:p>
        </p:txBody>
      </p:sp>
      <p:sp>
        <p:nvSpPr>
          <p:cNvPr id="50" name="正方形/長方形 49"/>
          <p:cNvSpPr/>
          <p:nvPr/>
        </p:nvSpPr>
        <p:spPr>
          <a:xfrm>
            <a:off x="8613380" y="1865874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 smtClean="0">
                <a:solidFill>
                  <a:srgbClr val="FF0000"/>
                </a:solidFill>
              </a:rPr>
              <a:t>鈴木職長トライ期間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51" name="正方形/長方形 50"/>
          <p:cNvSpPr/>
          <p:nvPr/>
        </p:nvSpPr>
        <p:spPr>
          <a:xfrm>
            <a:off x="5966941" y="1395087"/>
            <a:ext cx="1609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rgbClr val="FF0000"/>
                </a:solidFill>
              </a:rPr>
              <a:t>★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トライ用アプリ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v1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完成</a:t>
            </a:r>
            <a:endParaRPr lang="en-US" altLang="ja-JP" sz="1000" b="1" dirty="0" smtClean="0">
              <a:solidFill>
                <a:srgbClr val="FF0000"/>
              </a:solidFill>
            </a:endParaRPr>
          </a:p>
          <a:p>
            <a:r>
              <a:rPr lang="ja-JP" altLang="en-US" sz="1000" b="1" dirty="0" smtClean="0">
                <a:solidFill>
                  <a:srgbClr val="FF0000"/>
                </a:solidFill>
              </a:rPr>
              <a:t>（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9/E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）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52" name="正方形/長方形 51"/>
          <p:cNvSpPr/>
          <p:nvPr/>
        </p:nvSpPr>
        <p:spPr>
          <a:xfrm>
            <a:off x="9741368" y="140638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rgbClr val="FF0000"/>
                </a:solidFill>
              </a:rPr>
              <a:t>★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トライ終了</a:t>
            </a:r>
            <a:endParaRPr lang="en-US" altLang="ja-JP" sz="1000" b="1" dirty="0" smtClean="0">
              <a:solidFill>
                <a:srgbClr val="FF0000"/>
              </a:solidFill>
            </a:endParaRPr>
          </a:p>
          <a:p>
            <a:r>
              <a:rPr lang="ja-JP" altLang="en-US" sz="1000" b="1" dirty="0" smtClean="0">
                <a:solidFill>
                  <a:srgbClr val="FF0000"/>
                </a:solidFill>
              </a:rPr>
              <a:t>（</a:t>
            </a:r>
            <a:r>
              <a:rPr lang="ja-JP" altLang="ja-JP" sz="1000" b="1" dirty="0" smtClean="0">
                <a:solidFill>
                  <a:srgbClr val="FF0000"/>
                </a:solidFill>
              </a:rPr>
              <a:t>1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/E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）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049611" y="1394630"/>
            <a:ext cx="1609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 smtClean="0">
                <a:solidFill>
                  <a:srgbClr val="FF0000"/>
                </a:solidFill>
              </a:rPr>
              <a:t>★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トライ用アプリ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v0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完成</a:t>
            </a:r>
            <a:endParaRPr lang="en-US" altLang="ja-JP" sz="1000" b="1" dirty="0" smtClean="0">
              <a:solidFill>
                <a:srgbClr val="FF0000"/>
              </a:solidFill>
            </a:endParaRPr>
          </a:p>
          <a:p>
            <a:r>
              <a:rPr lang="ja-JP" altLang="en-US" sz="1000" b="1" dirty="0" smtClean="0">
                <a:solidFill>
                  <a:srgbClr val="FF0000"/>
                </a:solidFill>
              </a:rPr>
              <a:t>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 smtClean="0">
                <a:solidFill>
                  <a:srgbClr val="FF0000"/>
                </a:solidFill>
              </a:rPr>
              <a:t>/E</a:t>
            </a:r>
            <a:r>
              <a:rPr lang="ja-JP" altLang="en-US" sz="1000" b="1" dirty="0" smtClean="0">
                <a:solidFill>
                  <a:srgbClr val="FF0000"/>
                </a:solidFill>
              </a:rPr>
              <a:t>）</a:t>
            </a:r>
            <a:endParaRPr lang="ja-JP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65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トライ用アプリ開発の中日程（案）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065963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  <a:gridCol w="951375"/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7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8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9</a:t>
                      </a:r>
                      <a:r>
                        <a:rPr kumimoji="1" lang="ja-JP" altLang="en-US" dirty="0" smtClean="0"/>
                        <a:t>月</a:t>
                      </a:r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marL="0" marR="0" marT="0" marB="0" anchor="ctr"/>
                </a:tc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2W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3W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4W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技術検証</a:t>
                      </a:r>
                      <a:r>
                        <a:rPr lang="en-US" altLang="ja-JP" dirty="0" smtClean="0"/>
                        <a:t>/</a:t>
                      </a:r>
                      <a:r>
                        <a:rPr lang="ja-JP" altLang="en-US" dirty="0" smtClean="0"/>
                        <a:t>改良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整備課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もの革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DS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UI</a:t>
                      </a:r>
                      <a:r>
                        <a:rPr lang="ja-JP" altLang="en-US" dirty="0" smtClean="0"/>
                        <a:t>改修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整備課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もの革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DS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DX3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  <a:tr h="570275">
                <a:tc>
                  <a:txBody>
                    <a:bodyPr/>
                    <a:lstStyle/>
                    <a:p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DS</a:t>
                      </a:r>
                      <a:r>
                        <a:rPr lang="ja-JP" altLang="en-US" dirty="0" smtClean="0"/>
                        <a:t>部</a:t>
                      </a:r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87036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8054526" y="6149565"/>
            <a:ext cx="1835488" cy="225035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79559" y="6206983"/>
            <a:ext cx="846707" cy="202434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3350646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6137672" y="5055135"/>
            <a:ext cx="1823729" cy="177287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2" y="4431948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70228" cy="211648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5680" y="532554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操作レクチャー</a:t>
            </a:r>
            <a:endParaRPr lang="ja-JP" altLang="en-US" sz="1000" dirty="0"/>
          </a:p>
        </p:txBody>
      </p:sp>
      <p:sp>
        <p:nvSpPr>
          <p:cNvPr id="20" name="正方形/長方形 19"/>
          <p:cNvSpPr/>
          <p:nvPr/>
        </p:nvSpPr>
        <p:spPr>
          <a:xfrm>
            <a:off x="8055945" y="5889484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DB</a:t>
            </a:r>
            <a:r>
              <a:rPr lang="ja-JP" altLang="en-US" sz="1000" dirty="0" smtClean="0"/>
              <a:t>連携実装</a:t>
            </a:r>
            <a:endParaRPr lang="ja-JP" altLang="en-US" sz="1000" dirty="0"/>
          </a:p>
        </p:txBody>
      </p:sp>
      <p:sp>
        <p:nvSpPr>
          <p:cNvPr id="21" name="正方形/長方形 20"/>
          <p:cNvSpPr/>
          <p:nvPr/>
        </p:nvSpPr>
        <p:spPr>
          <a:xfrm>
            <a:off x="3210897" y="5913000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データ連携相談</a:t>
            </a:r>
            <a:endParaRPr lang="ja-JP" altLang="en-US" sz="1000" dirty="0"/>
          </a:p>
        </p:txBody>
      </p:sp>
      <p:sp>
        <p:nvSpPr>
          <p:cNvPr id="23" name="正方形/長方形 22"/>
          <p:cNvSpPr/>
          <p:nvPr/>
        </p:nvSpPr>
        <p:spPr>
          <a:xfrm>
            <a:off x="4280086" y="418362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UI</a:t>
            </a:r>
            <a:r>
              <a:rPr lang="ja-JP" altLang="en-US" sz="1000" dirty="0" smtClean="0"/>
              <a:t>要望出し</a:t>
            </a:r>
            <a:endParaRPr lang="ja-JP" altLang="en-US" sz="1000" dirty="0"/>
          </a:p>
        </p:txBody>
      </p:sp>
      <p:sp>
        <p:nvSpPr>
          <p:cNvPr id="24" name="正方形/長方形 23"/>
          <p:cNvSpPr/>
          <p:nvPr/>
        </p:nvSpPr>
        <p:spPr>
          <a:xfrm>
            <a:off x="4232569" y="3583494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UI</a:t>
            </a:r>
            <a:r>
              <a:rPr lang="ja-JP" altLang="en-US" sz="1000" dirty="0" smtClean="0"/>
              <a:t>要望出し</a:t>
            </a:r>
            <a:endParaRPr lang="ja-JP" altLang="en-US" sz="1000" dirty="0"/>
          </a:p>
        </p:txBody>
      </p:sp>
      <p:sp>
        <p:nvSpPr>
          <p:cNvPr id="40" name="正方形/長方形 39"/>
          <p:cNvSpPr/>
          <p:nvPr/>
        </p:nvSpPr>
        <p:spPr>
          <a:xfrm>
            <a:off x="4168643" y="1889849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正解データ収集</a:t>
            </a:r>
            <a:endParaRPr lang="ja-JP" altLang="en-US" sz="1000" dirty="0"/>
          </a:p>
        </p:txBody>
      </p:sp>
      <p:sp>
        <p:nvSpPr>
          <p:cNvPr id="42" name="正方形/長方形 41"/>
          <p:cNvSpPr/>
          <p:nvPr/>
        </p:nvSpPr>
        <p:spPr>
          <a:xfrm>
            <a:off x="7119884" y="3041702"/>
            <a:ext cx="15353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 smtClean="0"/>
              <a:t>信頼性評価</a:t>
            </a:r>
            <a:r>
              <a:rPr lang="en-US" altLang="ja-JP" sz="1000" dirty="0" smtClean="0"/>
              <a:t>/</a:t>
            </a:r>
            <a:r>
              <a:rPr lang="ja-JP" altLang="en-US" sz="1000" dirty="0" smtClean="0"/>
              <a:t>アルゴ改良</a:t>
            </a:r>
            <a:endParaRPr lang="ja-JP" altLang="en-US" sz="1000" dirty="0"/>
          </a:p>
        </p:txBody>
      </p:sp>
      <p:sp>
        <p:nvSpPr>
          <p:cNvPr id="43" name="正方形/長方形 42"/>
          <p:cNvSpPr/>
          <p:nvPr/>
        </p:nvSpPr>
        <p:spPr>
          <a:xfrm>
            <a:off x="3273940" y="2958936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正解データ</a:t>
            </a:r>
            <a:endParaRPr lang="en-US" altLang="ja-JP" sz="1000" dirty="0" smtClean="0"/>
          </a:p>
          <a:p>
            <a:r>
              <a:rPr lang="ja-JP" altLang="en-US" sz="1000" dirty="0" smtClean="0"/>
              <a:t>収集依頼</a:t>
            </a:r>
            <a:endParaRPr lang="ja-JP" altLang="en-US" sz="10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174326" y="190483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6149898" y="477153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 smtClean="0"/>
              <a:t>UI</a:t>
            </a:r>
            <a:r>
              <a:rPr lang="ja-JP" altLang="en-US" sz="1000" dirty="0" smtClean="0"/>
              <a:t>改修</a:t>
            </a:r>
            <a:endParaRPr lang="ja-JP" altLang="en-US" sz="1000" dirty="0"/>
          </a:p>
        </p:txBody>
      </p:sp>
      <p:sp>
        <p:nvSpPr>
          <p:cNvPr id="58" name="ホームベース 57"/>
          <p:cNvSpPr/>
          <p:nvPr/>
        </p:nvSpPr>
        <p:spPr>
          <a:xfrm>
            <a:off x="6114632" y="2210096"/>
            <a:ext cx="1870290" cy="200345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132056" y="1912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正解データ収集</a:t>
            </a:r>
            <a:endParaRPr lang="ja-JP" altLang="en-US" sz="1000" dirty="0"/>
          </a:p>
        </p:txBody>
      </p:sp>
      <p:sp>
        <p:nvSpPr>
          <p:cNvPr id="60" name="ホームベース 59"/>
          <p:cNvSpPr/>
          <p:nvPr/>
        </p:nvSpPr>
        <p:spPr>
          <a:xfrm>
            <a:off x="7102935" y="3351103"/>
            <a:ext cx="3704345" cy="199889"/>
          </a:xfrm>
          <a:prstGeom prst="homePlat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43831" y="378338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 smtClean="0"/>
              <a:t>夏</a:t>
            </a:r>
            <a:endParaRPr lang="en-US" altLang="ja-JP" sz="1000" dirty="0" smtClean="0"/>
          </a:p>
          <a:p>
            <a:r>
              <a:rPr lang="ja-JP" altLang="en-US" sz="1000" dirty="0" smtClean="0"/>
              <a:t>期</a:t>
            </a:r>
            <a:endParaRPr lang="en-US" altLang="ja-JP" sz="1000" dirty="0" smtClean="0"/>
          </a:p>
          <a:p>
            <a:r>
              <a:rPr lang="ja-JP" altLang="en-US" sz="1000" dirty="0" smtClean="0"/>
              <a:t>休</a:t>
            </a:r>
            <a:endParaRPr lang="en-US" altLang="ja-JP" sz="1000" dirty="0" smtClean="0"/>
          </a:p>
          <a:p>
            <a:r>
              <a:rPr lang="ja-JP" altLang="en-US" sz="1000" dirty="0" smtClean="0"/>
              <a:t>暇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正解データ収集依頼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1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実験計画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63450"/>
              </p:ext>
            </p:extLst>
          </p:nvPr>
        </p:nvGraphicFramePr>
        <p:xfrm>
          <a:off x="1961441" y="273032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要因</a:t>
                      </a:r>
                      <a:r>
                        <a:rPr kumimoji="1" lang="en-US" altLang="ja-JP" dirty="0" smtClean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08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7月 20日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9676</TotalTime>
  <Words>285</Words>
  <Application>Microsoft Macintosh PowerPoint</Application>
  <PresentationFormat>ユーザー設定</PresentationFormat>
  <Paragraphs>121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152</cp:revision>
  <dcterms:created xsi:type="dcterms:W3CDTF">2022-01-19T01:36:44Z</dcterms:created>
  <dcterms:modified xsi:type="dcterms:W3CDTF">2024-07-20T12:29:54Z</dcterms:modified>
</cp:coreProperties>
</file>