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9"/>
  </p:notesMasterIdLst>
  <p:sldIdLst>
    <p:sldId id="291" r:id="rId5"/>
    <p:sldId id="292" r:id="rId6"/>
    <p:sldId id="281" r:id="rId7"/>
    <p:sldId id="28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00" d="100"/>
          <a:sy n="100" d="100"/>
        </p:scale>
        <p:origin x="-824" y="-1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24/01/16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24/01/16</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24/01/16</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24/01/16</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24/01/16</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24/01/16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24/01/16</a:t>
            </a:fld>
            <a:endParaRPr kumimoji="1" lang="ja-JP" altLang="en-US"/>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2024年 1月 16日 </a:t>
            </a:fld>
            <a:endParaRPr lang="en-US" dirty="0"/>
          </a:p>
        </p:txBody>
      </p:sp>
      <p:sp>
        <p:nvSpPr>
          <p:cNvPr id="24"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前回の指摘事項に対する対応（</a:t>
            </a:r>
            <a:r>
              <a:rPr kumimoji="1" lang="en-US" altLang="ja-JP" dirty="0" smtClean="0"/>
              <a:t>1/2</a:t>
            </a:r>
            <a:r>
              <a:rPr kumimoji="1" lang="ja-JP" altLang="en-US" dirty="0" smtClean="0"/>
              <a:t>）</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1月 16日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913815551"/>
              </p:ext>
            </p:extLst>
          </p:nvPr>
        </p:nvGraphicFramePr>
        <p:xfrm>
          <a:off x="431800" y="787400"/>
          <a:ext cx="11353800" cy="3744479"/>
        </p:xfrm>
        <a:graphic>
          <a:graphicData uri="http://schemas.openxmlformats.org/drawingml/2006/table">
            <a:tbl>
              <a:tblPr firstRow="1" bandRow="1">
                <a:tableStyleId>{5C22544A-7EE6-4342-B048-85BDC9FD1C3A}</a:tableStyleId>
              </a:tblPr>
              <a:tblGrid>
                <a:gridCol w="4181238"/>
                <a:gridCol w="7172562"/>
              </a:tblGrid>
              <a:tr h="368258">
                <a:tc>
                  <a:txBody>
                    <a:bodyPr/>
                    <a:lstStyle/>
                    <a:p>
                      <a:r>
                        <a:rPr kumimoji="1" lang="ja-JP" altLang="en-US" dirty="0" smtClean="0"/>
                        <a:t>指摘</a:t>
                      </a:r>
                      <a:r>
                        <a:rPr kumimoji="1" lang="en-US" altLang="ja-JP" dirty="0" smtClean="0"/>
                        <a:t>/</a:t>
                      </a:r>
                      <a:r>
                        <a:rPr kumimoji="1" lang="ja-JP" altLang="en-US" dirty="0" smtClean="0"/>
                        <a:t>要望</a:t>
                      </a:r>
                      <a:endParaRPr kumimoji="1" lang="ja-JP" altLang="en-US" dirty="0"/>
                    </a:p>
                  </a:txBody>
                  <a:tcPr/>
                </a:tc>
                <a:tc>
                  <a:txBody>
                    <a:bodyPr/>
                    <a:lstStyle/>
                    <a:p>
                      <a:r>
                        <a:rPr kumimoji="1" lang="ja-JP" altLang="en-US" dirty="0" smtClean="0"/>
                        <a:t>対応</a:t>
                      </a:r>
                      <a:endParaRPr kumimoji="1" lang="ja-JP" altLang="en-US" dirty="0"/>
                    </a:p>
                  </a:txBody>
                  <a:tcPr/>
                </a:tc>
              </a:tr>
              <a:tr h="20254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■CSV</a:t>
                      </a:r>
                      <a:r>
                        <a:rPr kumimoji="1" lang="ja-JP" altLang="en-US" dirty="0" smtClean="0"/>
                        <a:t>ファイル関係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・カラーマップの元データの</a:t>
                      </a:r>
                      <a:r>
                        <a:rPr kumimoji="1" lang="en-US" altLang="ja-JP" dirty="0" smtClean="0"/>
                        <a:t>CSV</a:t>
                      </a:r>
                      <a:r>
                        <a:rPr kumimoji="1" lang="ja-JP" altLang="en-US" dirty="0" smtClean="0"/>
                        <a:t>ファイルを用意して欲しい。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SHAP</a:t>
                      </a:r>
                      <a:r>
                        <a:rPr kumimoji="1" lang="ja-JP" altLang="en-US" dirty="0" smtClean="0"/>
                        <a:t>値だけでなく、変数の値も同じファイルに記載して欲しい。</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OUTPUT VALUE</a:t>
                      </a:r>
                      <a:r>
                        <a:rPr kumimoji="1" lang="ja-JP" altLang="en-US" dirty="0" smtClean="0"/>
                        <a:t>」「</a:t>
                      </a:r>
                      <a:r>
                        <a:rPr kumimoji="1" lang="en-US" altLang="ja-JP" dirty="0" smtClean="0"/>
                        <a:t>BASE VALUE</a:t>
                      </a:r>
                      <a:r>
                        <a:rPr kumimoji="1" lang="ja-JP" altLang="en-US" dirty="0" smtClean="0"/>
                        <a:t>」を追記して欲しい</a:t>
                      </a:r>
                    </a:p>
                  </a:txBody>
                  <a:tcPr/>
                </a:tc>
                <a:tc>
                  <a:txBody>
                    <a:bodyPr/>
                    <a:lstStyle/>
                    <a:p>
                      <a:r>
                        <a:rPr kumimoji="1" lang="ja-JP" altLang="en-US" dirty="0" smtClean="0"/>
                        <a:t>全て対応。</a:t>
                      </a:r>
                      <a:endParaRPr kumimoji="1" lang="en-US" altLang="ja-JP" dirty="0" smtClean="0"/>
                    </a:p>
                    <a:p>
                      <a:r>
                        <a:rPr kumimoji="1" lang="ja-JP" altLang="en-US" dirty="0" smtClean="0"/>
                        <a:t>最終成果物で生成されます。</a:t>
                      </a:r>
                      <a:endParaRPr kumimoji="1" lang="ja-JP" altLang="en-US" dirty="0"/>
                    </a:p>
                  </a:txBody>
                  <a:tcPr/>
                </a:tc>
              </a:tr>
              <a:tr h="675401">
                <a:tc>
                  <a:txBody>
                    <a:bodyPr/>
                    <a:lstStyle/>
                    <a:p>
                      <a:r>
                        <a:rPr kumimoji="1" lang="en-US" altLang="ja-JP" dirty="0" smtClean="0"/>
                        <a:t>■</a:t>
                      </a:r>
                      <a:r>
                        <a:rPr kumimoji="1" lang="ja-JP" altLang="en-US" dirty="0" smtClean="0"/>
                        <a:t>カラーマップ関係</a:t>
                      </a:r>
                      <a:endParaRPr kumimoji="1" lang="en-US" altLang="ja-JP" dirty="0" smtClean="0"/>
                    </a:p>
                    <a:p>
                      <a:r>
                        <a:rPr kumimoji="1" lang="ja-JP" altLang="en-US" dirty="0" smtClean="0"/>
                        <a:t>・品番軸を揃えて欲しい</a:t>
                      </a:r>
                      <a:endParaRPr kumimoji="1" lang="ja-JP" altLang="en-US" dirty="0"/>
                    </a:p>
                  </a:txBody>
                  <a:tcPr/>
                </a:tc>
                <a:tc>
                  <a:txBody>
                    <a:bodyPr/>
                    <a:lstStyle/>
                    <a:p>
                      <a:r>
                        <a:rPr kumimoji="1" lang="ja-JP" altLang="en-US" dirty="0" smtClean="0"/>
                        <a:t>対応</a:t>
                      </a:r>
                      <a:endParaRPr kumimoji="1" lang="en-US" altLang="ja-JP" dirty="0" smtClean="0"/>
                    </a:p>
                    <a:p>
                      <a:r>
                        <a:rPr kumimoji="1" lang="en-US" altLang="ja-JP" dirty="0" smtClean="0"/>
                        <a:t>※</a:t>
                      </a:r>
                      <a:r>
                        <a:rPr kumimoji="1" lang="ja-JP" altLang="en-US" dirty="0" smtClean="0"/>
                        <a:t>ブランクのある品番は除外しました</a:t>
                      </a:r>
                      <a:endParaRPr kumimoji="1" lang="ja-JP" altLang="en-US" dirty="0"/>
                    </a:p>
                  </a:txBody>
                  <a:tcPr/>
                </a:tc>
              </a:tr>
              <a:tr h="675401">
                <a:tc>
                  <a:txBody>
                    <a:bodyPr/>
                    <a:lstStyle/>
                    <a:p>
                      <a:r>
                        <a:rPr kumimoji="1" lang="en-US" altLang="ja-JP" dirty="0" smtClean="0"/>
                        <a:t>■SHAP</a:t>
                      </a:r>
                    </a:p>
                    <a:p>
                      <a:r>
                        <a:rPr kumimoji="1" lang="ja-JP" altLang="en-US" dirty="0" smtClean="0"/>
                        <a:t>・</a:t>
                      </a:r>
                      <a:r>
                        <a:rPr kumimoji="1" lang="nb-NO" altLang="ja-JP" dirty="0" err="1" smtClean="0"/>
                        <a:t>basevalue</a:t>
                      </a:r>
                      <a:r>
                        <a:rPr kumimoji="1" lang="ja-JP" altLang="nb-NO" dirty="0" smtClean="0"/>
                        <a:t>を</a:t>
                      </a:r>
                      <a:r>
                        <a:rPr kumimoji="1" lang="nb-NO" altLang="ja-JP" dirty="0" smtClean="0"/>
                        <a:t>1</a:t>
                      </a:r>
                      <a:r>
                        <a:rPr kumimoji="1" lang="ja-JP" altLang="en-US" dirty="0" smtClean="0"/>
                        <a:t>にする</a:t>
                      </a:r>
                      <a:endParaRPr kumimoji="1" lang="ja-JP" altLang="en-US" dirty="0"/>
                    </a:p>
                  </a:txBody>
                  <a:tcPr/>
                </a:tc>
                <a:tc>
                  <a:txBody>
                    <a:bodyPr/>
                    <a:lstStyle/>
                    <a:p>
                      <a:r>
                        <a:rPr kumimoji="1" lang="ja-JP" altLang="en-US" dirty="0" smtClean="0"/>
                        <a:t>後述</a:t>
                      </a:r>
                      <a:endParaRPr kumimoji="1" lang="ja-JP" altLang="en-US" dirty="0"/>
                    </a:p>
                  </a:txBody>
                  <a:tcPr/>
                </a:tc>
              </a:tr>
            </a:tbl>
          </a:graphicData>
        </a:graphic>
      </p:graphicFrame>
    </p:spTree>
    <p:extLst>
      <p:ext uri="{BB962C8B-B14F-4D97-AF65-F5344CB8AC3E}">
        <p14:creationId xmlns:p14="http://schemas.microsoft.com/office/powerpoint/2010/main" val="412078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en-US" altLang="ja-JP" dirty="0" smtClean="0"/>
              <a:t>■</a:t>
            </a:r>
            <a:r>
              <a:rPr kumimoji="1" lang="ja-JP" altLang="en-US" dirty="0" smtClean="0"/>
              <a:t>背景</a:t>
            </a:r>
            <a:endParaRPr kumimoji="1" lang="en-US" altLang="ja-JP" dirty="0" smtClean="0"/>
          </a:p>
          <a:p>
            <a:r>
              <a:rPr lang="ja-JP" altLang="en-US" b="0" dirty="0" smtClean="0"/>
              <a:t>・異なるデータ間では、</a:t>
            </a:r>
            <a:r>
              <a:rPr lang="en-US" altLang="ja-JP" b="0" dirty="0" smtClean="0"/>
              <a:t>output</a:t>
            </a:r>
            <a:r>
              <a:rPr lang="ja-JP" altLang="en-US" b="0" dirty="0" smtClean="0"/>
              <a:t> </a:t>
            </a:r>
            <a:r>
              <a:rPr lang="en-US" altLang="ja-JP" b="0" dirty="0" smtClean="0"/>
              <a:t>value</a:t>
            </a:r>
            <a:r>
              <a:rPr lang="ja-JP" altLang="en-US" b="0" dirty="0" smtClean="0"/>
              <a:t>が異なるため、</a:t>
            </a:r>
            <a:r>
              <a:rPr lang="en-US" altLang="ja-JP" b="0" dirty="0" smtClean="0"/>
              <a:t>SHAP</a:t>
            </a:r>
            <a:r>
              <a:rPr lang="ja-JP" altLang="en-US" b="0" dirty="0" smtClean="0"/>
              <a:t>値のスケールが変わる。</a:t>
            </a:r>
            <a:r>
              <a:rPr lang="en-US" altLang="ja-JP" b="0" dirty="0" smtClean="0"/>
              <a:t>SHAP</a:t>
            </a:r>
            <a:r>
              <a:rPr lang="ja-JP" altLang="en-US" b="0" dirty="0" smtClean="0"/>
              <a:t>値の大きさを比べることができない</a:t>
            </a:r>
            <a:endParaRPr lang="en-US" altLang="ja-JP" b="0" dirty="0" smtClean="0"/>
          </a:p>
          <a:p>
            <a:endParaRPr kumimoji="1" lang="en-US" altLang="ja-JP" b="0" dirty="0"/>
          </a:p>
          <a:p>
            <a:endParaRPr lang="en-US" altLang="ja-JP" b="0" dirty="0" smtClean="0"/>
          </a:p>
          <a:p>
            <a:r>
              <a:rPr kumimoji="1" lang="en-US" altLang="ja-JP" b="0" dirty="0" smtClean="0"/>
              <a:t>■</a:t>
            </a:r>
          </a:p>
          <a:p>
            <a:r>
              <a:rPr lang="en-US" altLang="ja-JP" dirty="0"/>
              <a:t>SHAP</a:t>
            </a:r>
            <a:r>
              <a:rPr lang="ja-JP" altLang="en-US" dirty="0"/>
              <a:t>値は、特定の予測において各特徴がどの程度影響を与えたかを数値化します。異なるデータ</a:t>
            </a:r>
            <a:r>
              <a:rPr lang="ja-JP" altLang="en-US" dirty="0" smtClean="0"/>
              <a:t>行</a:t>
            </a:r>
            <a:endParaRPr lang="en-US" altLang="ja-JP" dirty="0" smtClean="0"/>
          </a:p>
          <a:p>
            <a:endParaRPr lang="en-US" altLang="ja-JP" dirty="0"/>
          </a:p>
          <a:p>
            <a:r>
              <a:rPr lang="ja-JP" altLang="en-US" dirty="0" smtClean="0"/>
              <a:t>相対大きさはできるかも</a:t>
            </a:r>
            <a:endParaRPr lang="ja-JP" altLang="en-US" dirty="0"/>
          </a:p>
          <a:p>
            <a:endParaRPr kumimoji="1" lang="en-US" altLang="ja-JP" b="0" dirty="0" smtClean="0"/>
          </a:p>
          <a:p>
            <a:endParaRPr kumimoji="1" lang="ja-JP" altLang="en-US" b="0" dirty="0"/>
          </a:p>
        </p:txBody>
      </p:sp>
      <p:sp>
        <p:nvSpPr>
          <p:cNvPr id="3" name="テキスト プレースホルダー 2"/>
          <p:cNvSpPr>
            <a:spLocks noGrp="1"/>
          </p:cNvSpPr>
          <p:nvPr>
            <p:ph type="body" sz="quarter" idx="20"/>
          </p:nvPr>
        </p:nvSpPr>
        <p:spPr/>
        <p:txBody>
          <a:bodyPr/>
          <a:lstStyle/>
          <a:p>
            <a:r>
              <a:rPr lang="ja-JP" altLang="en-US" dirty="0"/>
              <a:t>前回の指摘事項に対する対応</a:t>
            </a:r>
            <a:r>
              <a:rPr lang="ja-JP" altLang="en-US" dirty="0" smtClean="0"/>
              <a:t>（</a:t>
            </a:r>
            <a:r>
              <a:rPr lang="ja-JP" altLang="ja-JP" dirty="0"/>
              <a:t>2</a:t>
            </a:r>
            <a:r>
              <a:rPr lang="en-US" altLang="ja-JP" dirty="0" smtClean="0"/>
              <a:t>/</a:t>
            </a:r>
            <a:r>
              <a:rPr lang="en-US" altLang="ja-JP" dirty="0"/>
              <a:t>2</a:t>
            </a:r>
            <a:r>
              <a:rPr lang="ja-JP" altLang="en-US" dirty="0"/>
              <a:t>）</a:t>
            </a:r>
          </a:p>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375861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 xmlns:a16="http://schemas.microsoft.com/office/drawing/2014/main" id="{1A4FF0F5-65C1-4513-8274-5F52E290243A}"/>
              </a:ext>
            </a:extLst>
          </p:cNvPr>
          <p:cNvSpPr>
            <a:spLocks noGrp="1"/>
          </p:cNvSpPr>
          <p:nvPr>
            <p:ph type="body" sz="quarter" idx="18"/>
          </p:nvPr>
        </p:nvSpPr>
        <p:spPr/>
        <p:txBody>
          <a:bodyPr/>
          <a:lstStyle/>
          <a:p>
            <a:r>
              <a:rPr lang="ja-JP" altLang="en-US" b="0" i="0" dirty="0">
                <a:solidFill>
                  <a:srgbClr val="172B4D"/>
                </a:solidFill>
                <a:effectLst/>
                <a:latin typeface="Noto Sans CJK JP"/>
              </a:rPr>
              <a:t>技術調査　　　　　</a:t>
            </a:r>
            <a:r>
              <a:rPr lang="ja-JP" altLang="en-US" dirty="0"/>
              <a:t/>
            </a:r>
            <a:br>
              <a:rPr lang="ja-JP" altLang="en-US" dirty="0"/>
            </a:br>
            <a:r>
              <a:rPr lang="ja-JP" altLang="en-US" b="0" i="0" dirty="0">
                <a:solidFill>
                  <a:srgbClr val="172B4D"/>
                </a:solidFill>
                <a:effectLst/>
                <a:latin typeface="Noto Sans CJK JP"/>
              </a:rPr>
              <a:t>要件整理・定義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機能開発</a:t>
            </a:r>
            <a:r>
              <a:rPr lang="ja-JP" altLang="en-US" dirty="0"/>
              <a:t/>
            </a:r>
            <a:br>
              <a:rPr lang="ja-JP" altLang="en-US" dirty="0"/>
            </a:br>
            <a:r>
              <a:rPr lang="ja-JP" altLang="en-US" b="0" i="0" dirty="0">
                <a:solidFill>
                  <a:srgbClr val="172B4D"/>
                </a:solidFill>
                <a:effectLst/>
                <a:latin typeface="Noto Sans CJK JP"/>
              </a:rPr>
              <a:t>機能設計　　　</a:t>
            </a:r>
            <a:r>
              <a:rPr lang="ja-JP" altLang="en-US" dirty="0"/>
              <a:t/>
            </a:r>
            <a:br>
              <a:rPr lang="ja-JP" altLang="en-US" dirty="0"/>
            </a:br>
            <a:r>
              <a:rPr lang="ja-JP" altLang="en-US" b="0" i="0" dirty="0">
                <a:solidFill>
                  <a:srgbClr val="172B4D"/>
                </a:solidFill>
                <a:effectLst/>
                <a:latin typeface="Noto Sans CJK JP"/>
              </a:rPr>
              <a:t>実装　　　　　</a:t>
            </a:r>
            <a:r>
              <a:rPr lang="ja-JP" altLang="en-US" dirty="0"/>
              <a:t/>
            </a:r>
            <a:br>
              <a:rPr lang="ja-JP" altLang="en-US" dirty="0"/>
            </a:br>
            <a:r>
              <a:rPr lang="ja-JP" altLang="en-US" b="0" i="0" dirty="0">
                <a:solidFill>
                  <a:srgbClr val="172B4D"/>
                </a:solidFill>
                <a:effectLst/>
                <a:latin typeface="Noto Sans CJK JP"/>
              </a:rPr>
              <a:t>認識機能連携　</a:t>
            </a:r>
            <a:r>
              <a:rPr lang="ja-JP" altLang="en-US" dirty="0"/>
              <a:t/>
            </a:r>
            <a:br>
              <a:rPr lang="ja-JP" altLang="en-US" dirty="0"/>
            </a:br>
            <a:r>
              <a:rPr lang="ja-JP" altLang="en-US" b="0" i="0" dirty="0">
                <a:solidFill>
                  <a:srgbClr val="172B4D"/>
                </a:solidFill>
                <a:effectLst/>
                <a:latin typeface="Noto Sans CJK JP"/>
              </a:rPr>
              <a:t>結合テスト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運用テスト　　　　</a:t>
            </a:r>
            <a:r>
              <a:rPr lang="ja-JP" altLang="en-US" dirty="0"/>
              <a:t/>
            </a:r>
            <a:br>
              <a:rPr lang="ja-JP" altLang="en-US" dirty="0"/>
            </a:br>
            <a:r>
              <a:rPr lang="ja-JP" altLang="en-US" b="0" i="0" dirty="0">
                <a:solidFill>
                  <a:srgbClr val="172B4D"/>
                </a:solidFill>
                <a:effectLst/>
                <a:latin typeface="Noto Sans CJK JP"/>
              </a:rPr>
              <a:t>運用課題対応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再テスト　　　　　</a:t>
            </a:r>
            <a:r>
              <a:rPr lang="ja-JP" altLang="en-US" dirty="0"/>
              <a:t/>
            </a:r>
            <a:br>
              <a:rPr lang="ja-JP" altLang="en-US" dirty="0"/>
            </a:br>
            <a:r>
              <a:rPr lang="ja-JP" altLang="en-US" b="0" i="0" dirty="0">
                <a:solidFill>
                  <a:srgbClr val="172B4D"/>
                </a:solidFill>
                <a:effectLst/>
                <a:latin typeface="Noto Sans CJK JP"/>
              </a:rPr>
              <a:t>実証実験</a:t>
            </a:r>
            <a:r>
              <a:rPr lang="ja-JP" altLang="en-US" dirty="0"/>
              <a:t/>
            </a:r>
            <a:br>
              <a:rPr lang="ja-JP" altLang="en-US" dirty="0"/>
            </a:br>
            <a:r>
              <a:rPr lang="ja-JP" altLang="en-US" b="0" i="0" dirty="0">
                <a:solidFill>
                  <a:srgbClr val="172B4D"/>
                </a:solidFill>
                <a:effectLst/>
                <a:latin typeface="Noto Sans CJK JP"/>
              </a:rPr>
              <a:t>不具合対応　　　　</a:t>
            </a:r>
            <a:r>
              <a:rPr lang="ja-JP" altLang="en-US" dirty="0"/>
              <a:t/>
            </a:r>
            <a:br>
              <a:rPr lang="ja-JP" altLang="en-US" dirty="0"/>
            </a:br>
            <a:r>
              <a:rPr lang="ja-JP" altLang="en-US" b="0" i="0" dirty="0">
                <a:solidFill>
                  <a:srgbClr val="172B4D"/>
                </a:solidFill>
                <a:effectLst/>
                <a:latin typeface="Noto Sans CJK JP"/>
              </a:rPr>
              <a:t>ドキュメント整備　</a:t>
            </a:r>
            <a:r>
              <a:rPr lang="ja-JP" altLang="en-US" dirty="0"/>
              <a:t/>
            </a:r>
            <a:br>
              <a:rPr lang="ja-JP" altLang="en-US" dirty="0"/>
            </a:br>
            <a:r>
              <a:rPr lang="en-US" altLang="ja-JP" b="0" i="0" dirty="0">
                <a:solidFill>
                  <a:srgbClr val="172B4D"/>
                </a:solidFill>
                <a:effectLst/>
                <a:latin typeface="Noto Sans CJK JP"/>
              </a:rPr>
              <a:t>CI/CD</a:t>
            </a:r>
            <a:r>
              <a:rPr lang="ja-JP" altLang="en-US" b="0" i="0" dirty="0">
                <a:solidFill>
                  <a:srgbClr val="172B4D"/>
                </a:solidFill>
                <a:effectLst/>
                <a:latin typeface="Noto Sans CJK JP"/>
              </a:rPr>
              <a:t>整備　　　　 </a:t>
            </a:r>
            <a:endParaRPr kumimoji="1" lang="ja-JP" altLang="en-US" dirty="0"/>
          </a:p>
        </p:txBody>
      </p:sp>
      <p:sp>
        <p:nvSpPr>
          <p:cNvPr id="3" name="テキスト プレースホルダー 2">
            <a:extLst>
              <a:ext uri="{FF2B5EF4-FFF2-40B4-BE49-F238E27FC236}">
                <a16:creationId xmlns="" xmlns:a16="http://schemas.microsoft.com/office/drawing/2014/main" id="{CAA9A9EB-01F6-4966-9662-074BB429DB6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 xmlns:a16="http://schemas.microsoft.com/office/drawing/2014/main" id="{0D3D3884-6323-4566-87AE-D871E574E0CB}"/>
              </a:ext>
            </a:extLst>
          </p:cNvPr>
          <p:cNvSpPr>
            <a:spLocks noGrp="1"/>
          </p:cNvSpPr>
          <p:nvPr>
            <p:ph type="dt" sz="half" idx="19"/>
          </p:nvPr>
        </p:nvSpPr>
        <p:spPr/>
        <p:txBody>
          <a:bodyPr/>
          <a:lstStyle/>
          <a:p>
            <a:fld id="{FCAFAC13-DB77-42F2-BE26-45BA5532FD50}" type="datetime4">
              <a:rPr lang="en-US" altLang="ja-JP" smtClean="0"/>
              <a:pPr/>
              <a:t>2024年 1月 16日 </a:t>
            </a:fld>
            <a:endParaRPr lang="en-US" dirty="0"/>
          </a:p>
        </p:txBody>
      </p:sp>
    </p:spTree>
    <p:extLst>
      <p:ext uri="{BB962C8B-B14F-4D97-AF65-F5344CB8AC3E}">
        <p14:creationId xmlns:p14="http://schemas.microsoft.com/office/powerpoint/2010/main" val="229882272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10645</TotalTime>
  <Words>177</Words>
  <Application>Microsoft Macintosh PowerPoint</Application>
  <PresentationFormat>ユーザー設定</PresentationFormat>
  <Paragraphs>32</Paragraphs>
  <Slides>4</Slides>
  <Notes>0</Notes>
  <HiddenSlides>0</HiddenSlides>
  <MMClips>0</MMClips>
  <ScaleCrop>false</ScaleCrop>
  <HeadingPairs>
    <vt:vector size="4" baseType="variant">
      <vt:variant>
        <vt:lpstr>テーマ</vt:lpstr>
      </vt:variant>
      <vt:variant>
        <vt:i4>4</vt:i4>
      </vt:variant>
      <vt:variant>
        <vt:lpstr>スライド タイトル</vt:lpstr>
      </vt:variant>
      <vt:variant>
        <vt:i4>4</vt:i4>
      </vt:variant>
    </vt:vector>
  </HeadingPairs>
  <TitlesOfParts>
    <vt:vector size="8"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141</cp:revision>
  <dcterms:created xsi:type="dcterms:W3CDTF">2022-01-19T01:36:44Z</dcterms:created>
  <dcterms:modified xsi:type="dcterms:W3CDTF">2024-01-15T16:22:26Z</dcterms:modified>
</cp:coreProperties>
</file>