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6"/>
  </p:notesMasterIdLst>
  <p:sldIdLst>
    <p:sldId id="28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596AE"/>
    <a:srgbClr val="064885"/>
    <a:srgbClr val="0595AE"/>
    <a:srgbClr val="E6E6E6"/>
    <a:srgbClr val="001A72"/>
    <a:srgbClr val="057CA1"/>
    <a:srgbClr val="05568F"/>
    <a:srgbClr val="064077"/>
    <a:srgbClr val="058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4,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889CAE-5D5A-CDD0-6E9B-C1312185A6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6178A-FA3B-8DC5-F47F-05D42428A7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58B89-4289-C4F9-24DE-0D7A19D33A9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4,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EB3F923-F1CA-2DE3-986D-1B9F5309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" y="2076105"/>
            <a:ext cx="7259063" cy="4572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EDC4B1F-9A0A-A0A5-64AB-D4919478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7" y="2919750"/>
            <a:ext cx="4025017" cy="348524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19A8CC2-AC6C-32E2-9293-36DDD8432B02}"/>
              </a:ext>
            </a:extLst>
          </p:cNvPr>
          <p:cNvSpPr txBox="1"/>
          <p:nvPr/>
        </p:nvSpPr>
        <p:spPr>
          <a:xfrm>
            <a:off x="443077" y="15643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ダブルクリック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8A959A-62E2-AAD4-5BC0-9AE3B1E54FF2}"/>
              </a:ext>
            </a:extLst>
          </p:cNvPr>
          <p:cNvSpPr txBox="1"/>
          <p:nvPr/>
        </p:nvSpPr>
        <p:spPr>
          <a:xfrm>
            <a:off x="443077" y="26086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ダブルクリック</a:t>
            </a:r>
            <a:endParaRPr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556AFC7-1AAE-97ED-664E-765F138E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182" y="2704999"/>
            <a:ext cx="2219635" cy="144800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2F4F479-3C41-6887-FEC5-2A4A85B5A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131" y="3102964"/>
            <a:ext cx="4182695" cy="298764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8D975AE-6D8D-70F9-D71D-ED4877285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997" y="3687580"/>
            <a:ext cx="4477197" cy="317042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3DE1A95-03E9-F0E2-B401-4E8F8730F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4046" y="4023390"/>
            <a:ext cx="5696745" cy="413442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ED3A521-EB64-D8D2-347D-2829E52DC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4145" y="4692766"/>
            <a:ext cx="5753903" cy="407726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F622B46-EDB5-F054-4B53-F89740D34E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3482" y="5150412"/>
            <a:ext cx="5677692" cy="408679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216B454-D50A-A864-2208-4CF5594055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6340" y="4579217"/>
            <a:ext cx="6310449" cy="30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9506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131</cp:revision>
  <dcterms:created xsi:type="dcterms:W3CDTF">2022-01-19T01:36:44Z</dcterms:created>
  <dcterms:modified xsi:type="dcterms:W3CDTF">2024-10-04T02:58:03Z</dcterms:modified>
</cp:coreProperties>
</file>