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作者と日付</a:t>
            </a:r>
          </a:p>
        </p:txBody>
      </p:sp>
      <p:sp>
        <p:nvSpPr>
          <p:cNvPr id="12" name="プレゼンテーションのタイトル"/>
          <p:cNvSpPr txBox="1"/>
          <p:nvPr>
            <p:ph type="title" hasCustomPrompt="1"/>
          </p:nvPr>
        </p:nvSpPr>
        <p:spPr>
          <a:xfrm>
            <a:off x="1219200" y="3543300"/>
            <a:ext cx="21945600" cy="4267200"/>
          </a:xfrm>
          <a:prstGeom prst="rect">
            <a:avLst/>
          </a:prstGeom>
        </p:spPr>
        <p:txBody>
          <a:bodyPr anchor="b"/>
          <a:lstStyle>
            <a:lvl1pPr>
              <a:defRPr spc="-128" sz="12800"/>
            </a:lvl1pPr>
          </a:lstStyle>
          <a:p>
            <a:pPr/>
            <a:r>
              <a:t>プレゼンテーションのタイトル</a:t>
            </a:r>
          </a:p>
        </p:txBody>
      </p:sp>
      <p:sp>
        <p:nvSpPr>
          <p:cNvPr id="13" name="本文レベル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7" name="本文レベル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ステートメント</a:t>
            </a:r>
          </a:p>
          <a:p>
            <a:pPr lvl="1"/>
            <a:r>
              <a:t/>
            </a:r>
          </a:p>
          <a:p>
            <a:pPr lvl="2"/>
            <a:r>
              <a:t/>
            </a:r>
          </a:p>
          <a:p>
            <a:pPr lvl="3"/>
            <a:r>
              <a:t/>
            </a:r>
          </a:p>
          <a:p>
            <a:pPr lvl="4"/>
            <a:r>
              <a:t/>
            </a:r>
          </a:p>
        </p:txBody>
      </p:sp>
      <p:sp>
        <p:nvSpPr>
          <p:cNvPr id="9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5" name="ファクト情報"/>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ファクト情報</a:t>
            </a:r>
          </a:p>
        </p:txBody>
      </p:sp>
      <p:sp>
        <p:nvSpPr>
          <p:cNvPr id="106" name="本文レベル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4" name="属性"/>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属性</a:t>
            </a:r>
          </a:p>
        </p:txBody>
      </p:sp>
      <p:sp>
        <p:nvSpPr>
          <p:cNvPr id="115" name="本文レベル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“重要な引用”</a:t>
            </a:r>
          </a:p>
          <a:p>
            <a:pPr lvl="1"/>
            <a:r>
              <a:t/>
            </a:r>
          </a:p>
          <a:p>
            <a:pPr lvl="2"/>
            <a:r>
              <a:t/>
            </a:r>
          </a:p>
          <a:p>
            <a:pPr lvl="3"/>
            <a:r>
              <a:t/>
            </a:r>
          </a:p>
          <a:p>
            <a:pPr lvl="4"/>
            <a:r>
              <a:t/>
            </a:r>
          </a:p>
        </p:txBody>
      </p:sp>
      <p:sp>
        <p:nvSpPr>
          <p:cNvPr id="116"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3"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4"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5"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6"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33"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4"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1"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プレゼンテーションのタイトル</a:t>
            </a:r>
          </a:p>
        </p:txBody>
      </p:sp>
      <p:sp>
        <p:nvSpPr>
          <p:cNvPr id="23" name="本文レベル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プレゼンテーションのサブタイトル</a:t>
            </a:r>
          </a:p>
          <a:p>
            <a:pPr lvl="1"/>
            <a:r>
              <a:t/>
            </a:r>
          </a:p>
          <a:p>
            <a:pPr lvl="2"/>
            <a:r>
              <a:t/>
            </a:r>
          </a:p>
          <a:p>
            <a:pPr lvl="3"/>
            <a:r>
              <a:t/>
            </a:r>
          </a:p>
          <a:p>
            <a:pPr lvl="4"/>
            <a:r>
              <a:t/>
            </a:r>
          </a:p>
        </p:txBody>
      </p:sp>
      <p:sp>
        <p:nvSpPr>
          <p:cNvPr id="24" name="作者と日付"/>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作者と日付</a:t>
            </a:r>
          </a:p>
        </p:txBody>
      </p:sp>
      <p:sp>
        <p:nvSpPr>
          <p:cNvPr id="2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スライドのタイトル"/>
          <p:cNvSpPr txBox="1"/>
          <p:nvPr>
            <p:ph type="title" hasCustomPrompt="1"/>
          </p:nvPr>
        </p:nvSpPr>
        <p:spPr>
          <a:xfrm>
            <a:off x="1215495" y="4585102"/>
            <a:ext cx="9757338" cy="2540001"/>
          </a:xfrm>
          <a:prstGeom prst="rect">
            <a:avLst/>
          </a:prstGeom>
        </p:spPr>
        <p:txBody>
          <a:bodyPr anchor="b"/>
          <a:lstStyle/>
          <a:p>
            <a:pPr/>
            <a:r>
              <a:t>スライドのタイトル</a:t>
            </a:r>
          </a:p>
        </p:txBody>
      </p:sp>
      <p:sp>
        <p:nvSpPr>
          <p:cNvPr id="33" name="イメージ"/>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本文レベル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1" name="本文レベル1…"/>
          <p:cNvSpPr txBox="1"/>
          <p:nvPr>
            <p:ph type="body" idx="1" hasCustomPrompt="1"/>
          </p:nvPr>
        </p:nvSpPr>
        <p:spPr>
          <a:xfrm>
            <a:off x="1219200" y="4013200"/>
            <a:ext cx="21945600" cy="8487148"/>
          </a:xfrm>
          <a:prstGeom prst="rect">
            <a:avLst/>
          </a:prstGeom>
        </p:spPr>
        <p:txBody>
          <a:bodyPr numCol="2" spcCol="2558384"/>
          <a:lstStyle>
            <a:lvl1pPr>
              <a:lnSpc>
                <a:spcPct val="90000"/>
              </a:lnSpc>
              <a:defRPr>
                <a:latin typeface="Canela Text Regular"/>
                <a:ea typeface="Canela Text Regular"/>
                <a:cs typeface="Canela Text Regular"/>
                <a:sym typeface="Canela Text Regular"/>
              </a:defRPr>
            </a:lvl1pPr>
            <a:lvl2pPr>
              <a:lnSpc>
                <a:spcPct val="90000"/>
              </a:lnSpc>
              <a:defRPr>
                <a:latin typeface="Canela Text Regular"/>
                <a:ea typeface="Canela Text Regular"/>
                <a:cs typeface="Canela Text Regular"/>
                <a:sym typeface="Canela Text Regular"/>
              </a:defRPr>
            </a:lvl2pPr>
            <a:lvl3pPr>
              <a:lnSpc>
                <a:spcPct val="90000"/>
              </a:lnSpc>
              <a:defRPr>
                <a:latin typeface="Canela Text Regular"/>
                <a:ea typeface="Canela Text Regular"/>
                <a:cs typeface="Canela Text Regular"/>
                <a:sym typeface="Canela Text Regular"/>
              </a:defRPr>
            </a:lvl3pPr>
            <a:lvl4pPr>
              <a:lnSpc>
                <a:spcPct val="90000"/>
              </a:lnSpc>
              <a:defRPr>
                <a:latin typeface="Canela Text Regular"/>
                <a:ea typeface="Canela Text Regular"/>
                <a:cs typeface="Canela Text Regular"/>
                <a:sym typeface="Canela Text Regular"/>
              </a:defRPr>
            </a:lvl4pPr>
            <a:lvl5pPr>
              <a:lnSpc>
                <a:spcPct val="90000"/>
              </a:lnSpc>
              <a:defRPr>
                <a:latin typeface="Canela Text Regular"/>
                <a:ea typeface="Canela Text Regular"/>
                <a:cs typeface="Canela Text Regular"/>
                <a:sym typeface="Canela Text Regular"/>
              </a:defRPr>
            </a:lvl5pPr>
          </a:lstStyle>
          <a:p>
            <a:pPr/>
            <a:r>
              <a:t>スライドの箇条書きテキスト</a:t>
            </a:r>
          </a:p>
          <a:p>
            <a:pPr lvl="1"/>
            <a:r>
              <a:t/>
            </a:r>
          </a:p>
          <a:p>
            <a:pPr lvl="2"/>
            <a:r>
              <a:t/>
            </a:r>
          </a:p>
          <a:p>
            <a:pPr lvl="3"/>
            <a:r>
              <a:t/>
            </a:r>
          </a:p>
          <a:p>
            <a:pPr lvl="4"/>
            <a:r>
              <a:t/>
            </a:r>
          </a:p>
        </p:txBody>
      </p:sp>
      <p:sp>
        <p:nvSpPr>
          <p:cNvPr id="52"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59" name="スライドのタイトル"/>
          <p:cNvSpPr txBox="1"/>
          <p:nvPr>
            <p:ph type="title" hasCustomPrompt="1"/>
          </p:nvPr>
        </p:nvSpPr>
        <p:spPr>
          <a:xfrm>
            <a:off x="1219200" y="774700"/>
            <a:ext cx="9753600" cy="1600200"/>
          </a:xfrm>
          <a:prstGeom prst="rect">
            <a:avLst/>
          </a:prstGeom>
        </p:spPr>
        <p:txBody>
          <a:bodyPr anchor="t"/>
          <a:lstStyle/>
          <a:p>
            <a:pPr/>
            <a:r>
              <a:t>スライドのタイトル</a:t>
            </a:r>
          </a:p>
        </p:txBody>
      </p:sp>
      <p:sp>
        <p:nvSpPr>
          <p:cNvPr id="60" name="イメージ"/>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1" name="スライドのサブタイトル"/>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スライドのサブタイトル</a:t>
            </a:r>
          </a:p>
        </p:txBody>
      </p:sp>
      <p:sp>
        <p:nvSpPr>
          <p:cNvPr id="62" name="本文レベル1…"/>
          <p:cNvSpPr txBox="1"/>
          <p:nvPr>
            <p:ph type="body" sz="half" idx="1" hasCustomPrompt="1"/>
          </p:nvPr>
        </p:nvSpPr>
        <p:spPr>
          <a:xfrm>
            <a:off x="1219200" y="4023221"/>
            <a:ext cx="9757569" cy="8384679"/>
          </a:xfrm>
          <a:prstGeom prst="rect">
            <a:avLst/>
          </a:prstGeom>
        </p:spPr>
        <p:txBody>
          <a:bodyPr/>
          <a:lstStyle>
            <a:lvl1pPr>
              <a:lnSpc>
                <a:spcPct val="90000"/>
              </a:lnSpc>
              <a:defRPr>
                <a:latin typeface="Canela Text Regular"/>
                <a:ea typeface="Canela Text Regular"/>
                <a:cs typeface="Canela Text Regular"/>
                <a:sym typeface="Canela Text Regular"/>
              </a:defRPr>
            </a:lvl1pPr>
            <a:lvl2pPr>
              <a:lnSpc>
                <a:spcPct val="90000"/>
              </a:lnSpc>
              <a:defRPr>
                <a:latin typeface="Canela Text Regular"/>
                <a:ea typeface="Canela Text Regular"/>
                <a:cs typeface="Canela Text Regular"/>
                <a:sym typeface="Canela Text Regular"/>
              </a:defRPr>
            </a:lvl2pPr>
            <a:lvl3pPr>
              <a:lnSpc>
                <a:spcPct val="90000"/>
              </a:lnSpc>
              <a:defRPr>
                <a:latin typeface="Canela Text Regular"/>
                <a:ea typeface="Canela Text Regular"/>
                <a:cs typeface="Canela Text Regular"/>
                <a:sym typeface="Canela Text Regular"/>
              </a:defRPr>
            </a:lvl3pPr>
            <a:lvl4pPr>
              <a:lnSpc>
                <a:spcPct val="90000"/>
              </a:lnSpc>
              <a:defRPr>
                <a:latin typeface="Canela Text Regular"/>
                <a:ea typeface="Canela Text Regular"/>
                <a:cs typeface="Canela Text Regular"/>
                <a:sym typeface="Canela Text Regular"/>
              </a:defRPr>
            </a:lvl4pPr>
            <a:lvl5pPr>
              <a:lnSpc>
                <a:spcPct val="90000"/>
              </a:lnSpc>
              <a:defRPr>
                <a:latin typeface="Canela Text Regular"/>
                <a:ea typeface="Canela Text Regular"/>
                <a:cs typeface="Canela Text Regular"/>
                <a:sym typeface="Canela Text Regular"/>
              </a:defRPr>
            </a:lvl5pPr>
          </a:lstStyle>
          <a:p>
            <a:pPr/>
            <a:r>
              <a:t>スライドの箇条書きテキスト</a:t>
            </a:r>
          </a:p>
          <a:p>
            <a:pPr lvl="1"/>
            <a:r>
              <a:t/>
            </a:r>
          </a:p>
          <a:p>
            <a:pPr lvl="2"/>
            <a:r>
              <a:t/>
            </a:r>
          </a:p>
          <a:p>
            <a:pPr lvl="3"/>
            <a:r>
              <a:t/>
            </a:r>
          </a:p>
          <a:p>
            <a:pPr lvl="4"/>
            <a:r>
              <a:t/>
            </a:r>
          </a:p>
        </p:txBody>
      </p:sp>
      <p:sp>
        <p:nvSpPr>
          <p:cNvPr id="63" name="スライド番号"/>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0" name="セクションタイトル"/>
          <p:cNvSpPr txBox="1"/>
          <p:nvPr>
            <p:ph type="title" hasCustomPrompt="1"/>
          </p:nvPr>
        </p:nvSpPr>
        <p:spPr>
          <a:xfrm>
            <a:off x="1219200" y="3242270"/>
            <a:ext cx="21945600" cy="6604001"/>
          </a:xfrm>
          <a:prstGeom prst="rect">
            <a:avLst/>
          </a:prstGeom>
        </p:spPr>
        <p:txBody>
          <a:bodyPr/>
          <a:lstStyle>
            <a:lvl1pPr>
              <a:defRPr spc="0" sz="12800"/>
            </a:lvl1pPr>
          </a:lstStyle>
          <a:p>
            <a:pPr/>
            <a:r>
              <a:t>セクションタイトル</a:t>
            </a:r>
          </a:p>
        </p:txBody>
      </p:sp>
      <p:sp>
        <p:nvSpPr>
          <p:cNvPr id="71"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8" name="スライドのタイトル"/>
          <p:cNvSpPr txBox="1"/>
          <p:nvPr>
            <p:ph type="title" hasCustomPrompt="1"/>
          </p:nvPr>
        </p:nvSpPr>
        <p:spPr>
          <a:prstGeom prst="rect">
            <a:avLst/>
          </a:prstGeom>
        </p:spPr>
        <p:txBody>
          <a:bodyPr anchor="t"/>
          <a:lstStyle/>
          <a:p>
            <a:pPr/>
            <a:r>
              <a:t>スライドのタイトル</a:t>
            </a:r>
          </a:p>
        </p:txBody>
      </p:sp>
      <p:sp>
        <p:nvSpPr>
          <p:cNvPr id="79" name="スライドのサブタイトル"/>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スライドのサブタイトル</a:t>
            </a:r>
          </a:p>
        </p:txBody>
      </p:sp>
      <p:sp>
        <p:nvSpPr>
          <p:cNvPr id="80"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7" name="議題のタイトル"/>
          <p:cNvSpPr txBox="1"/>
          <p:nvPr>
            <p:ph type="title" hasCustomPrompt="1"/>
          </p:nvPr>
        </p:nvSpPr>
        <p:spPr>
          <a:prstGeom prst="rect">
            <a:avLst/>
          </a:prstGeom>
        </p:spPr>
        <p:txBody>
          <a:bodyPr anchor="t"/>
          <a:lstStyle/>
          <a:p>
            <a:pPr/>
            <a:r>
              <a:t>議題のタイトル</a:t>
            </a:r>
          </a:p>
        </p:txBody>
      </p:sp>
      <p:sp>
        <p:nvSpPr>
          <p:cNvPr id="88" name="本文レベル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議題のトピック</a:t>
            </a:r>
          </a:p>
          <a:p>
            <a:pPr lvl="1"/>
            <a:r>
              <a:t/>
            </a:r>
          </a:p>
          <a:p>
            <a:pPr lvl="2"/>
            <a:r>
              <a:t/>
            </a:r>
          </a:p>
          <a:p>
            <a:pPr lvl="3"/>
            <a:r>
              <a:t/>
            </a:r>
          </a:p>
          <a:p>
            <a:pPr lvl="4"/>
            <a:r>
              <a:t/>
            </a:r>
          </a:p>
        </p:txBody>
      </p:sp>
      <p:sp>
        <p:nvSpPr>
          <p:cNvPr id="89" name="議題のサブタイトル"/>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議題のサブタイトル</a:t>
            </a:r>
          </a:p>
        </p:txBody>
      </p:sp>
      <p:sp>
        <p:nvSpPr>
          <p:cNvPr id="90" name="スライド番号"/>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スライドのタイトル</a:t>
            </a:r>
          </a:p>
        </p:txBody>
      </p:sp>
      <p:sp>
        <p:nvSpPr>
          <p:cNvPr id="3" name="本文レベル1…"/>
          <p:cNvSpPr txBox="1"/>
          <p:nvPr>
            <p:ph type="body" idx="1" hasCustomPrompt="1"/>
          </p:nvPr>
        </p:nvSpPr>
        <p:spPr>
          <a:xfrm>
            <a:off x="1219199" y="2408928"/>
            <a:ext cx="21948578" cy="100878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1pPr>
      <a:lvl2pPr marL="10922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2pPr>
      <a:lvl3pPr marL="16383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3pPr>
      <a:lvl4pPr marL="21844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4pPr>
      <a:lvl5pPr marL="27305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5pPr>
      <a:lvl6pPr marL="32766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6pPr>
      <a:lvl7pPr marL="38227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7pPr>
      <a:lvl8pPr marL="43688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8pPr>
      <a:lvl9pPr marL="4914900" marR="0" indent="-546100" algn="l" defTabSz="2438338" latinLnBrk="0">
        <a:lnSpc>
          <a:spcPct val="50000"/>
        </a:lnSpc>
        <a:spcBef>
          <a:spcPts val="2400"/>
        </a:spcBef>
        <a:spcAft>
          <a:spcPts val="0"/>
        </a:spcAft>
        <a:buClrTx/>
        <a:buSzPct val="150000"/>
        <a:buFontTx/>
        <a:buChar char="•"/>
        <a:tabLst/>
        <a:defRPr b="0" baseline="0" cap="none" i="0" spc="0" strike="noStrike" sz="4400" u="none">
          <a:solidFill>
            <a:srgbClr val="000000"/>
          </a:solidFill>
          <a:uFillTx/>
          <a:latin typeface="游ゴシック体 ミディアム"/>
          <a:ea typeface="游ゴシック体 ミディアム"/>
          <a:cs typeface="游ゴシック体 ミディアム"/>
          <a:sym typeface="游ゴシック体 ミディアム"/>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作者と日付"/>
          <p:cNvSpPr txBox="1"/>
          <p:nvPr>
            <p:ph type="body" idx="21"/>
          </p:nvPr>
        </p:nvSpPr>
        <p:spPr>
          <a:prstGeom prst="rect">
            <a:avLst/>
          </a:prstGeom>
        </p:spPr>
        <p:txBody>
          <a:bodyPr/>
          <a:lstStyle/>
          <a:p>
            <a:pPr/>
          </a:p>
        </p:txBody>
      </p:sp>
      <p:sp>
        <p:nvSpPr>
          <p:cNvPr id="151" name="プレゼンテーションのタイトル"/>
          <p:cNvSpPr txBox="1"/>
          <p:nvPr>
            <p:ph type="ctrTitle"/>
          </p:nvPr>
        </p:nvSpPr>
        <p:spPr>
          <a:prstGeom prst="rect">
            <a:avLst/>
          </a:prstGeom>
        </p:spPr>
        <p:txBody>
          <a:bodyPr/>
          <a:lstStyle/>
          <a:p>
            <a:pPr/>
          </a:p>
        </p:txBody>
      </p:sp>
      <p:sp>
        <p:nvSpPr>
          <p:cNvPr id="152" name="プレゼンテーションのサブタイトル"/>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99" name="表1"/>
          <p:cNvGraphicFramePr/>
          <p:nvPr/>
        </p:nvGraphicFramePr>
        <p:xfrm>
          <a:off x="1685783" y="583498"/>
          <a:ext cx="3175001" cy="1926339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850900"/>
                <a:gridCol w="3606800"/>
                <a:gridCol w="5956300"/>
                <a:gridCol w="914400"/>
                <a:gridCol w="3009900"/>
              </a:tblGrid>
              <a:tr h="946150">
                <a:tc gridSpan="5">
                  <a:txBody>
                    <a:bodyPr/>
                    <a:lstStyle/>
                    <a:p>
                      <a:pPr defTabSz="825500">
                        <a:defRPr b="0" sz="1800"/>
                      </a:pPr>
                      <a:r>
                        <a:rPr sz="5000">
                          <a:latin typeface="Graphik"/>
                          <a:ea typeface="Graphik"/>
                          <a:cs typeface="Graphik"/>
                        </a:rPr>
                        <a:t>表1</a:t>
                      </a:r>
                    </a:p>
                  </a:txBody>
                  <a:tcPr marL="50800" marR="50800" marT="50800" marB="50800" anchor="ctr" anchorCtr="0" horzOverflow="overflow">
                    <a:lnL/>
                    <a:lnR/>
                    <a:lnT/>
                    <a:lnB w="12700">
                      <a:solidFill>
                        <a:srgbClr val="000000"/>
                      </a:solidFill>
                      <a:miter lim="400000"/>
                    </a:lnB>
                    <a:solidFill>
                      <a:srgbClr val="000000">
                        <a:alpha val="0"/>
                      </a:srgbClr>
                    </a:solidFill>
                  </a:tcPr>
                </a:tc>
                <a:tc hMerge="1">
                  <a:tcPr/>
                </a:tc>
                <a:tc hMerge="1">
                  <a:tcPr/>
                </a:tc>
                <a:tc hMerge="1">
                  <a:tcPr/>
                </a:tc>
                <a:tc hMerge="1">
                  <a:tcPr/>
                </a:tc>
              </a:tr>
              <a:tr h="642113">
                <a:tc>
                  <a:txBody>
                    <a:bodyPr/>
                    <a:lstStyle/>
                    <a:p>
                      <a:pPr defTabSz="914400">
                        <a:tabLst>
                          <a:tab pos="1663700" algn="l"/>
                        </a:tabLst>
                        <a:defRPr b="0" sz="1800"/>
                      </a:pPr>
                      <a:r>
                        <a:rPr sz="3200">
                          <a:sym typeface="Graphik Semibold"/>
                        </a:rPr>
                        <a:t>56</a:t>
                      </a:r>
                    </a:p>
                  </a:txBody>
                  <a:tcPr marL="50800" marR="50800" marT="50800" marB="50800" anchor="ctr" anchorCtr="0" horzOverflow="overflow">
                    <a:lnR w="12700">
                      <a:solidFill>
                        <a:srgbClr val="000000"/>
                      </a:solidFill>
                      <a:miter lim="400000"/>
                    </a:lnR>
                    <a:lnT w="12700">
                      <a:solidFill>
                        <a:srgbClr val="000000"/>
                      </a:solidFill>
                      <a:miter lim="400000"/>
                    </a:lnT>
                    <a:lnB w="38100">
                      <a:solidFill>
                        <a:srgbClr val="000000"/>
                      </a:solidFill>
                      <a:miter lim="400000"/>
                    </a:lnB>
                  </a:tcPr>
                </a:tc>
                <a:tc>
                  <a:txBody>
                    <a:bodyPr/>
                    <a:lstStyle/>
                    <a:p>
                      <a:pPr defTabSz="914400">
                        <a:tabLst>
                          <a:tab pos="1663700" algn="l"/>
                        </a:tabLst>
                        <a:defRPr sz="1800"/>
                      </a:pPr>
                      <a:r>
                        <a:rPr sz="3200">
                          <a:latin typeface="Graphik Semibold"/>
                          <a:ea typeface="Graphik Semibold"/>
                          <a:cs typeface="Graphik Semibold"/>
                          <a:sym typeface="Graphik Semibold"/>
                        </a:rPr>
                        <a:t>41310ECE010      </a:t>
                      </a:r>
                    </a:p>
                  </a:txBody>
                  <a:tcPr marL="50800" marR="50800" marT="50800" marB="50800" anchor="ctr" anchorCtr="0" horzOverflow="overflow">
                    <a:lnL w="12700">
                      <a:solidFill>
                        <a:srgbClr val="000000"/>
                      </a:solidFill>
                      <a:miter lim="400000"/>
                    </a:lnL>
                    <a:lnT w="12700">
                      <a:solidFill>
                        <a:srgbClr val="000000"/>
                      </a:solidFill>
                      <a:miter lim="400000"/>
                    </a:lnT>
                    <a:lnB w="38100">
                      <a:solidFill>
                        <a:srgbClr val="000000"/>
                      </a:solidFill>
                      <a:miter lim="400000"/>
                    </a:lnB>
                  </a:tcPr>
                </a:tc>
                <a:tc>
                  <a:txBody>
                    <a:bodyPr/>
                    <a:lstStyle/>
                    <a:p>
                      <a:pPr defTabSz="914400">
                        <a:tabLst>
                          <a:tab pos="1663700" algn="l"/>
                        </a:tabLst>
                        <a:defRPr sz="1800"/>
                      </a:pPr>
                      <a:r>
                        <a:rPr sz="3200">
                          <a:latin typeface="Graphik Semibold"/>
                          <a:ea typeface="Graphik Semibold"/>
                          <a:cs typeface="Graphik Semibold"/>
                          <a:sym typeface="Graphik Semibold"/>
                        </a:rPr>
                        <a:t>ｷﾞﾔﾃﾞﾌﾘﾝｸﾞ                      </a:t>
                      </a:r>
                    </a:p>
                  </a:txBody>
                  <a:tcPr marL="50800" marR="50800" marT="50800" marB="50800" anchor="ctr" anchorCtr="0" horzOverflow="overflow">
                    <a:lnT w="12700">
                      <a:solidFill>
                        <a:srgbClr val="000000"/>
                      </a:solidFill>
                      <a:miter lim="400000"/>
                    </a:lnT>
                    <a:lnB w="38100">
                      <a:solidFill>
                        <a:srgbClr val="000000"/>
                      </a:solidFill>
                      <a:miter lim="400000"/>
                    </a:lnB>
                  </a:tcPr>
                </a:tc>
                <a:tc>
                  <a:txBody>
                    <a:bodyPr/>
                    <a:lstStyle/>
                    <a:p>
                      <a:pPr defTabSz="914400">
                        <a:tabLst>
                          <a:tab pos="1663700" algn="l"/>
                        </a:tabLst>
                        <a:defRPr sz="1800"/>
                      </a:pPr>
                      <a:r>
                        <a:rPr sz="3200">
                          <a:latin typeface="Graphik Semibold"/>
                          <a:ea typeface="Graphik Semibold"/>
                          <a:cs typeface="Graphik Semibold"/>
                          <a:sym typeface="Graphik Semibold"/>
                        </a:rPr>
                        <a:t>2</a:t>
                      </a:r>
                    </a:p>
                  </a:txBody>
                  <a:tcPr marL="50800" marR="50800" marT="50800" marB="50800" anchor="ctr" anchorCtr="0" horzOverflow="overflow">
                    <a:lnT w="12700">
                      <a:solidFill>
                        <a:srgbClr val="000000"/>
                      </a:solidFill>
                      <a:miter lim="400000"/>
                    </a:lnT>
                    <a:lnB w="38100">
                      <a:solidFill>
                        <a:srgbClr val="000000"/>
                      </a:solidFill>
                      <a:miter lim="400000"/>
                    </a:lnB>
                  </a:tcPr>
                </a:tc>
                <a:tc>
                  <a:txBody>
                    <a:bodyPr/>
                    <a:lstStyle/>
                    <a:p>
                      <a:pPr defTabSz="914400">
                        <a:tabLst>
                          <a:tab pos="1663700" algn="l"/>
                        </a:tabLst>
                        <a:defRPr sz="1800"/>
                      </a:pPr>
                      <a:r>
                        <a:rPr sz="3200">
                          <a:latin typeface="Graphik Semibold"/>
                          <a:ea typeface="Graphik Semibold"/>
                          <a:cs typeface="Graphik Semibold"/>
                          <a:sym typeface="Graphik Semibold"/>
                        </a:rPr>
                        <a:t>543.590909</a:t>
                      </a:r>
                    </a:p>
                  </a:txBody>
                  <a:tcPr marL="50800" marR="50800" marT="50800" marB="50800" anchor="ctr" anchorCtr="0" horzOverflow="overflow">
                    <a:lnT w="12700">
                      <a:solidFill>
                        <a:srgbClr val="000000"/>
                      </a:solidFill>
                      <a:miter lim="400000"/>
                    </a:lnT>
                    <a:lnB w="38100">
                      <a:solidFill>
                        <a:srgbClr val="000000"/>
                      </a:solidFill>
                      <a:miter lim="400000"/>
                    </a:lnB>
                  </a:tcPr>
                </a:tc>
              </a:tr>
              <a:tr h="642113">
                <a:tc>
                  <a:txBody>
                    <a:bodyPr/>
                    <a:lstStyle/>
                    <a:p>
                      <a:pPr defTabSz="914400">
                        <a:tabLst>
                          <a:tab pos="1663700" algn="l"/>
                        </a:tabLst>
                        <a:defRPr b="0" sz="1800"/>
                      </a:pPr>
                      <a:r>
                        <a:rPr sz="3200">
                          <a:sym typeface="Graphik Semibold"/>
                        </a:rPr>
                        <a:t>55</a:t>
                      </a:r>
                    </a:p>
                  </a:txBody>
                  <a:tcPr marL="50800" marR="50800" marT="50800" marB="50800" anchor="ctr" anchorCtr="0" horzOverflow="overflow">
                    <a:lnT w="38100">
                      <a:solidFill>
                        <a:srgbClr val="000000"/>
                      </a:solidFill>
                      <a:miter lim="400000"/>
                    </a:lnT>
                  </a:tcPr>
                </a:tc>
                <a:tc>
                  <a:txBody>
                    <a:bodyPr/>
                    <a:lstStyle/>
                    <a:p>
                      <a:pPr defTabSz="914400">
                        <a:tabLst>
                          <a:tab pos="1663700" algn="l"/>
                        </a:tabLst>
                        <a:defRPr sz="1800"/>
                      </a:pPr>
                      <a:r>
                        <a:rPr sz="3200"/>
                        <a:t>41310ECB010      </a:t>
                      </a:r>
                    </a:p>
                  </a:txBody>
                  <a:tcPr marL="50800" marR="50800" marT="50800" marB="50800" anchor="ctr" anchorCtr="0" horzOverflow="overflow">
                    <a:lnT w="38100">
                      <a:solidFill>
                        <a:srgbClr val="000000"/>
                      </a:solidFill>
                      <a:miter lim="400000"/>
                    </a:lnT>
                  </a:tcPr>
                </a:tc>
                <a:tc>
                  <a:txBody>
                    <a:bodyPr/>
                    <a:lstStyle/>
                    <a:p>
                      <a:pPr defTabSz="914400">
                        <a:tabLst>
                          <a:tab pos="1663700" algn="l"/>
                        </a:tabLst>
                        <a:defRPr sz="1800"/>
                      </a:pPr>
                      <a:r>
                        <a:rPr sz="3200"/>
                        <a:t>ﾃﾞﾌｹｰｽS/A                       </a:t>
                      </a:r>
                    </a:p>
                  </a:txBody>
                  <a:tcPr marL="50800" marR="50800" marT="50800" marB="50800" anchor="ctr" anchorCtr="0" horzOverflow="overflow">
                    <a:lnT w="38100">
                      <a:solidFill>
                        <a:srgbClr val="000000"/>
                      </a:solidFill>
                      <a:miter lim="400000"/>
                    </a:lnT>
                  </a:tcPr>
                </a:tc>
                <a:tc>
                  <a:txBody>
                    <a:bodyPr/>
                    <a:lstStyle/>
                    <a:p>
                      <a:pPr defTabSz="914400">
                        <a:tabLst>
                          <a:tab pos="1663700" algn="l"/>
                        </a:tabLst>
                        <a:defRPr sz="1800"/>
                      </a:pPr>
                      <a:r>
                        <a:rPr sz="3200"/>
                        <a:t>2</a:t>
                      </a:r>
                    </a:p>
                  </a:txBody>
                  <a:tcPr marL="50800" marR="50800" marT="50800" marB="50800" anchor="ctr" anchorCtr="0" horzOverflow="overflow">
                    <a:lnT w="38100">
                      <a:solidFill>
                        <a:srgbClr val="000000"/>
                      </a:solidFill>
                      <a:miter lim="400000"/>
                    </a:lnT>
                  </a:tcPr>
                </a:tc>
                <a:tc>
                  <a:txBody>
                    <a:bodyPr/>
                    <a:lstStyle/>
                    <a:p>
                      <a:pPr defTabSz="914400">
                        <a:tabLst>
                          <a:tab pos="1663700" algn="l"/>
                        </a:tabLst>
                        <a:defRPr sz="1800"/>
                      </a:pPr>
                      <a:r>
                        <a:rPr sz="3200"/>
                        <a:t>420.681818</a:t>
                      </a:r>
                    </a:p>
                  </a:txBody>
                  <a:tcPr marL="50800" marR="50800" marT="50800" marB="50800" anchor="ctr" anchorCtr="0" horzOverflow="overflow">
                    <a:lnT w="38100">
                      <a:solidFill>
                        <a:srgbClr val="000000"/>
                      </a:solidFill>
                      <a:miter lim="400000"/>
                    </a:lnT>
                  </a:tcPr>
                </a:tc>
              </a:tr>
              <a:tr h="642113">
                <a:tc>
                  <a:txBody>
                    <a:bodyPr/>
                    <a:lstStyle/>
                    <a:p>
                      <a:pPr defTabSz="914400">
                        <a:tabLst>
                          <a:tab pos="1663700" algn="l"/>
                        </a:tabLst>
                        <a:defRPr b="0" sz="1800"/>
                      </a:pPr>
                      <a:r>
                        <a:rPr sz="3200">
                          <a:sym typeface="Graphik Semibold"/>
                        </a:rPr>
                        <a:t>12</a:t>
                      </a:r>
                    </a:p>
                  </a:txBody>
                  <a:tcPr marL="50800" marR="50800" marT="50800" marB="50800" anchor="ctr" anchorCtr="0" horzOverflow="overflow"/>
                </a:tc>
                <a:tc>
                  <a:txBody>
                    <a:bodyPr/>
                    <a:lstStyle/>
                    <a:p>
                      <a:pPr defTabSz="914400">
                        <a:tabLst>
                          <a:tab pos="1663700" algn="l"/>
                        </a:tabLst>
                        <a:defRPr sz="1800"/>
                      </a:pPr>
                      <a:r>
                        <a:rPr sz="3200"/>
                        <a:t>33490ECE010      </a:t>
                      </a:r>
                    </a:p>
                  </a:txBody>
                  <a:tcPr marL="50800" marR="50800" marT="50800" marB="50800" anchor="ctr" anchorCtr="0" horzOverflow="overflow"/>
                </a:tc>
                <a:tc>
                  <a:txBody>
                    <a:bodyPr/>
                    <a:lstStyle/>
                    <a:p>
                      <a:pPr defTabSz="914400">
                        <a:tabLst>
                          <a:tab pos="1663700" algn="l"/>
                        </a:tabLst>
                        <a:defRPr sz="1800"/>
                      </a:pPr>
                      <a:r>
                        <a:rPr sz="3200"/>
                        <a:t>ｵｲﾙｸｰﾗｰASSY                     </a:t>
                      </a:r>
                    </a:p>
                  </a:txBody>
                  <a:tcPr marL="50800" marR="50800" marT="50800" marB="50800" anchor="ctr" anchorCtr="0" horzOverflow="overflow"/>
                </a:tc>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543.590909</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11</a:t>
                      </a:r>
                    </a:p>
                  </a:txBody>
                  <a:tcPr marL="50800" marR="50800" marT="50800" marB="50800" anchor="ctr" anchorCtr="0" horzOverflow="overflow"/>
                </a:tc>
                <a:tc>
                  <a:txBody>
                    <a:bodyPr/>
                    <a:lstStyle/>
                    <a:p>
                      <a:pPr defTabSz="914400">
                        <a:tabLst>
                          <a:tab pos="1663700" algn="l"/>
                        </a:tabLst>
                        <a:defRPr sz="1800"/>
                      </a:pPr>
                      <a:r>
                        <a:rPr sz="3200"/>
                        <a:t>33490ECB010      </a:t>
                      </a:r>
                    </a:p>
                  </a:txBody>
                  <a:tcPr marL="50800" marR="50800" marT="50800" marB="50800" anchor="ctr" anchorCtr="0" horzOverflow="overflow"/>
                </a:tc>
                <a:tc>
                  <a:txBody>
                    <a:bodyPr/>
                    <a:lstStyle/>
                    <a:p>
                      <a:pPr defTabSz="914400">
                        <a:tabLst>
                          <a:tab pos="1663700" algn="l"/>
                        </a:tabLst>
                        <a:defRPr sz="1800"/>
                      </a:pPr>
                      <a:r>
                        <a:rPr sz="3200"/>
                        <a:t>ｵｲﾙｸｰﾗｰASSY                     </a:t>
                      </a:r>
                    </a:p>
                  </a:txBody>
                  <a:tcPr marL="50800" marR="50800" marT="50800" marB="50800" anchor="ctr" anchorCtr="0" horzOverflow="overflow"/>
                </a:tc>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420.681818</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132</a:t>
                      </a:r>
                    </a:p>
                  </a:txBody>
                  <a:tcPr marL="50800" marR="50800" marT="50800" marB="50800" anchor="ctr" anchorCtr="0" horzOverflow="overflow"/>
                </a:tc>
                <a:tc>
                  <a:txBody>
                    <a:bodyPr/>
                    <a:lstStyle/>
                    <a:p>
                      <a:pPr defTabSz="914400">
                        <a:tabLst>
                          <a:tab pos="1663700" algn="l"/>
                        </a:tabLst>
                        <a:defRPr sz="1800"/>
                      </a:pPr>
                      <a:r>
                        <a:rPr sz="3200"/>
                        <a:t>G1144ECB010      </a:t>
                      </a:r>
                    </a:p>
                  </a:txBody>
                  <a:tcPr marL="50800" marR="50800" marT="50800" marB="50800" anchor="ctr" anchorCtr="0" horzOverflow="overflow"/>
                </a:tc>
                <a:tc>
                  <a:txBody>
                    <a:bodyPr/>
                    <a:lstStyle/>
                    <a:p>
                      <a:pPr defTabSz="914400">
                        <a:tabLst>
                          <a:tab pos="1663700" algn="l"/>
                        </a:tabLst>
                        <a:defRPr sz="1800"/>
                      </a:pPr>
                      <a:r>
                        <a:rPr sz="3200"/>
                        <a:t>ﾀｰﾐﾅﾙ,ﾓｰﾀｰｹｰﾌﾞﾙ                 </a:t>
                      </a:r>
                    </a:p>
                  </a:txBody>
                  <a:tcPr marL="50800" marR="50800" marT="50800" marB="50800" anchor="ctr" anchorCtr="0" horzOverflow="overflow"/>
                </a:tc>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1800"/>
                      </a:pPr>
                      <a:r>
                        <a:rPr sz="3200"/>
                        <a:t>420.681818</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31</a:t>
                      </a:r>
                    </a:p>
                  </a:txBody>
                  <a:tcPr marL="50800" marR="50800" marT="50800" marB="50800" anchor="ctr" anchorCtr="0" horzOverflow="overflow"/>
                </a:tc>
                <a:tc>
                  <a:txBody>
                    <a:bodyPr/>
                    <a:lstStyle/>
                    <a:p>
                      <a:pPr defTabSz="914400">
                        <a:tabLst>
                          <a:tab pos="1663700" algn="l"/>
                        </a:tabLst>
                        <a:defRPr sz="1800"/>
                      </a:pPr>
                      <a:r>
                        <a:rPr sz="3200"/>
                        <a:t>35300ECB010      </a:t>
                      </a:r>
                    </a:p>
                  </a:txBody>
                  <a:tcPr marL="50800" marR="50800" marT="50800" marB="50800" anchor="ctr" anchorCtr="0" horzOverflow="overflow"/>
                </a:tc>
                <a:tc>
                  <a:txBody>
                    <a:bodyPr/>
                    <a:lstStyle/>
                    <a:p>
                      <a:pPr defTabSz="914400">
                        <a:tabLst>
                          <a:tab pos="1663700" algn="l"/>
                        </a:tabLst>
                        <a:defRPr sz="1800"/>
                      </a:pPr>
                      <a:r>
                        <a:rPr sz="3200"/>
                        <a:t>ﾃﾞﾝﾄﾞｳｵｲﾙﾎﾟﾝﾌﾟ                  </a:t>
                      </a:r>
                    </a:p>
                  </a:txBody>
                  <a:tcPr marL="50800" marR="50800" marT="50800" marB="50800" anchor="ctr" anchorCtr="0" horzOverflow="overflow"/>
                </a:tc>
                <a:tc>
                  <a:txBody>
                    <a:bodyPr/>
                    <a:lstStyle/>
                    <a:p>
                      <a:pPr defTabSz="914400">
                        <a:tabLst>
                          <a:tab pos="1663700" algn="l"/>
                        </a:tabLst>
                        <a:defRPr sz="1800"/>
                      </a:pPr>
                      <a:r>
                        <a:rPr sz="3200"/>
                        <a:t>12</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133</a:t>
                      </a:r>
                    </a:p>
                  </a:txBody>
                  <a:tcPr marL="50800" marR="50800" marT="50800" marB="50800" anchor="ctr" anchorCtr="0" horzOverflow="overflow"/>
                </a:tc>
                <a:tc>
                  <a:txBody>
                    <a:bodyPr/>
                    <a:lstStyle/>
                    <a:p>
                      <a:pPr defTabSz="914400">
                        <a:tabLst>
                          <a:tab pos="1663700" algn="l"/>
                        </a:tabLst>
                        <a:defRPr sz="1800"/>
                      </a:pPr>
                      <a:r>
                        <a:rPr sz="3200"/>
                        <a:t>G1144ECE010      </a:t>
                      </a:r>
                    </a:p>
                  </a:txBody>
                  <a:tcPr marL="50800" marR="50800" marT="50800" marB="50800" anchor="ctr" anchorCtr="0" horzOverflow="overflow"/>
                </a:tc>
                <a:tc>
                  <a:txBody>
                    <a:bodyPr/>
                    <a:lstStyle/>
                    <a:p>
                      <a:pPr defTabSz="914400">
                        <a:tabLst>
                          <a:tab pos="1663700" algn="l"/>
                        </a:tabLst>
                        <a:defRPr sz="1800"/>
                      </a:pPr>
                      <a:r>
                        <a:rPr sz="3200"/>
                        <a:t>ﾀｰﾐﾅﾙ,ﾓｰﾀｰｹｰﾌﾞﾙ                 </a:t>
                      </a:r>
                    </a:p>
                  </a:txBody>
                  <a:tcPr marL="50800" marR="50800" marT="50800" marB="50800" anchor="ctr" anchorCtr="0" horzOverflow="overflow"/>
                </a:tc>
                <a:tc>
                  <a:txBody>
                    <a:bodyPr/>
                    <a:lstStyle/>
                    <a:p>
                      <a:pPr defTabSz="914400">
                        <a:tabLst>
                          <a:tab pos="1663700" algn="l"/>
                        </a:tabLst>
                        <a:defRPr sz="1800"/>
                      </a:pPr>
                      <a:r>
                        <a:rPr sz="3200"/>
                        <a:t>8</a:t>
                      </a:r>
                    </a:p>
                  </a:txBody>
                  <a:tcPr marL="50800" marR="50800" marT="50800" marB="50800" anchor="ctr" anchorCtr="0" horzOverflow="overflow"/>
                </a:tc>
                <a:tc>
                  <a:txBody>
                    <a:bodyPr/>
                    <a:lstStyle/>
                    <a:p>
                      <a:pPr defTabSz="914400">
                        <a:tabLst>
                          <a:tab pos="1663700" algn="l"/>
                        </a:tabLst>
                        <a:defRPr sz="1800"/>
                      </a:pPr>
                      <a:r>
                        <a:rPr sz="3200"/>
                        <a:t>543.590909</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136</a:t>
                      </a:r>
                    </a:p>
                  </a:txBody>
                  <a:tcPr marL="50800" marR="50800" marT="50800" marB="50800" anchor="ctr" anchorCtr="0" horzOverflow="overflow"/>
                </a:tc>
                <a:tc>
                  <a:txBody>
                    <a:bodyPr/>
                    <a:lstStyle/>
                    <a:p>
                      <a:pPr defTabSz="914400">
                        <a:tabLst>
                          <a:tab pos="1663700" algn="l"/>
                        </a:tabLst>
                        <a:defRPr sz="1800"/>
                      </a:pPr>
                      <a:r>
                        <a:rPr sz="3200"/>
                        <a:t>G117362010       </a:t>
                      </a:r>
                    </a:p>
                  </a:txBody>
                  <a:tcPr marL="50800" marR="50800" marT="50800" marB="50800" anchor="ctr" anchorCtr="0" horzOverflow="overflow"/>
                </a:tc>
                <a:tc>
                  <a:txBody>
                    <a:bodyPr/>
                    <a:lstStyle/>
                    <a:p>
                      <a:pPr defTabSz="914400">
                        <a:tabLst>
                          <a:tab pos="1663700" algn="l"/>
                        </a:tabLst>
                        <a:defRPr sz="1800"/>
                      </a:pPr>
                      <a:r>
                        <a:rPr sz="3200"/>
                        <a:t>ｾﾝｻｰ,ﾓｰﾀｰﾚﾎﾞﾘｭｰｼｮﾝ              </a:t>
                      </a:r>
                    </a:p>
                  </a:txBody>
                  <a:tcPr marL="50800" marR="50800" marT="50800" marB="50800" anchor="ctr" anchorCtr="0" horzOverflow="overflow"/>
                </a:tc>
                <a:tc>
                  <a:txBody>
                    <a:bodyPr/>
                    <a:lstStyle/>
                    <a:p>
                      <a:pPr defTabSz="914400">
                        <a:tabLst>
                          <a:tab pos="1663700" algn="l"/>
                        </a:tabLst>
                        <a:defRPr sz="1800"/>
                      </a:pPr>
                      <a:r>
                        <a:rPr sz="3200"/>
                        <a:t>18</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47</a:t>
                      </a:r>
                    </a:p>
                  </a:txBody>
                  <a:tcPr marL="50800" marR="50800" marT="50800" marB="50800" anchor="ctr" anchorCtr="0" horzOverflow="overflow"/>
                </a:tc>
                <a:tc>
                  <a:txBody>
                    <a:bodyPr/>
                    <a:lstStyle/>
                    <a:p>
                      <a:pPr defTabSz="914400">
                        <a:tabLst>
                          <a:tab pos="1663700" algn="l"/>
                        </a:tabLst>
                        <a:defRPr sz="1800"/>
                      </a:pPr>
                      <a:r>
                        <a:rPr sz="3200"/>
                        <a:t>35771ECB010      </a:t>
                      </a:r>
                    </a:p>
                  </a:txBody>
                  <a:tcPr marL="50800" marR="50800" marT="50800" marB="50800" anchor="ctr" anchorCtr="0" horzOverflow="overflow"/>
                </a:tc>
                <a:tc>
                  <a:txBody>
                    <a:bodyPr/>
                    <a:lstStyle/>
                    <a:p>
                      <a:pPr defTabSz="914400">
                        <a:tabLst>
                          <a:tab pos="1663700" algn="l"/>
                        </a:tabLst>
                        <a:defRPr sz="1800"/>
                      </a:pPr>
                      <a:r>
                        <a:rPr sz="3200"/>
                        <a:t>ｼｬﾌﾄｱｳﾄﾌﾟｯﾄ                     </a:t>
                      </a:r>
                    </a:p>
                  </a:txBody>
                  <a:tcPr marL="50800" marR="50800" marT="50800" marB="50800" anchor="ctr" anchorCtr="0" horzOverflow="overflow"/>
                </a:tc>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420.681818</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44</a:t>
                      </a:r>
                    </a:p>
                  </a:txBody>
                  <a:tcPr marL="50800" marR="50800" marT="50800" marB="50800" anchor="ctr" anchorCtr="0" horzOverflow="overflow"/>
                </a:tc>
                <a:tc>
                  <a:txBody>
                    <a:bodyPr/>
                    <a:lstStyle/>
                    <a:p>
                      <a:pPr defTabSz="914400">
                        <a:tabLst>
                          <a:tab pos="1663700" algn="l"/>
                        </a:tabLst>
                        <a:defRPr sz="1800"/>
                      </a:pPr>
                      <a:r>
                        <a:rPr sz="3200"/>
                        <a:t>35580ECB011      </a:t>
                      </a:r>
                    </a:p>
                  </a:txBody>
                  <a:tcPr marL="50800" marR="50800" marT="50800" marB="50800" anchor="ctr" anchorCtr="0" horzOverflow="overflow"/>
                </a:tc>
                <a:tc>
                  <a:txBody>
                    <a:bodyPr/>
                    <a:lstStyle/>
                    <a:p>
                      <a:pPr defTabSz="914400">
                        <a:tabLst>
                          <a:tab pos="1663700" algn="l"/>
                        </a:tabLst>
                        <a:defRPr sz="1800"/>
                      </a:pPr>
                      <a:r>
                        <a:rPr sz="3200"/>
                        <a:t>ｱｷｭｴｰﾀｰASSY,ｼﾌﾄ ｺﾝﾄﾛｰﾙ          </a:t>
                      </a:r>
                    </a:p>
                  </a:txBody>
                  <a:tcPr marL="50800" marR="50800" marT="50800" marB="50800" anchor="ctr" anchorCtr="0" horzOverflow="overflow"/>
                </a:tc>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1800"/>
                      </a:pPr>
                      <a:r>
                        <a:rPr sz="3200"/>
                        <a:t>420.636364</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48</a:t>
                      </a:r>
                    </a:p>
                  </a:txBody>
                  <a:tcPr marL="50800" marR="50800" marT="50800" marB="50800" anchor="ctr" anchorCtr="0" horzOverflow="overflow"/>
                </a:tc>
                <a:tc>
                  <a:txBody>
                    <a:bodyPr/>
                    <a:lstStyle/>
                    <a:p>
                      <a:pPr defTabSz="914400">
                        <a:tabLst>
                          <a:tab pos="1663700" algn="l"/>
                        </a:tabLst>
                        <a:defRPr sz="1800"/>
                      </a:pPr>
                      <a:r>
                        <a:rPr sz="3200"/>
                        <a:t>35771ECE010      </a:t>
                      </a:r>
                    </a:p>
                  </a:txBody>
                  <a:tcPr marL="50800" marR="50800" marT="50800" marB="50800" anchor="ctr" anchorCtr="0" horzOverflow="overflow"/>
                </a:tc>
                <a:tc>
                  <a:txBody>
                    <a:bodyPr/>
                    <a:lstStyle/>
                    <a:p>
                      <a:pPr defTabSz="914400">
                        <a:tabLst>
                          <a:tab pos="1663700" algn="l"/>
                        </a:tabLst>
                        <a:defRPr sz="1800"/>
                      </a:pPr>
                      <a:r>
                        <a:rPr sz="3200"/>
                        <a:t>ｼｬﾌﾄｱｳﾄﾌﾟｯﾄ                     </a:t>
                      </a:r>
                    </a:p>
                  </a:txBody>
                  <a:tcPr marL="50800" marR="50800" marT="50800" marB="50800" anchor="ctr" anchorCtr="0" horzOverflow="overflow"/>
                </a:tc>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1800"/>
                      </a:pPr>
                      <a:r>
                        <a:rPr sz="3200"/>
                        <a:t>543.590909</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143</a:t>
                      </a:r>
                    </a:p>
                  </a:txBody>
                  <a:tcPr marL="50800" marR="50800" marT="50800" marB="50800" anchor="ctr" anchorCtr="0" horzOverflow="overflow"/>
                </a:tc>
                <a:tc>
                  <a:txBody>
                    <a:bodyPr/>
                    <a:lstStyle/>
                    <a:p>
                      <a:pPr defTabSz="914400">
                        <a:tabLst>
                          <a:tab pos="1663700" algn="l"/>
                        </a:tabLst>
                        <a:defRPr sz="1800"/>
                      </a:pPr>
                      <a:r>
                        <a:rPr sz="3200"/>
                        <a:t>G9201ECE010      </a:t>
                      </a:r>
                    </a:p>
                  </a:txBody>
                  <a:tcPr marL="50800" marR="50800" marT="50800" marB="50800" anchor="ctr" anchorCtr="0" horzOverflow="overflow"/>
                </a:tc>
                <a:tc>
                  <a:txBody>
                    <a:bodyPr/>
                    <a:lstStyle/>
                    <a:p>
                      <a:pPr defTabSz="914400">
                        <a:tabLst>
                          <a:tab pos="1663700" algn="l"/>
                        </a:tabLst>
                        <a:defRPr sz="1800"/>
                      </a:pPr>
                      <a:r>
                        <a:rPr sz="3200"/>
                        <a:t>ｶﾊﾞｰｲﾝﾊﾞｰﾀｰ                     </a:t>
                      </a:r>
                    </a:p>
                  </a:txBody>
                  <a:tcPr marL="50800" marR="50800" marT="50800" marB="50800" anchor="ctr" anchorCtr="0" horzOverflow="overflow"/>
                </a:tc>
                <a:tc>
                  <a:txBody>
                    <a:bodyPr/>
                    <a:lstStyle/>
                    <a:p>
                      <a:pPr defTabSz="914400">
                        <a:tabLst>
                          <a:tab pos="1663700" algn="l"/>
                        </a:tabLst>
                        <a:defRPr sz="1800"/>
                      </a:pPr>
                      <a:r>
                        <a:rPr sz="3200"/>
                        <a:t>8</a:t>
                      </a:r>
                    </a:p>
                  </a:txBody>
                  <a:tcPr marL="50800" marR="50800" marT="50800" marB="50800" anchor="ctr" anchorCtr="0" horzOverflow="overflow"/>
                </a:tc>
                <a:tc>
                  <a:txBody>
                    <a:bodyPr/>
                    <a:lstStyle/>
                    <a:p>
                      <a:pPr defTabSz="914400">
                        <a:tabLst>
                          <a:tab pos="1663700" algn="l"/>
                        </a:tabLst>
                        <a:defRPr sz="1800"/>
                      </a:pPr>
                      <a:r>
                        <a:rPr sz="3200"/>
                        <a:t>543.545455</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73</a:t>
                      </a:r>
                    </a:p>
                  </a:txBody>
                  <a:tcPr marL="50800" marR="50800" marT="50800" marB="50800" anchor="ctr" anchorCtr="0" horzOverflow="overflow"/>
                </a:tc>
                <a:tc>
                  <a:txBody>
                    <a:bodyPr/>
                    <a:lstStyle/>
                    <a:p>
                      <a:pPr defTabSz="914400">
                        <a:tabLst>
                          <a:tab pos="1663700" algn="l"/>
                        </a:tabLst>
                        <a:defRPr sz="1800"/>
                      </a:pPr>
                      <a:r>
                        <a:rPr sz="3200"/>
                        <a:t>9010508A014      </a:t>
                      </a:r>
                    </a:p>
                  </a:txBody>
                  <a:tcPr marL="50800" marR="50800" marT="50800" marB="50800" anchor="ctr" anchorCtr="0" horzOverflow="overflow"/>
                </a:tc>
                <a:tc>
                  <a:txBody>
                    <a:bodyPr/>
                    <a:lstStyle/>
                    <a:p>
                      <a:pPr defTabSz="914400">
                        <a:tabLst>
                          <a:tab pos="1663700" algn="l"/>
                        </a:tabLst>
                        <a:defRPr sz="1800"/>
                      </a:pPr>
                      <a:r>
                        <a:rPr sz="3200"/>
                        <a:t>ﾎﾞﾙﾄﾌﾗﾝｼﾞ                       </a:t>
                      </a:r>
                    </a:p>
                  </a:txBody>
                  <a:tcPr marL="50800" marR="50800" marT="50800" marB="50800" anchor="ctr" anchorCtr="0" horzOverflow="overflow"/>
                </a:tc>
                <a:tc>
                  <a:txBody>
                    <a:bodyPr/>
                    <a:lstStyle/>
                    <a:p>
                      <a:pPr defTabSz="914400">
                        <a:tabLst>
                          <a:tab pos="1663700" algn="l"/>
                        </a:tabLst>
                        <a:defRPr sz="1800"/>
                      </a:pPr>
                      <a:r>
                        <a:rPr sz="3200"/>
                        <a:t>500</a:t>
                      </a:r>
                    </a:p>
                  </a:txBody>
                  <a:tcPr marL="50800" marR="50800" marT="50800" marB="50800" anchor="ctr" anchorCtr="0" horzOverflow="overflow"/>
                </a:tc>
                <a:tc>
                  <a:txBody>
                    <a:bodyPr/>
                    <a:lstStyle/>
                    <a:p>
                      <a:pPr defTabSz="914400">
                        <a:tabLst>
                          <a:tab pos="1663700" algn="l"/>
                        </a:tabLst>
                        <a:defRPr sz="1800"/>
                      </a:pPr>
                      <a:r>
                        <a:rPr sz="3200"/>
                        <a:t>36467.500000</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75</a:t>
                      </a:r>
                    </a:p>
                  </a:txBody>
                  <a:tcPr marL="50800" marR="50800" marT="50800" marB="50800" anchor="ctr" anchorCtr="0" horzOverflow="overflow"/>
                </a:tc>
                <a:tc>
                  <a:txBody>
                    <a:bodyPr/>
                    <a:lstStyle/>
                    <a:p>
                      <a:pPr defTabSz="914400">
                        <a:tabLst>
                          <a:tab pos="1663700" algn="l"/>
                        </a:tabLst>
                        <a:defRPr sz="1800"/>
                      </a:pPr>
                      <a:r>
                        <a:rPr sz="3200"/>
                        <a:t>9010512A018      </a:t>
                      </a:r>
                    </a:p>
                  </a:txBody>
                  <a:tcPr marL="50800" marR="50800" marT="50800" marB="50800" anchor="ctr" anchorCtr="0" horzOverflow="overflow"/>
                </a:tc>
                <a:tc>
                  <a:txBody>
                    <a:bodyPr/>
                    <a:lstStyle/>
                    <a:p>
                      <a:pPr defTabSz="914400">
                        <a:tabLst>
                          <a:tab pos="1663700" algn="l"/>
                        </a:tabLst>
                        <a:defRPr sz="1800"/>
                      </a:pPr>
                      <a:r>
                        <a:rPr sz="3200"/>
                        <a:t>ﾎﾞﾙﾄﾌﾗﾝｼﾞ                       </a:t>
                      </a:r>
                    </a:p>
                  </a:txBody>
                  <a:tcPr marL="50800" marR="50800" marT="50800" marB="50800" anchor="ctr" anchorCtr="0" horzOverflow="overflow"/>
                </a:tc>
                <a:tc>
                  <a:txBody>
                    <a:bodyPr/>
                    <a:lstStyle/>
                    <a:p>
                      <a:pPr defTabSz="914400">
                        <a:tabLst>
                          <a:tab pos="1663700" algn="l"/>
                        </a:tabLst>
                        <a:defRPr sz="1800"/>
                      </a:pPr>
                      <a:r>
                        <a:rPr sz="3200"/>
                        <a:t>200</a:t>
                      </a:r>
                    </a:p>
                  </a:txBody>
                  <a:tcPr marL="50800" marR="50800" marT="50800" marB="50800" anchor="ctr" anchorCtr="0" horzOverflow="overflow"/>
                </a:tc>
                <a:tc>
                  <a:txBody>
                    <a:bodyPr/>
                    <a:lstStyle/>
                    <a:p>
                      <a:pPr defTabSz="914400">
                        <a:tabLst>
                          <a:tab pos="1663700" algn="l"/>
                        </a:tabLst>
                        <a:defRPr sz="1800"/>
                      </a:pPr>
                      <a:r>
                        <a:rPr sz="3200"/>
                        <a:t>13254.000000</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142</a:t>
                      </a:r>
                    </a:p>
                  </a:txBody>
                  <a:tcPr marL="50800" marR="50800" marT="50800" marB="50800" anchor="ctr" anchorCtr="0" horzOverflow="overflow"/>
                </a:tc>
                <a:tc>
                  <a:txBody>
                    <a:bodyPr/>
                    <a:lstStyle/>
                    <a:p>
                      <a:pPr defTabSz="914400">
                        <a:tabLst>
                          <a:tab pos="1663700" algn="l"/>
                        </a:tabLst>
                        <a:defRPr sz="1800"/>
                      </a:pPr>
                      <a:r>
                        <a:rPr sz="3200"/>
                        <a:t>G9201ECB030      </a:t>
                      </a:r>
                    </a:p>
                  </a:txBody>
                  <a:tcPr marL="50800" marR="50800" marT="50800" marB="50800" anchor="ctr" anchorCtr="0" horzOverflow="overflow"/>
                </a:tc>
                <a:tc>
                  <a:txBody>
                    <a:bodyPr/>
                    <a:lstStyle/>
                    <a:p>
                      <a:pPr defTabSz="914400">
                        <a:tabLst>
                          <a:tab pos="1663700" algn="l"/>
                        </a:tabLst>
                        <a:defRPr sz="1800"/>
                      </a:pPr>
                      <a:r>
                        <a:rPr sz="3200"/>
                        <a:t>ｶﾊﾞｰ ｲﾝﾊﾞｰﾀｰ                    </a:t>
                      </a:r>
                    </a:p>
                  </a:txBody>
                  <a:tcPr marL="50800" marR="50800" marT="50800" marB="50800" anchor="ctr" anchorCtr="0" horzOverflow="overflow"/>
                </a:tc>
                <a:tc>
                  <a:txBody>
                    <a:bodyPr/>
                    <a:lstStyle/>
                    <a:p>
                      <a:pPr defTabSz="914400">
                        <a:tabLst>
                          <a:tab pos="1663700" algn="l"/>
                        </a:tabLst>
                        <a:defRPr sz="1800"/>
                      </a:pPr>
                      <a:r>
                        <a:rPr sz="3200"/>
                        <a:t>8</a:t>
                      </a:r>
                    </a:p>
                  </a:txBody>
                  <a:tcPr marL="50800" marR="50800" marT="50800" marB="50800" anchor="ctr" anchorCtr="0" horzOverflow="overflow"/>
                </a:tc>
                <a:tc>
                  <a:txBody>
                    <a:bodyPr/>
                    <a:lstStyle/>
                    <a:p>
                      <a:pPr defTabSz="914400">
                        <a:tabLst>
                          <a:tab pos="1663700" algn="l"/>
                        </a:tabLst>
                        <a:defRPr sz="1800"/>
                      </a:pPr>
                      <a:r>
                        <a:rPr sz="3200"/>
                        <a:t>420.636364</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122</a:t>
                      </a:r>
                    </a:p>
                  </a:txBody>
                  <a:tcPr marL="50800" marR="50800" marT="50800" marB="50800" anchor="ctr" anchorCtr="0" horzOverflow="overflow"/>
                </a:tc>
                <a:tc>
                  <a:txBody>
                    <a:bodyPr/>
                    <a:lstStyle/>
                    <a:p>
                      <a:pPr defTabSz="914400">
                        <a:tabLst>
                          <a:tab pos="1663700" algn="l"/>
                        </a:tabLst>
                        <a:defRPr sz="1800"/>
                      </a:pPr>
                      <a:r>
                        <a:rPr sz="3200"/>
                        <a:t>9036659A009      </a:t>
                      </a:r>
                    </a:p>
                  </a:txBody>
                  <a:tcPr marL="50800" marR="50800" marT="50800" marB="50800" anchor="ctr" anchorCtr="0" horzOverflow="overflow"/>
                </a:tc>
                <a:tc>
                  <a:txBody>
                    <a:bodyPr/>
                    <a:lstStyle/>
                    <a:p>
                      <a:pPr defTabSz="914400">
                        <a:tabLst>
                          <a:tab pos="1663700" algn="l"/>
                        </a:tabLst>
                        <a:defRPr sz="1800"/>
                      </a:pPr>
                      <a:r>
                        <a:rPr sz="3200"/>
                        <a:t>ﾚｰｽﾃｰﾊﾟｰﾄﾞﾛｰﾗｰﾍﾞｱﾘﾝｸﾞｲﾝﾅｰ       </a:t>
                      </a:r>
                    </a:p>
                  </a:txBody>
                  <a:tcPr marL="50800" marR="50800" marT="50800" marB="50800" anchor="ctr" anchorCtr="0" horzOverflow="overflow"/>
                </a:tc>
                <a:tc>
                  <a:txBody>
                    <a:bodyPr/>
                    <a:lstStyle/>
                    <a:p>
                      <a:pPr defTabSz="914400">
                        <a:tabLst>
                          <a:tab pos="1663700" algn="l"/>
                        </a:tabLst>
                        <a:defRPr sz="1800"/>
                      </a:pPr>
                      <a:r>
                        <a:rPr sz="3200"/>
                        <a:t>36</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123</a:t>
                      </a:r>
                    </a:p>
                  </a:txBody>
                  <a:tcPr marL="50800" marR="50800" marT="50800" marB="50800" anchor="ctr" anchorCtr="0" horzOverflow="overflow"/>
                </a:tc>
                <a:tc>
                  <a:txBody>
                    <a:bodyPr/>
                    <a:lstStyle/>
                    <a:p>
                      <a:pPr defTabSz="914400">
                        <a:tabLst>
                          <a:tab pos="1663700" algn="l"/>
                        </a:tabLst>
                        <a:defRPr sz="1800"/>
                      </a:pPr>
                      <a:r>
                        <a:rPr sz="3200"/>
                        <a:t>9036659A010      </a:t>
                      </a:r>
                    </a:p>
                  </a:txBody>
                  <a:tcPr marL="50800" marR="50800" marT="50800" marB="50800" anchor="ctr" anchorCtr="0" horzOverflow="overflow"/>
                </a:tc>
                <a:tc>
                  <a:txBody>
                    <a:bodyPr/>
                    <a:lstStyle/>
                    <a:p>
                      <a:pPr defTabSz="914400">
                        <a:tabLst>
                          <a:tab pos="1663700" algn="l"/>
                        </a:tabLst>
                        <a:defRPr sz="1800"/>
                      </a:pPr>
                      <a:r>
                        <a:rPr sz="3200"/>
                        <a:t>ﾚｰｽﾃｰﾊﾟｰﾄﾞﾛｰﾗｰﾍﾞｱﾘﾝｸﾞｱｳﾀｰ       </a:t>
                      </a:r>
                    </a:p>
                  </a:txBody>
                  <a:tcPr marL="50800" marR="50800" marT="50800" marB="50800" anchor="ctr" anchorCtr="0" horzOverflow="overflow"/>
                </a:tc>
                <a:tc>
                  <a:txBody>
                    <a:bodyPr/>
                    <a:lstStyle/>
                    <a:p>
                      <a:pPr defTabSz="914400">
                        <a:tabLst>
                          <a:tab pos="1663700" algn="l"/>
                        </a:tabLst>
                        <a:defRPr sz="1800"/>
                      </a:pPr>
                      <a:r>
                        <a:rPr sz="3200"/>
                        <a:t>36</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117</a:t>
                      </a:r>
                    </a:p>
                  </a:txBody>
                  <a:tcPr marL="50800" marR="50800" marT="50800" marB="50800" anchor="ctr" anchorCtr="0" horzOverflow="overflow"/>
                </a:tc>
                <a:tc>
                  <a:txBody>
                    <a:bodyPr/>
                    <a:lstStyle/>
                    <a:p>
                      <a:pPr defTabSz="914400">
                        <a:tabLst>
                          <a:tab pos="1663700" algn="l"/>
                        </a:tabLst>
                        <a:defRPr sz="1800"/>
                      </a:pPr>
                      <a:r>
                        <a:rPr sz="3200"/>
                        <a:t>9036630A018      </a:t>
                      </a:r>
                    </a:p>
                  </a:txBody>
                  <a:tcPr marL="50800" marR="50800" marT="50800" marB="50800" anchor="ctr" anchorCtr="0" horzOverflow="overflow"/>
                </a:tc>
                <a:tc>
                  <a:txBody>
                    <a:bodyPr/>
                    <a:lstStyle/>
                    <a:p>
                      <a:pPr defTabSz="914400">
                        <a:tabLst>
                          <a:tab pos="1663700" algn="l"/>
                        </a:tabLst>
                        <a:defRPr sz="1800"/>
                      </a:pPr>
                      <a:r>
                        <a:rPr sz="3200"/>
                        <a:t>ﾚｰｽ ﾃｰﾊﾟｰﾄﾞﾛｰﾗｰ ﾍﾞｱﾘﾝｸﾞ ｲﾝﾅｰ    </a:t>
                      </a:r>
                    </a:p>
                  </a:txBody>
                  <a:tcPr marL="50800" marR="50800" marT="50800" marB="50800" anchor="ctr" anchorCtr="0" horzOverflow="overflow"/>
                </a:tc>
                <a:tc>
                  <a:txBody>
                    <a:bodyPr/>
                    <a:lstStyle/>
                    <a:p>
                      <a:pPr defTabSz="914400">
                        <a:tabLst>
                          <a:tab pos="1663700" algn="l"/>
                        </a:tabLst>
                        <a:defRPr sz="1800"/>
                      </a:pPr>
                      <a:r>
                        <a:rPr sz="3200"/>
                        <a:t>38</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69</a:t>
                      </a:r>
                    </a:p>
                  </a:txBody>
                  <a:tcPr marL="50800" marR="50800" marT="50800" marB="50800" anchor="ctr" anchorCtr="0" horzOverflow="overflow"/>
                </a:tc>
                <a:tc>
                  <a:txBody>
                    <a:bodyPr/>
                    <a:lstStyle/>
                    <a:p>
                      <a:pPr defTabSz="914400">
                        <a:tabLst>
                          <a:tab pos="1663700" algn="l"/>
                        </a:tabLst>
                        <a:defRPr sz="1800"/>
                      </a:pPr>
                      <a:r>
                        <a:rPr sz="3200"/>
                        <a:t>82824ECB020      </a:t>
                      </a:r>
                    </a:p>
                  </a:txBody>
                  <a:tcPr marL="50800" marR="50800" marT="50800" marB="50800" anchor="ctr" anchorCtr="0" horzOverflow="overflow"/>
                </a:tc>
                <a:tc>
                  <a:txBody>
                    <a:bodyPr/>
                    <a:lstStyle/>
                    <a:p>
                      <a:pPr defTabSz="914400">
                        <a:tabLst>
                          <a:tab pos="1663700" algn="l"/>
                        </a:tabLst>
                        <a:defRPr sz="1800"/>
                      </a:pPr>
                      <a:r>
                        <a:rPr sz="3200"/>
                        <a:t>ﾜｲﾔﾘﾝｸﾞﾊｰﾈｽｺﾈｸﾀ                 </a:t>
                      </a:r>
                    </a:p>
                  </a:txBody>
                  <a:tcPr marL="50800" marR="50800" marT="50800" marB="50800" anchor="ctr" anchorCtr="0" horzOverflow="overflow"/>
                </a:tc>
                <a:tc>
                  <a:txBody>
                    <a:bodyPr/>
                    <a:lstStyle/>
                    <a:p>
                      <a:pPr defTabSz="914400">
                        <a:tabLst>
                          <a:tab pos="1663700" algn="l"/>
                        </a:tabLst>
                        <a:defRPr sz="1800"/>
                      </a:pPr>
                      <a:r>
                        <a:rPr sz="3200"/>
                        <a:t>40</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108</a:t>
                      </a:r>
                    </a:p>
                  </a:txBody>
                  <a:tcPr marL="50800" marR="50800" marT="50800" marB="50800" anchor="ctr" anchorCtr="0" horzOverflow="overflow"/>
                </a:tc>
                <a:tc>
                  <a:txBody>
                    <a:bodyPr/>
                    <a:lstStyle/>
                    <a:p>
                      <a:pPr defTabSz="914400">
                        <a:tabLst>
                          <a:tab pos="1663700" algn="l"/>
                        </a:tabLst>
                        <a:defRPr sz="1800"/>
                      </a:pPr>
                      <a:r>
                        <a:rPr sz="3200"/>
                        <a:t>9036324A004      </a:t>
                      </a:r>
                    </a:p>
                  </a:txBody>
                  <a:tcPr marL="50800" marR="50800" marT="50800" marB="50800" anchor="ctr" anchorCtr="0" horzOverflow="overflow"/>
                </a:tc>
                <a:tc>
                  <a:txBody>
                    <a:bodyPr/>
                    <a:lstStyle/>
                    <a:p>
                      <a:pPr defTabSz="914400">
                        <a:tabLst>
                          <a:tab pos="1663700" algn="l"/>
                        </a:tabLst>
                        <a:defRPr sz="1800"/>
                      </a:pPr>
                      <a:r>
                        <a:rPr sz="3200"/>
                        <a:t>ﾍﾞｱﾘﾝｸﾞﾗｼﾞｱﾙﾎﾞｰﾙ                </a:t>
                      </a:r>
                    </a:p>
                  </a:txBody>
                  <a:tcPr marL="50800" marR="50800" marT="50800" marB="50800" anchor="ctr" anchorCtr="0" horzOverflow="overflow"/>
                </a:tc>
                <a:tc>
                  <a:txBody>
                    <a:bodyPr/>
                    <a:lstStyle/>
                    <a:p>
                      <a:pPr defTabSz="914400">
                        <a:tabLst>
                          <a:tab pos="1663700" algn="l"/>
                        </a:tabLst>
                        <a:defRPr sz="1800"/>
                      </a:pPr>
                      <a:r>
                        <a:rPr sz="3200"/>
                        <a:t>30</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36</a:t>
                      </a:r>
                    </a:p>
                  </a:txBody>
                  <a:tcPr marL="50800" marR="50800" marT="50800" marB="50800" anchor="ctr" anchorCtr="0" horzOverflow="overflow"/>
                </a:tc>
                <a:tc>
                  <a:txBody>
                    <a:bodyPr/>
                    <a:lstStyle/>
                    <a:p>
                      <a:pPr defTabSz="914400">
                        <a:tabLst>
                          <a:tab pos="1663700" algn="l"/>
                        </a:tabLst>
                        <a:defRPr sz="1800"/>
                      </a:pPr>
                      <a:r>
                        <a:rPr sz="3200"/>
                        <a:t>35441ECB010      </a:t>
                      </a:r>
                    </a:p>
                  </a:txBody>
                  <a:tcPr marL="50800" marR="50800" marT="50800" marB="50800" anchor="ctr" anchorCtr="0" horzOverflow="overflow"/>
                </a:tc>
                <a:tc>
                  <a:txBody>
                    <a:bodyPr/>
                    <a:lstStyle/>
                    <a:p>
                      <a:pPr defTabSz="914400">
                        <a:tabLst>
                          <a:tab pos="1663700" algn="l"/>
                        </a:tabLst>
                        <a:defRPr sz="1800"/>
                      </a:pPr>
                      <a:r>
                        <a:rPr sz="3200"/>
                        <a:t>ｽﾄﾚｰﾅｰｵｲﾙ                       </a:t>
                      </a:r>
                    </a:p>
                  </a:txBody>
                  <a:tcPr marL="50800" marR="50800" marT="50800" marB="50800" anchor="ctr" anchorCtr="0" horzOverflow="overflow"/>
                </a:tc>
                <a:tc>
                  <a:txBody>
                    <a:bodyPr/>
                    <a:lstStyle/>
                    <a:p>
                      <a:pPr defTabSz="914400">
                        <a:tabLst>
                          <a:tab pos="1663700" algn="l"/>
                        </a:tabLst>
                        <a:defRPr sz="1800"/>
                      </a:pPr>
                      <a:r>
                        <a:rPr sz="3200"/>
                        <a:t>48</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2</a:t>
                      </a:r>
                    </a:p>
                  </a:txBody>
                  <a:tcPr marL="50800" marR="50800" marT="50800" marB="50800" anchor="ctr" anchorCtr="0" horzOverflow="overflow"/>
                </a:tc>
                <a:tc>
                  <a:txBody>
                    <a:bodyPr/>
                    <a:lstStyle/>
                    <a:p>
                      <a:pPr defTabSz="914400">
                        <a:tabLst>
                          <a:tab pos="1663700" algn="l"/>
                        </a:tabLst>
                        <a:defRPr sz="1800"/>
                      </a:pPr>
                      <a:r>
                        <a:rPr sz="3200"/>
                        <a:t>01912ECB040      </a:t>
                      </a:r>
                    </a:p>
                  </a:txBody>
                  <a:tcPr marL="50800" marR="50800" marT="50800" marB="50800" anchor="ctr" anchorCtr="0" horzOverflow="overflow"/>
                </a:tc>
                <a:tc>
                  <a:txBody>
                    <a:bodyPr/>
                    <a:lstStyle/>
                    <a:p>
                      <a:pPr defTabSz="914400">
                        <a:tabLst>
                          <a:tab pos="1663700" algn="l"/>
                        </a:tabLst>
                        <a:defRPr sz="1800"/>
                      </a:pPr>
                      <a:r>
                        <a:rPr sz="3200"/>
                        <a:t>ｷｬｯﾌﾟｼｯﾋﾟﾝｸﾞ                    </a:t>
                      </a:r>
                    </a:p>
                  </a:txBody>
                  <a:tcPr marL="50800" marR="50800" marT="50800" marB="50800" anchor="ctr" anchorCtr="0" horzOverflow="overflow"/>
                </a:tc>
                <a:tc>
                  <a:txBody>
                    <a:bodyPr/>
                    <a:lstStyle/>
                    <a:p>
                      <a:pPr defTabSz="914400">
                        <a:tabLst>
                          <a:tab pos="1663700" algn="l"/>
                        </a:tabLst>
                        <a:defRPr sz="1800"/>
                      </a:pPr>
                      <a:r>
                        <a:rPr sz="3200"/>
                        <a:t>50</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24</a:t>
                      </a:r>
                    </a:p>
                  </a:txBody>
                  <a:tcPr marL="50800" marR="50800" marT="50800" marB="50800" anchor="ctr" anchorCtr="0" horzOverflow="overflow"/>
                </a:tc>
                <a:tc>
                  <a:txBody>
                    <a:bodyPr/>
                    <a:lstStyle/>
                    <a:p>
                      <a:pPr defTabSz="914400">
                        <a:tabLst>
                          <a:tab pos="1663700" algn="l"/>
                        </a:tabLst>
                        <a:defRPr sz="1800"/>
                      </a:pPr>
                      <a:r>
                        <a:rPr sz="3200"/>
                        <a:t>35174ECB010      </a:t>
                      </a:r>
                    </a:p>
                  </a:txBody>
                  <a:tcPr marL="50800" marR="50800" marT="50800" marB="50800" anchor="ctr" anchorCtr="0" horzOverflow="overflow"/>
                </a:tc>
                <a:tc>
                  <a:txBody>
                    <a:bodyPr/>
                    <a:lstStyle/>
                    <a:p>
                      <a:pPr defTabSz="914400">
                        <a:tabLst>
                          <a:tab pos="1663700" algn="l"/>
                        </a:tabLst>
                        <a:defRPr sz="1800"/>
                      </a:pPr>
                      <a:r>
                        <a:rPr sz="3200"/>
                        <a:t>ﾌﾟﾚｰﾄｵｲﾙﾘｻﾞｰﾊﾞｰﾛｯｸ              </a:t>
                      </a:r>
                    </a:p>
                  </a:txBody>
                  <a:tcPr marL="50800" marR="50800" marT="50800" marB="50800" anchor="ctr" anchorCtr="0" horzOverflow="overflow"/>
                </a:tc>
                <a:tc>
                  <a:txBody>
                    <a:bodyPr/>
                    <a:lstStyle/>
                    <a:p>
                      <a:pPr defTabSz="914400">
                        <a:tabLst>
                          <a:tab pos="1663700" algn="l"/>
                        </a:tabLst>
                        <a:defRPr sz="1800"/>
                      </a:pPr>
                      <a:r>
                        <a:rPr sz="3200"/>
                        <a:t>20</a:t>
                      </a:r>
                    </a:p>
                  </a:txBody>
                  <a:tcPr marL="50800" marR="50800" marT="50800" marB="50800" anchor="ctr" anchorCtr="0" horzOverflow="overflow"/>
                </a:tc>
                <a:tc>
                  <a:txBody>
                    <a:bodyPr/>
                    <a:lstStyle/>
                    <a:p>
                      <a:pPr defTabSz="914400">
                        <a:tabLst>
                          <a:tab pos="1663700" algn="l"/>
                        </a:tabLst>
                        <a:defRPr sz="1800"/>
                      </a:pPr>
                      <a:r>
                        <a:rPr sz="3200"/>
                        <a:t>420.681818</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0</a:t>
                      </a:r>
                    </a:p>
                  </a:txBody>
                  <a:tcPr marL="50800" marR="50800" marT="50800" marB="50800" anchor="ctr" anchorCtr="0" horzOverflow="overflow"/>
                </a:tc>
                <a:tc>
                  <a:txBody>
                    <a:bodyPr/>
                    <a:lstStyle/>
                    <a:p>
                      <a:pPr defTabSz="914400">
                        <a:tabLst>
                          <a:tab pos="1663700" algn="l"/>
                        </a:tabLst>
                        <a:defRPr sz="1800"/>
                      </a:pPr>
                      <a:r>
                        <a:rPr sz="3200"/>
                        <a:t>019128GA010      </a:t>
                      </a:r>
                    </a:p>
                  </a:txBody>
                  <a:tcPr marL="50800" marR="50800" marT="50800" marB="50800" anchor="ctr" anchorCtr="0" horzOverflow="overflow"/>
                </a:tc>
                <a:tc>
                  <a:txBody>
                    <a:bodyPr/>
                    <a:lstStyle/>
                    <a:p>
                      <a:pPr defTabSz="914400">
                        <a:tabLst>
                          <a:tab pos="1663700" algn="l"/>
                        </a:tabLst>
                        <a:defRPr sz="1800"/>
                      </a:pPr>
                      <a:r>
                        <a:rPr sz="3200"/>
                        <a:t>ｷﾔﾂﾌﾟｼﾂﾋﾟﾝｸﾞ                    </a:t>
                      </a:r>
                    </a:p>
                  </a:txBody>
                  <a:tcPr marL="50800" marR="50800" marT="50800" marB="50800" anchor="ctr" anchorCtr="0" horzOverflow="overflow"/>
                </a:tc>
                <a:tc>
                  <a:txBody>
                    <a:bodyPr/>
                    <a:lstStyle/>
                    <a:p>
                      <a:pPr defTabSz="914400">
                        <a:tabLst>
                          <a:tab pos="1663700" algn="l"/>
                        </a:tabLst>
                        <a:defRPr sz="1800"/>
                      </a:pPr>
                      <a:r>
                        <a:rPr sz="3200"/>
                        <a:t>50</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109</a:t>
                      </a:r>
                    </a:p>
                  </a:txBody>
                  <a:tcPr marL="50800" marR="50800" marT="50800" marB="50800" anchor="ctr" anchorCtr="0" horzOverflow="overflow"/>
                </a:tc>
                <a:tc>
                  <a:txBody>
                    <a:bodyPr/>
                    <a:lstStyle/>
                    <a:p>
                      <a:pPr defTabSz="914400">
                        <a:tabLst>
                          <a:tab pos="1663700" algn="l"/>
                        </a:tabLst>
                        <a:defRPr sz="1800"/>
                      </a:pPr>
                      <a:r>
                        <a:rPr sz="3200"/>
                        <a:t>9036324A005      </a:t>
                      </a:r>
                    </a:p>
                  </a:txBody>
                  <a:tcPr marL="50800" marR="50800" marT="50800" marB="50800" anchor="ctr" anchorCtr="0" horzOverflow="overflow"/>
                </a:tc>
                <a:tc>
                  <a:txBody>
                    <a:bodyPr/>
                    <a:lstStyle/>
                    <a:p>
                      <a:pPr defTabSz="914400">
                        <a:tabLst>
                          <a:tab pos="1663700" algn="l"/>
                        </a:tabLst>
                        <a:defRPr sz="1800"/>
                      </a:pPr>
                      <a:r>
                        <a:rPr sz="3200"/>
                        <a:t>ﾍﾞｱﾘﾝｸﾞﾗｼﾞｱﾙﾎﾞｰﾙ                </a:t>
                      </a:r>
                    </a:p>
                  </a:txBody>
                  <a:tcPr marL="50800" marR="50800" marT="50800" marB="50800" anchor="ctr" anchorCtr="0" horzOverflow="overflow"/>
                </a:tc>
                <a:tc>
                  <a:txBody>
                    <a:bodyPr/>
                    <a:lstStyle/>
                    <a:p>
                      <a:pPr defTabSz="914400">
                        <a:tabLst>
                          <a:tab pos="1663700" algn="l"/>
                        </a:tabLst>
                        <a:defRPr sz="1800"/>
                      </a:pPr>
                      <a:r>
                        <a:rPr sz="3200"/>
                        <a:t>22</a:t>
                      </a:r>
                    </a:p>
                  </a:txBody>
                  <a:tcPr marL="50800" marR="50800" marT="50800" marB="50800" anchor="ctr" anchorCtr="0" horzOverflow="overflow"/>
                </a:tc>
                <a:tc>
                  <a:txBody>
                    <a:bodyPr/>
                    <a:lstStyle/>
                    <a:p>
                      <a:pPr defTabSz="914400">
                        <a:tabLst>
                          <a:tab pos="1663700" algn="l"/>
                        </a:tabLst>
                        <a:defRPr sz="1800"/>
                      </a:pPr>
                      <a:r>
                        <a:rPr sz="3200"/>
                        <a:t>543.590909</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110</a:t>
                      </a:r>
                    </a:p>
                  </a:txBody>
                  <a:tcPr marL="50800" marR="50800" marT="50800" marB="50800" anchor="ctr" anchorCtr="0" horzOverflow="overflow"/>
                </a:tc>
                <a:tc>
                  <a:txBody>
                    <a:bodyPr/>
                    <a:lstStyle/>
                    <a:p>
                      <a:pPr defTabSz="914400">
                        <a:tabLst>
                          <a:tab pos="1663700" algn="l"/>
                        </a:tabLst>
                        <a:defRPr sz="1800"/>
                      </a:pPr>
                      <a:r>
                        <a:rPr sz="3200"/>
                        <a:t>9036340A010      </a:t>
                      </a:r>
                    </a:p>
                  </a:txBody>
                  <a:tcPr marL="50800" marR="50800" marT="50800" marB="50800" anchor="ctr" anchorCtr="0" horzOverflow="overflow"/>
                </a:tc>
                <a:tc>
                  <a:txBody>
                    <a:bodyPr/>
                    <a:lstStyle/>
                    <a:p>
                      <a:pPr defTabSz="914400">
                        <a:tabLst>
                          <a:tab pos="1663700" algn="l"/>
                        </a:tabLst>
                        <a:defRPr sz="1800"/>
                      </a:pPr>
                      <a:r>
                        <a:rPr sz="3200"/>
                        <a:t>ﾍﾞｱﾘﾝｸﾞ ﾗｼﾞｱﾙﾎﾞｰﾙ               </a:t>
                      </a:r>
                    </a:p>
                  </a:txBody>
                  <a:tcPr marL="50800" marR="50800" marT="50800" marB="50800" anchor="ctr" anchorCtr="0" horzOverflow="overflow"/>
                </a:tc>
                <a:tc>
                  <a:txBody>
                    <a:bodyPr/>
                    <a:lstStyle/>
                    <a:p>
                      <a:pPr defTabSz="914400">
                        <a:tabLst>
                          <a:tab pos="1663700" algn="l"/>
                        </a:tabLst>
                        <a:defRPr sz="1800"/>
                      </a:pPr>
                      <a:r>
                        <a:rPr sz="3200"/>
                        <a:t>80</a:t>
                      </a:r>
                    </a:p>
                  </a:txBody>
                  <a:tcPr marL="50800" marR="50800" marT="50800" marB="50800" anchor="ctr" anchorCtr="0" horzOverflow="overflow"/>
                </a:tc>
                <a:tc>
                  <a:txBody>
                    <a:bodyPr/>
                    <a:lstStyle/>
                    <a:p>
                      <a:pPr defTabSz="914400">
                        <a:tabLst>
                          <a:tab pos="1663700" algn="l"/>
                        </a:tabLst>
                        <a:defRPr sz="1800"/>
                      </a:pPr>
                      <a:r>
                        <a:rPr sz="3200"/>
                        <a:t>1928.545455</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135</a:t>
                      </a:r>
                    </a:p>
                  </a:txBody>
                  <a:tcPr marL="50800" marR="50800" marT="50800" marB="50800" anchor="ctr" anchorCtr="0" horzOverflow="overflow"/>
                </a:tc>
                <a:tc>
                  <a:txBody>
                    <a:bodyPr/>
                    <a:lstStyle/>
                    <a:p>
                      <a:pPr defTabSz="914400">
                        <a:tabLst>
                          <a:tab pos="1663700" algn="l"/>
                        </a:tabLst>
                        <a:defRPr sz="1800"/>
                      </a:pPr>
                      <a:r>
                        <a:rPr sz="3200"/>
                        <a:t>G1163ECE010      </a:t>
                      </a:r>
                    </a:p>
                  </a:txBody>
                  <a:tcPr marL="50800" marR="50800" marT="50800" marB="50800" anchor="ctr" anchorCtr="0" horzOverflow="overflow"/>
                </a:tc>
                <a:tc>
                  <a:txBody>
                    <a:bodyPr/>
                    <a:lstStyle/>
                    <a:p>
                      <a:pPr defTabSz="914400">
                        <a:tabLst>
                          <a:tab pos="1663700" algn="l"/>
                        </a:tabLst>
                        <a:defRPr sz="1800"/>
                      </a:pPr>
                      <a:r>
                        <a:rPr sz="3200"/>
                        <a:t>ﾎﾞﾙﾄ,ﾓｰﾀｰｽﾃｰﾀｰﾖｰｸ               </a:t>
                      </a:r>
                    </a:p>
                  </a:txBody>
                  <a:tcPr marL="50800" marR="50800" marT="50800" marB="50800" anchor="ctr" anchorCtr="0" horzOverflow="overflow"/>
                </a:tc>
                <a:tc>
                  <a:txBody>
                    <a:bodyPr/>
                    <a:lstStyle/>
                    <a:p>
                      <a:pPr defTabSz="914400">
                        <a:tabLst>
                          <a:tab pos="1663700" algn="l"/>
                        </a:tabLst>
                        <a:defRPr sz="1800"/>
                      </a:pPr>
                      <a:r>
                        <a:rPr sz="3200"/>
                        <a:t>100</a:t>
                      </a:r>
                    </a:p>
                  </a:txBody>
                  <a:tcPr marL="50800" marR="50800" marT="50800" marB="50800" anchor="ctr" anchorCtr="0" horzOverflow="overflow"/>
                </a:tc>
                <a:tc>
                  <a:txBody>
                    <a:bodyPr/>
                    <a:lstStyle/>
                    <a:p>
                      <a:pPr defTabSz="914400">
                        <a:tabLst>
                          <a:tab pos="1663700" algn="l"/>
                        </a:tabLst>
                        <a:defRPr sz="1800"/>
                      </a:pPr>
                      <a:r>
                        <a:rPr sz="3200"/>
                        <a:t>2186.863636</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70</a:t>
                      </a:r>
                    </a:p>
                  </a:txBody>
                  <a:tcPr marL="50800" marR="50800" marT="50800" marB="50800" anchor="ctr" anchorCtr="0" horzOverflow="overflow"/>
                </a:tc>
                <a:tc>
                  <a:txBody>
                    <a:bodyPr/>
                    <a:lstStyle/>
                    <a:p>
                      <a:pPr defTabSz="914400">
                        <a:tabLst>
                          <a:tab pos="1663700" algn="l"/>
                        </a:tabLst>
                        <a:defRPr sz="1800"/>
                      </a:pPr>
                      <a:r>
                        <a:rPr sz="3200"/>
                        <a:t>82824ECE010      </a:t>
                      </a:r>
                    </a:p>
                  </a:txBody>
                  <a:tcPr marL="50800" marR="50800" marT="50800" marB="50800" anchor="ctr" anchorCtr="0" horzOverflow="overflow"/>
                </a:tc>
                <a:tc>
                  <a:txBody>
                    <a:bodyPr/>
                    <a:lstStyle/>
                    <a:p>
                      <a:pPr defTabSz="914400">
                        <a:tabLst>
                          <a:tab pos="1663700" algn="l"/>
                        </a:tabLst>
                        <a:defRPr sz="1800"/>
                      </a:pPr>
                      <a:r>
                        <a:rPr sz="3200"/>
                        <a:t>ﾜｲﾔﾘﾝｸﾞﾊｰﾈｽｺﾈｸﾀ                 </a:t>
                      </a:r>
                    </a:p>
                  </a:txBody>
                  <a:tcPr marL="50800" marR="50800" marT="50800" marB="50800" anchor="ctr" anchorCtr="0" horzOverflow="overflow"/>
                </a:tc>
                <a:tc>
                  <a:txBody>
                    <a:bodyPr/>
                    <a:lstStyle/>
                    <a:p>
                      <a:pPr defTabSz="914400">
                        <a:tabLst>
                          <a:tab pos="1663700" algn="l"/>
                        </a:tabLst>
                        <a:defRPr sz="1800"/>
                      </a:pPr>
                      <a:r>
                        <a:rPr sz="3200"/>
                        <a:t>45</a:t>
                      </a:r>
                    </a:p>
                  </a:txBody>
                  <a:tcPr marL="50800" marR="50800" marT="50800" marB="50800" anchor="ctr" anchorCtr="0" horzOverflow="overflow"/>
                </a:tc>
                <a:tc>
                  <a:txBody>
                    <a:bodyPr/>
                    <a:lstStyle/>
                    <a:p>
                      <a:pPr defTabSz="914400">
                        <a:tabLst>
                          <a:tab pos="1663700" algn="l"/>
                        </a:tabLst>
                        <a:defRPr sz="1800"/>
                      </a:pPr>
                      <a:r>
                        <a:rPr sz="3200"/>
                        <a:t>543.590909</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41</a:t>
                      </a:r>
                    </a:p>
                  </a:txBody>
                  <a:tcPr marL="50800" marR="50800" marT="50800" marB="50800" anchor="ctr" anchorCtr="0" horzOverflow="overflow"/>
                </a:tc>
                <a:tc>
                  <a:txBody>
                    <a:bodyPr/>
                    <a:lstStyle/>
                    <a:p>
                      <a:pPr defTabSz="914400">
                        <a:tabLst>
                          <a:tab pos="1663700" algn="l"/>
                        </a:tabLst>
                        <a:defRPr sz="1800"/>
                      </a:pPr>
                      <a:r>
                        <a:rPr sz="3200"/>
                        <a:t>35505ECB010      </a:t>
                      </a:r>
                    </a:p>
                  </a:txBody>
                  <a:tcPr marL="50800" marR="50800" marT="50800" marB="50800" anchor="ctr" anchorCtr="0" horzOverflow="overflow"/>
                </a:tc>
                <a:tc>
                  <a:txBody>
                    <a:bodyPr/>
                    <a:lstStyle/>
                    <a:p>
                      <a:pPr defTabSz="914400">
                        <a:tabLst>
                          <a:tab pos="1663700" algn="l"/>
                        </a:tabLst>
                        <a:defRPr sz="1800"/>
                      </a:pPr>
                      <a:r>
                        <a:rPr sz="3200"/>
                        <a:t>ﾚﾊﾞｰS/Aﾊﾟｰｷﾝｸﾞﾛｯｸ               </a:t>
                      </a:r>
                    </a:p>
                  </a:txBody>
                  <a:tcPr marL="50800" marR="50800" marT="50800" marB="50800" anchor="ctr" anchorCtr="0" horzOverflow="overflow"/>
                </a:tc>
                <a:tc>
                  <a:txBody>
                    <a:bodyPr/>
                    <a:lstStyle/>
                    <a:p>
                      <a:pPr defTabSz="914400">
                        <a:tabLst>
                          <a:tab pos="1663700" algn="l"/>
                        </a:tabLst>
                        <a:defRPr sz="1800"/>
                      </a:pPr>
                      <a:r>
                        <a:rPr sz="3200"/>
                        <a:t>24</a:t>
                      </a:r>
                    </a:p>
                  </a:txBody>
                  <a:tcPr marL="50800" marR="50800" marT="50800" marB="50800" anchor="ctr" anchorCtr="0" horzOverflow="overflow"/>
                </a:tc>
                <a:tc>
                  <a:txBody>
                    <a:bodyPr/>
                    <a:lstStyle/>
                    <a:p>
                      <a:pPr defTabSz="914400">
                        <a:tabLst>
                          <a:tab pos="1663700" algn="l"/>
                        </a:tabLst>
                        <a:defRPr sz="1800"/>
                      </a:pPr>
                      <a:r>
                        <a:rPr sz="3200"/>
                        <a:t>420.681818</a:t>
                      </a:r>
                    </a:p>
                  </a:txBody>
                  <a:tcPr marL="50800" marR="50800" marT="50800" marB="50800" anchor="ctr" anchorCtr="0" horzOverflow="overflow"/>
                </a:tc>
              </a:tr>
              <a:tr h="642113">
                <a:tc>
                  <a:txBody>
                    <a:bodyPr/>
                    <a:lstStyle/>
                    <a:p>
                      <a:pPr defTabSz="914400">
                        <a:tabLst>
                          <a:tab pos="1663700" algn="l"/>
                        </a:tabLst>
                        <a:defRPr b="0" sz="1800"/>
                      </a:pPr>
                      <a:r>
                        <a:rPr sz="3200">
                          <a:sym typeface="Graphik Semibold"/>
                        </a:rPr>
                        <a:t>116</a:t>
                      </a:r>
                    </a:p>
                  </a:txBody>
                  <a:tcPr marL="50800" marR="50800" marT="50800" marB="50800" anchor="ctr" anchorCtr="0" horzOverflow="overflow"/>
                </a:tc>
                <a:tc>
                  <a:txBody>
                    <a:bodyPr/>
                    <a:lstStyle/>
                    <a:p>
                      <a:pPr defTabSz="914400">
                        <a:tabLst>
                          <a:tab pos="1663700" algn="l"/>
                        </a:tabLst>
                        <a:defRPr sz="1800"/>
                      </a:pPr>
                      <a:r>
                        <a:rPr sz="3200"/>
                        <a:t>9036630A017      </a:t>
                      </a:r>
                    </a:p>
                  </a:txBody>
                  <a:tcPr marL="50800" marR="50800" marT="50800" marB="50800" anchor="ctr" anchorCtr="0" horzOverflow="overflow"/>
                </a:tc>
                <a:tc>
                  <a:txBody>
                    <a:bodyPr/>
                    <a:lstStyle/>
                    <a:p>
                      <a:pPr defTabSz="914400">
                        <a:tabLst>
                          <a:tab pos="1663700" algn="l"/>
                        </a:tabLst>
                        <a:defRPr sz="1800"/>
                      </a:pPr>
                      <a:r>
                        <a:rPr sz="3200"/>
                        <a:t>ﾚｰｽﾃｰﾊﾟｰﾄﾞﾛｰﾗｰﾍﾞｱﾘﾝｸﾞｱｳﾀｰ       </a:t>
                      </a:r>
                    </a:p>
                  </a:txBody>
                  <a:tcPr marL="50800" marR="50800" marT="50800" marB="50800" anchor="ctr" anchorCtr="0" horzOverflow="overflow"/>
                </a:tc>
                <a:tc>
                  <a:txBody>
                    <a:bodyPr/>
                    <a:lstStyle/>
                    <a:p>
                      <a:pPr defTabSz="914400">
                        <a:tabLst>
                          <a:tab pos="1663700" algn="l"/>
                        </a:tabLst>
                        <a:defRPr sz="1800"/>
                      </a:pPr>
                      <a:r>
                        <a:rPr sz="3200"/>
                        <a:t>72</a:t>
                      </a:r>
                    </a:p>
                  </a:txBody>
                  <a:tcPr marL="50800" marR="50800" marT="50800" marB="50800" anchor="ctr" anchorCtr="0" horzOverflow="overflow"/>
                </a:tc>
                <a:tc>
                  <a:txBody>
                    <a:bodyPr/>
                    <a:lstStyle/>
                    <a:p>
                      <a:pPr defTabSz="914400">
                        <a:tabLst>
                          <a:tab pos="1663700" algn="l"/>
                        </a:tabLst>
                        <a:defRPr sz="1800"/>
                      </a:pPr>
                      <a:r>
                        <a:rPr sz="3200"/>
                        <a:t>964.272727</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前提"/>
          <p:cNvSpPr txBox="1"/>
          <p:nvPr>
            <p:ph type="title"/>
          </p:nvPr>
        </p:nvSpPr>
        <p:spPr>
          <a:prstGeom prst="rect">
            <a:avLst/>
          </a:prstGeom>
        </p:spPr>
        <p:txBody>
          <a:bodyPr/>
          <a:lstStyle>
            <a:lvl1pPr algn="l"/>
          </a:lstStyle>
          <a:p>
            <a:pPr/>
            <a:r>
              <a:t>前提</a:t>
            </a:r>
          </a:p>
        </p:txBody>
      </p:sp>
      <p:sp>
        <p:nvSpPr>
          <p:cNvPr id="155" name="土日の影響があるので、1週間のかんばんデータを使用…"/>
          <p:cNvSpPr txBox="1"/>
          <p:nvPr>
            <p:ph type="body" idx="1"/>
          </p:nvPr>
        </p:nvSpPr>
        <p:spPr>
          <a:prstGeom prst="rect">
            <a:avLst/>
          </a:prstGeom>
        </p:spPr>
        <p:txBody>
          <a:bodyPr/>
          <a:lstStyle/>
          <a:p>
            <a:pPr/>
            <a:r>
              <a:t>土日の影響があるので、1週間のかんばんデータを使用</a:t>
            </a:r>
          </a:p>
          <a:p>
            <a:pPr/>
            <a:r>
              <a:t>社内のかんばんを見る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データ分析①：社内かんばん枚数（西尾東〜安城第一）"/>
          <p:cNvSpPr txBox="1"/>
          <p:nvPr>
            <p:ph type="title"/>
          </p:nvPr>
        </p:nvSpPr>
        <p:spPr>
          <a:prstGeom prst="rect">
            <a:avLst/>
          </a:prstGeom>
        </p:spPr>
        <p:txBody>
          <a:bodyPr/>
          <a:lstStyle>
            <a:lvl1pPr algn="l" defTabSz="1999488">
              <a:defRPr spc="-68" sz="6887"/>
            </a:lvl1pPr>
          </a:lstStyle>
          <a:p>
            <a:pPr/>
            <a:r>
              <a:t>データ分析①：社内かんばん枚数（西尾東〜安城第一）</a:t>
            </a:r>
          </a:p>
        </p:txBody>
      </p:sp>
      <p:sp>
        <p:nvSpPr>
          <p:cNvPr id="158" name="納入や生産によって、社内のかんばん数は変動する。もし仮に平準化（山や谷を平らにする）を実現できたとしたら、在庫の過多は起こらないのか？"/>
          <p:cNvSpPr txBox="1"/>
          <p:nvPr>
            <p:ph type="body" idx="1"/>
          </p:nvPr>
        </p:nvSpPr>
        <p:spPr>
          <a:xfrm>
            <a:off x="1217711" y="2789471"/>
            <a:ext cx="21948578" cy="10087872"/>
          </a:xfrm>
          <a:prstGeom prst="rect">
            <a:avLst/>
          </a:prstGeom>
        </p:spPr>
        <p:txBody>
          <a:bodyPr/>
          <a:lstStyle/>
          <a:p>
            <a:pPr/>
            <a:r>
              <a:t>納入や生産によって、社内のかんばん数は変動する。もし仮に平準化（山や谷を平らにする）を実現できたとしたら、在庫の過多は起こらないのか？　　　　　　　　　　　</a:t>
            </a:r>
          </a:p>
        </p:txBody>
      </p:sp>
      <p:pic>
        <p:nvPicPr>
          <p:cNvPr id="159" name="イメージ" descr="イメージ"/>
          <p:cNvPicPr>
            <a:picLocks noChangeAspect="1"/>
          </p:cNvPicPr>
          <p:nvPr/>
        </p:nvPicPr>
        <p:blipFill>
          <a:blip r:embed="rId2">
            <a:extLst/>
          </a:blip>
          <a:stretch>
            <a:fillRect/>
          </a:stretch>
        </p:blipFill>
        <p:spPr>
          <a:xfrm>
            <a:off x="1520828" y="4972835"/>
            <a:ext cx="16610835" cy="7685612"/>
          </a:xfrm>
          <a:prstGeom prst="rect">
            <a:avLst/>
          </a:prstGeom>
          <a:ln w="12700">
            <a:miter lim="400000"/>
          </a:ln>
        </p:spPr>
      </p:pic>
      <p:sp>
        <p:nvSpPr>
          <p:cNvPr id="160" name="線"/>
          <p:cNvSpPr/>
          <p:nvPr/>
        </p:nvSpPr>
        <p:spPr>
          <a:xfrm>
            <a:off x="2278643" y="8063242"/>
            <a:ext cx="15761457" cy="1"/>
          </a:xfrm>
          <a:prstGeom prst="line">
            <a:avLst/>
          </a:prstGeom>
          <a:ln w="101600">
            <a:solidFill>
              <a:srgbClr val="000000"/>
            </a:solidFill>
            <a:prstDash val="sysDot"/>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データ分析①：社内かんばん枚数（西尾東〜安城第一）"/>
          <p:cNvSpPr txBox="1"/>
          <p:nvPr>
            <p:ph type="title"/>
          </p:nvPr>
        </p:nvSpPr>
        <p:spPr>
          <a:prstGeom prst="rect">
            <a:avLst/>
          </a:prstGeom>
        </p:spPr>
        <p:txBody>
          <a:bodyPr/>
          <a:lstStyle>
            <a:lvl1pPr algn="l" defTabSz="1999488">
              <a:defRPr spc="-68" sz="6887"/>
            </a:lvl1pPr>
          </a:lstStyle>
          <a:p>
            <a:pPr/>
            <a:r>
              <a:t>データ分析①：社内かんばん枚数（西尾東〜安城第一）</a:t>
            </a:r>
          </a:p>
        </p:txBody>
      </p:sp>
      <p:sp>
        <p:nvSpPr>
          <p:cNvPr id="163" name="納入や生産によって、社内のかんばん数は変動する。もし仮に平準化（山や谷を平らにする）を実現できたとしたら、在庫の過多は起こらないのか？           →132品番中28品番はかんばん枚数が設計値より大きい。"/>
          <p:cNvSpPr txBox="1"/>
          <p:nvPr>
            <p:ph type="body" idx="1"/>
          </p:nvPr>
        </p:nvSpPr>
        <p:spPr>
          <a:xfrm>
            <a:off x="1217711" y="2789471"/>
            <a:ext cx="21948578" cy="10087872"/>
          </a:xfrm>
          <a:prstGeom prst="rect">
            <a:avLst/>
          </a:prstGeom>
        </p:spPr>
        <p:txBody>
          <a:bodyPr/>
          <a:lstStyle/>
          <a:p>
            <a:pPr/>
            <a:r>
              <a:t>納入や生産によって、社内のかんばん数は変動する。もし仮に平準化（山や谷を平らにする）を実現できたとしたら、在庫の過多は起こらないのか？　　　　　　　　　　　→132品番中28品番はかんばん枚数が設計値より大きい。</a:t>
            </a:r>
          </a:p>
        </p:txBody>
      </p:sp>
      <p:graphicFrame>
        <p:nvGraphicFramePr>
          <p:cNvPr id="164" name="表"/>
          <p:cNvGraphicFramePr/>
          <p:nvPr/>
        </p:nvGraphicFramePr>
        <p:xfrm>
          <a:off x="1876558" y="5823071"/>
          <a:ext cx="15369928" cy="705049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653"/>
                <a:gridCol w="1919653"/>
                <a:gridCol w="1919653"/>
                <a:gridCol w="1919653"/>
                <a:gridCol w="1919653"/>
                <a:gridCol w="1919653"/>
                <a:gridCol w="1919653"/>
                <a:gridCol w="1919653"/>
              </a:tblGrid>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品番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品名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実かんばん枚数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設計かんばん枚数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収容数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箱サイズ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正常異常平均値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設計値比
</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9025006027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'_具ｾ滂ｾ晢ｽｽ__ｾ___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5.18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172.78%</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9010506A003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'_趣ｾ橸ｾ呻ｾ_ｾ鯉ｾ暦ｾ晢ｽｼ__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4.38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146.11%</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35352ECB010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'_幢ｽｰ_\_ｰ,T/MO/P__ｾ橸ｾ假ｾ鯉ｾ橸ｾ_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4.27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142.22%</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9093003179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'_鯉ｾ滂ｾ暦ｽｸ_橸ｾ鯉ｾ橸ｾ__ｻ__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8.03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5.68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2.83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141.38%</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82821ECE010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43.05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30.45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141.36%</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41310ECB010</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'__ｾ橸ｾ鯉ｽｹ_ｰ_ｽS/A                     '</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327.28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244.68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0.033</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2.06</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133.76%</a:t>
                      </a:r>
                    </a:p>
                  </a:txBody>
                  <a:tcPr marL="63500" marR="63500" marT="0" marB="0" anchor="ctr" anchorCtr="0" horzOverflow="overflow">
                    <a:solidFill>
                      <a:schemeClr val="accent4">
                        <a:hueOff val="349036"/>
                        <a:lumOff val="17111"/>
                      </a:schemeClr>
                    </a:solidFill>
                  </a:tcPr>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019128GA010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'_ｷ_費ｾゑｾ鯉ｾ滂ｽｼ_ゑｾ具ｾ滂ｾ晢ｽｸ__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55.87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45.01</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0.033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3.32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124.12%</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3519510A010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'_ｸ_暦ｾ晢ｾ鯉ｾ鬱/A_ｱ_鯉ｾ滂ｾ暦ｽｲ__ｽｭ_ｰ_鯉ｾ朦O.1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3.72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123.89%</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41310ECE010</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'_ｷ_橸ｾ費ｾ_ｾ橸ｾ鯉ｾ假ｾ晢ｽｸ__                   '</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379.90</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307.09</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0.033</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1.89</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123.71%</a:t>
                      </a:r>
                    </a:p>
                  </a:txBody>
                  <a:tcPr marL="63500" marR="63500" marT="0" marB="0" anchor="ctr" anchorCtr="0" horzOverflow="overflow">
                    <a:solidFill>
                      <a:schemeClr val="accent4">
                        <a:hueOff val="349036"/>
                        <a:lumOff val="17111"/>
                      </a:schemeClr>
                    </a:solidFill>
                  </a:tcPr>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82821ECB050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30.25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25.03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3.49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120.87%</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82821XAE010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30.38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25.15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3.47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120.83%</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G9201ECE010</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'_ｶ_奇ｾ橸ｽｰ_ｲ_晢ｾ奇ｾ橸ｽｰ_\_ｰ                   '</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107.38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90.48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0.027</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2.79</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118.68%</a:t>
                      </a:r>
                    </a:p>
                  </a:txBody>
                  <a:tcPr marL="63500" marR="63500" marT="0" marB="0" anchor="ctr" anchorCtr="0" horzOverflow="overflow">
                    <a:solidFill>
                      <a:schemeClr val="accent4">
                        <a:hueOff val="349036"/>
                        <a:lumOff val="17111"/>
                      </a:schemeClr>
                    </a:solidFill>
                  </a:tcPr>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9034114A004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'_鯉ｾ滂ｾ暦ｽｸ_橸ｽｳ_ｲ_ｽ_橸ｾ搾ｾゑｾ_ｾ橸ｽｽ__ｾ___ｽｽ_ｸ_假ｾ_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117.78%</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82821ECB020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16.93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14.59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2.69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116.10%</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35300ECB010</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'__ｾ橸ｾ晢ｾ_ｾ橸ｽｳ_ｵ_ｲ_呻ｾ趣ｾ滂ｾ晢ｾ鯉ｾ_               '</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192.45</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167.95</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0.017</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3.98</a:t>
                      </a:r>
                    </a:p>
                  </a:txBody>
                  <a:tcPr marL="63500" marR="63500" marT="0" marB="0" anchor="ctr" anchorCtr="0" horzOverflow="overflow">
                    <a:solidFill>
                      <a:schemeClr val="accent4">
                        <a:hueOff val="349036"/>
                        <a:lumOff val="17111"/>
                      </a:schemeClr>
                    </a:solidFill>
                  </a:tcPr>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114.59%</a:t>
                      </a:r>
                    </a:p>
                  </a:txBody>
                  <a:tcPr marL="63500" marR="63500" marT="0" marB="0" anchor="ctr" anchorCtr="0" horzOverflow="overflow">
                    <a:solidFill>
                      <a:schemeClr val="accent4">
                        <a:hueOff val="349036"/>
                        <a:lumOff val="17111"/>
                      </a:schemeClr>
                    </a:solidFill>
                  </a:tcPr>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01912ECB010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'_ｷ_ｬ_ｯ_鯉ｾ滂ｽｼ_ｯ_具ｾ滂ｾ晢ｽｸ__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20.78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18.27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113.78%</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9020156A002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'_鯉ｾ滂ｾ夲ｽｰ__ｾ懶ｽｯ_ｼ_ｬ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14.90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13.21</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2.42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112.81%</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35165ECE010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'_鯉ｾ滂ｾ___T/M _ｹ-_ｽ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9.55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8.80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2.25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108.53%</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1040052001Z</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'_鯉ｾ滂ｾ暦ｽｸ___ｳ_ｲ_ｽ_橸ｾ搾ｾゑｾ_ｾ橸ｽｽ__ｾ___ｽｽ_ｸ_假ｾ_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7.85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7.46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2.71</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105.22%</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2030045013L</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'_ｶ_橸ｽｽ_ｹ_ゑｾ_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5.95</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5.69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104.50%</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82821ECB010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9.62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9.24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400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2.88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104.10%</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35145ECE020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'_ｵ_ｲ_呻ｾ鯉ｾ滂ｾ夲ｽｰ__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14.47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2.52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102.63%</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35771ECE010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'_ｼ_ｬ_鯉ｾ_ｽｱ_ｳ__ｾ鯉ｾ滂ｽｯ__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85.50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83.66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0.017</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1.54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102.20%</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G1163ECE010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'_趣ｾ橸ｾ呻ｾ__難ｽｰ_\_ｰ_ｽ__ｽｰ_\_ｰ_厄ｽｰ_ｸ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27.13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26.79</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2.54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101.26%</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9034118A024</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'_鯉ｾ滂ｾ暦ｽｸ_朶/AW/_搾ｽｯ__ｾ橸ｽｽ__ｾ夲ｽｰ__ｽｽ_ｸ_假ｽｭ_ｰ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6.98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6.90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2.50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101.16%</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82821CWA030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'_ｶ_奇ｾ__ｺ_茨ｽｸ_\-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16.58</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16.42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3.63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100.97%</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3040052001B</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'_鯉ｾ滂ｾ暦ｽｸ_橸ｽｳ_ｲ_ｽ_橸ｾ搾ｾゑｾ_ｾ橸ｽｽ__ｾ___ｽｽ_ｸ_假ｾ_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14.06</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500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1.23</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100.38%</a:t>
                      </a:r>
                    </a:p>
                  </a:txBody>
                  <a:tcPr marL="63500" marR="63500" marT="0" marB="0" anchor="ctr" anchorCtr="0" horzOverflow="overflow"/>
                </a:tc>
              </a:tr>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9155180640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'_趣ｾ橸ｾ呻ｾ_ｾ鯉ｾ暦ｾ晢ｽｼ__                    '</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6.20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6.22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1000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0.012</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2.00</a:t>
                      </a:r>
                    </a:p>
                  </a:txBody>
                  <a:tcPr marL="63500" marR="63500" marT="0" marB="0" anchor="ctr" anchorCtr="0" horzOverflow="overflow"/>
                </a:tc>
                <a:tc>
                  <a:txBody>
                    <a:bodyPr/>
                    <a:lstStyle/>
                    <a:p>
                      <a:pPr defTabSz="457200">
                        <a:tabLst>
                          <a:tab pos="1663700" algn="l"/>
                        </a:tabLst>
                        <a:defRPr sz="1800"/>
                      </a:pPr>
                      <a:r>
                        <a:rPr sz="2000">
                          <a:latin typeface="ＭＳ Ｐゴシック"/>
                          <a:ea typeface="ＭＳ Ｐゴシック"/>
                          <a:cs typeface="ＭＳ Ｐゴシック"/>
                          <a:sym typeface="ＭＳ Ｐゴシック"/>
                        </a:rPr>
                        <a:t>99.70%</a:t>
                      </a:r>
                    </a:p>
                  </a:txBody>
                  <a:tcPr marL="63500" marR="63500" marT="0" marB="0" anchor="ctr" anchorCtr="0" horzOverflow="overflow"/>
                </a:tc>
              </a:tr>
            </a:tbl>
          </a:graphicData>
        </a:graphic>
      </p:graphicFrame>
      <p:sp>
        <p:nvSpPr>
          <p:cNvPr id="165" name="表１：設計値のかんばんより実際のかんばんが多い品番（上位28品番）"/>
          <p:cNvSpPr txBox="1"/>
          <p:nvPr/>
        </p:nvSpPr>
        <p:spPr>
          <a:xfrm>
            <a:off x="3860556" y="5123802"/>
            <a:ext cx="12272011" cy="48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游ゴシック体 ミディアム"/>
                <a:ea typeface="游ゴシック体 ミディアム"/>
                <a:cs typeface="游ゴシック体 ミディアム"/>
                <a:sym typeface="游ゴシック体 ミディアム"/>
              </a:defRPr>
            </a:lvl1pPr>
          </a:lstStyle>
          <a:p>
            <a:pPr/>
            <a:r>
              <a:t>表１：設計値のかんばんより実際のかんばんが多い品番（上位28品番）</a:t>
            </a:r>
          </a:p>
        </p:txBody>
      </p:sp>
      <p:sp>
        <p:nvSpPr>
          <p:cNvPr id="166" name="かんばん枚数の多い黄色マークの品番を設計値に近づけることで、かんばん（箱）の数を約200個/1週、低減できる。その他の品番は元のかんばん数が少ないためかんばん数を是正しても効果は小。一旦、かんばん枚数の多い品番を対象にした。…"/>
          <p:cNvSpPr txBox="1"/>
          <p:nvPr/>
        </p:nvSpPr>
        <p:spPr>
          <a:xfrm>
            <a:off x="18009088" y="4539500"/>
            <a:ext cx="5274052" cy="795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游ゴシック体 ミディアム"/>
                <a:ea typeface="游ゴシック体 ミディアム"/>
                <a:cs typeface="游ゴシック体 ミディアム"/>
                <a:sym typeface="游ゴシック体 ミディアム"/>
              </a:defRPr>
            </a:pPr>
            <a:r>
              <a:t>かんばん枚数の多い黄色マークの品番を設計値に近づけることで、</a:t>
            </a:r>
            <a:r>
              <a:rPr>
                <a:latin typeface="游ゴシック体 ボールド"/>
                <a:ea typeface="游ゴシック体 ボールド"/>
                <a:cs typeface="游ゴシック体 ボールド"/>
                <a:sym typeface="游ゴシック体 ボールド"/>
              </a:rPr>
              <a:t>かんばん（箱）の数を約200個/1週、低減できる。</a:t>
            </a:r>
            <a:r>
              <a:t>その他の品番は元のかんばん数が少ないためかんばん数を是正しても効果は小。一旦、かんばん枚数の多い品番を対象にした。</a:t>
            </a:r>
          </a:p>
          <a:p>
            <a:pPr algn="l">
              <a:defRPr sz="3000">
                <a:latin typeface="游ゴシック体 ミディアム"/>
                <a:ea typeface="游ゴシック体 ミディアム"/>
                <a:cs typeface="游ゴシック体 ミディアム"/>
                <a:sym typeface="游ゴシック体 ミディアム"/>
              </a:defRPr>
            </a:pPr>
          </a:p>
          <a:p>
            <a:pPr algn="l">
              <a:defRPr sz="3000">
                <a:latin typeface="游ゴシック体 ミディアム"/>
                <a:ea typeface="游ゴシック体 ミディアム"/>
                <a:cs typeface="游ゴシック体 ミディアム"/>
                <a:sym typeface="游ゴシック体 ミディアム"/>
              </a:defRPr>
            </a:pPr>
            <a:r>
              <a:t>対象品番上から</a:t>
            </a:r>
            <a:br/>
            <a:r>
              <a:t>デフケースS/A</a:t>
            </a:r>
          </a:p>
          <a:p>
            <a:pPr algn="l">
              <a:defRPr sz="3000">
                <a:latin typeface="游ゴシック体 ミディアム"/>
                <a:ea typeface="游ゴシック体 ミディアム"/>
                <a:cs typeface="游ゴシック体 ミディアム"/>
                <a:sym typeface="游ゴシック体 ミディアム"/>
              </a:defRPr>
            </a:pPr>
            <a:r>
              <a:t>ギアデフリング</a:t>
            </a:r>
          </a:p>
          <a:p>
            <a:pPr algn="l">
              <a:defRPr sz="3000">
                <a:latin typeface="游ゴシック体 ミディアム"/>
                <a:ea typeface="游ゴシック体 ミディアム"/>
                <a:cs typeface="游ゴシック体 ミディアム"/>
                <a:sym typeface="游ゴシック体 ミディアム"/>
              </a:defRPr>
            </a:pPr>
            <a:r>
              <a:t>カバーインバーター</a:t>
            </a:r>
          </a:p>
          <a:p>
            <a:pPr algn="l">
              <a:defRPr sz="3000">
                <a:latin typeface="游ゴシック体 ミディアム"/>
                <a:ea typeface="游ゴシック体 ミディアム"/>
                <a:cs typeface="游ゴシック体 ミディアム"/>
                <a:sym typeface="游ゴシック体 ミディアム"/>
              </a:defRPr>
            </a:pPr>
            <a:r>
              <a:t>デンドウオイルポンプ</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スライドのタイトル"/>
          <p:cNvSpPr txBox="1"/>
          <p:nvPr>
            <p:ph type="title"/>
          </p:nvPr>
        </p:nvSpPr>
        <p:spPr>
          <a:prstGeom prst="rect">
            <a:avLst/>
          </a:prstGeom>
        </p:spPr>
        <p:txBody>
          <a:bodyPr/>
          <a:lstStyle/>
          <a:p>
            <a:pPr/>
          </a:p>
        </p:txBody>
      </p:sp>
      <p:sp>
        <p:nvSpPr>
          <p:cNvPr id="169" name="Ω"/>
          <p:cNvSpPr txBox="1"/>
          <p:nvPr>
            <p:ph type="body" idx="1"/>
          </p:nvPr>
        </p:nvSpPr>
        <p:spPr>
          <a:xfrm>
            <a:off x="1217711" y="2906561"/>
            <a:ext cx="21948578" cy="10087872"/>
          </a:xfrm>
          <a:prstGeom prst="rect">
            <a:avLst/>
          </a:prstGeom>
        </p:spPr>
        <p:txBody>
          <a:bodyPr/>
          <a:lstStyle/>
          <a:p>
            <a:pPr/>
            <a:r>
              <a:t>Ω</a:t>
            </a:r>
          </a:p>
        </p:txBody>
      </p:sp>
      <p:pic>
        <p:nvPicPr>
          <p:cNvPr id="170" name="イメージ" descr="イメージ"/>
          <p:cNvPicPr>
            <a:picLocks noChangeAspect="1"/>
          </p:cNvPicPr>
          <p:nvPr/>
        </p:nvPicPr>
        <p:blipFill>
          <a:blip r:embed="rId2">
            <a:extLst/>
          </a:blip>
          <a:stretch>
            <a:fillRect/>
          </a:stretch>
        </p:blipFill>
        <p:spPr>
          <a:xfrm>
            <a:off x="935378" y="2274047"/>
            <a:ext cx="10256801" cy="4745684"/>
          </a:xfrm>
          <a:prstGeom prst="rect">
            <a:avLst/>
          </a:prstGeom>
          <a:ln w="12700">
            <a:miter lim="400000"/>
          </a:ln>
        </p:spPr>
      </p:pic>
      <p:pic>
        <p:nvPicPr>
          <p:cNvPr id="171" name="イメージ" descr="イメージ"/>
          <p:cNvPicPr>
            <a:picLocks noChangeAspect="1"/>
          </p:cNvPicPr>
          <p:nvPr/>
        </p:nvPicPr>
        <p:blipFill>
          <a:blip r:embed="rId3">
            <a:extLst/>
          </a:blip>
          <a:stretch>
            <a:fillRect/>
          </a:stretch>
        </p:blipFill>
        <p:spPr>
          <a:xfrm>
            <a:off x="11239301" y="2244774"/>
            <a:ext cx="10383334" cy="4804230"/>
          </a:xfrm>
          <a:prstGeom prst="rect">
            <a:avLst/>
          </a:prstGeom>
          <a:ln w="12700">
            <a:miter lim="400000"/>
          </a:ln>
        </p:spPr>
      </p:pic>
      <p:pic>
        <p:nvPicPr>
          <p:cNvPr id="172" name="イメージ" descr="イメージ"/>
          <p:cNvPicPr>
            <a:picLocks noChangeAspect="1"/>
          </p:cNvPicPr>
          <p:nvPr/>
        </p:nvPicPr>
        <p:blipFill>
          <a:blip r:embed="rId4">
            <a:extLst/>
          </a:blip>
          <a:stretch>
            <a:fillRect/>
          </a:stretch>
        </p:blipFill>
        <p:spPr>
          <a:xfrm>
            <a:off x="935378" y="7250373"/>
            <a:ext cx="10256801" cy="4745685"/>
          </a:xfrm>
          <a:prstGeom prst="rect">
            <a:avLst/>
          </a:prstGeom>
          <a:ln w="12700">
            <a:miter lim="400000"/>
          </a:ln>
        </p:spPr>
      </p:pic>
      <p:pic>
        <p:nvPicPr>
          <p:cNvPr id="173" name="イメージ" descr="イメージ"/>
          <p:cNvPicPr>
            <a:picLocks noChangeAspect="1"/>
          </p:cNvPicPr>
          <p:nvPr/>
        </p:nvPicPr>
        <p:blipFill>
          <a:blip r:embed="rId5">
            <a:extLst/>
          </a:blip>
          <a:stretch>
            <a:fillRect/>
          </a:stretch>
        </p:blipFill>
        <p:spPr>
          <a:xfrm>
            <a:off x="11249656" y="7017770"/>
            <a:ext cx="10383334" cy="4804230"/>
          </a:xfrm>
          <a:prstGeom prst="rect">
            <a:avLst/>
          </a:prstGeom>
          <a:ln w="12700">
            <a:miter lim="400000"/>
          </a:ln>
        </p:spPr>
      </p:pic>
      <p:graphicFrame>
        <p:nvGraphicFramePr>
          <p:cNvPr id="174" name="表"/>
          <p:cNvGraphicFramePr/>
          <p:nvPr/>
        </p:nvGraphicFramePr>
        <p:xfrm>
          <a:off x="6139733" y="4754795"/>
          <a:ext cx="1919654" cy="24268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653"/>
              </a:tblGrid>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41310ECB010</a:t>
                      </a:r>
                    </a:p>
                  </a:txBody>
                  <a:tcPr marL="63500" marR="63500" marT="0" marB="0" anchor="ctr" anchorCtr="0" horzOverflow="overflow">
                    <a:solidFill>
                      <a:schemeClr val="accent4">
                        <a:hueOff val="349036"/>
                        <a:lumOff val="17111"/>
                      </a:schemeClr>
                    </a:solidFill>
                  </a:tcPr>
                </a:tc>
              </a:tr>
            </a:tbl>
          </a:graphicData>
        </a:graphic>
      </p:graphicFrame>
      <p:graphicFrame>
        <p:nvGraphicFramePr>
          <p:cNvPr id="175" name="表"/>
          <p:cNvGraphicFramePr/>
          <p:nvPr/>
        </p:nvGraphicFramePr>
        <p:xfrm>
          <a:off x="15799661" y="5185907"/>
          <a:ext cx="1919654" cy="24268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653"/>
              </a:tblGrid>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41310ECE010</a:t>
                      </a:r>
                    </a:p>
                  </a:txBody>
                  <a:tcPr marL="63500" marR="63500" marT="0" marB="0" anchor="ctr" anchorCtr="0" horzOverflow="overflow">
                    <a:solidFill>
                      <a:schemeClr val="accent4">
                        <a:hueOff val="349036"/>
                        <a:lumOff val="17111"/>
                      </a:schemeClr>
                    </a:solidFill>
                  </a:tcPr>
                </a:tc>
              </a:tr>
            </a:tbl>
          </a:graphicData>
        </a:graphic>
      </p:graphicFrame>
      <p:graphicFrame>
        <p:nvGraphicFramePr>
          <p:cNvPr id="176" name="表"/>
          <p:cNvGraphicFramePr/>
          <p:nvPr/>
        </p:nvGraphicFramePr>
        <p:xfrm>
          <a:off x="6373913" y="9298543"/>
          <a:ext cx="1932354" cy="25538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653"/>
              </a:tblGrid>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G9201ECE010</a:t>
                      </a:r>
                    </a:p>
                  </a:txBody>
                  <a:tcPr marL="63500" marR="63500" marT="0" marB="0" anchor="ctr" anchorCtr="0" horzOverflow="overflow">
                    <a:solidFill>
                      <a:schemeClr val="accent4">
                        <a:hueOff val="349036"/>
                        <a:lumOff val="17111"/>
                      </a:schemeClr>
                    </a:solidFill>
                  </a:tcPr>
                </a:tc>
              </a:tr>
            </a:tbl>
          </a:graphicData>
        </a:graphic>
      </p:graphicFrame>
      <p:graphicFrame>
        <p:nvGraphicFramePr>
          <p:cNvPr id="177" name="表"/>
          <p:cNvGraphicFramePr/>
          <p:nvPr/>
        </p:nvGraphicFramePr>
        <p:xfrm>
          <a:off x="15799661" y="9079150"/>
          <a:ext cx="1919654" cy="24268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19653"/>
              </a:tblGrid>
              <a:tr h="242682">
                <a:tc>
                  <a:txBody>
                    <a:bodyPr/>
                    <a:lstStyle/>
                    <a:p>
                      <a:pPr defTabSz="457200">
                        <a:tabLst>
                          <a:tab pos="1663700" algn="l"/>
                        </a:tabLst>
                        <a:defRPr sz="1800"/>
                      </a:pPr>
                      <a:r>
                        <a:rPr sz="2000">
                          <a:latin typeface="ＭＳ Ｐゴシック"/>
                          <a:ea typeface="ＭＳ Ｐゴシック"/>
                          <a:cs typeface="ＭＳ Ｐゴシック"/>
                          <a:sym typeface="ＭＳ Ｐゴシック"/>
                        </a:rPr>
                        <a:t>35300ECB010</a:t>
                      </a:r>
                    </a:p>
                  </a:txBody>
                  <a:tcPr marL="63500" marR="63500" marT="0" marB="0" anchor="ctr" anchorCtr="0" horzOverflow="overflow">
                    <a:solidFill>
                      <a:schemeClr val="accent4">
                        <a:hueOff val="349036"/>
                        <a:lumOff val="17111"/>
                      </a:schemeClr>
                    </a:solidFill>
                  </a:tcPr>
                </a:tc>
              </a:tr>
            </a:tbl>
          </a:graphicData>
        </a:graphic>
      </p:graphicFrame>
      <p:sp>
        <p:nvSpPr>
          <p:cNvPr id="178" name="社外のかんばんが少ない…"/>
          <p:cNvSpPr/>
          <p:nvPr/>
        </p:nvSpPr>
        <p:spPr>
          <a:xfrm>
            <a:off x="14425705" y="11820340"/>
            <a:ext cx="6693991" cy="12700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r>
              <a:t>社外のかんばんが少ない</a:t>
            </a:r>
          </a:p>
          <a:p>
            <a:pPr defTabSz="1130300">
              <a:lnSpc>
                <a:spcPct val="100000"/>
              </a:lnSpc>
              <a:defRPr sz="3200">
                <a:solidFill>
                  <a:srgbClr val="FFFFFF"/>
                </a:solidFill>
                <a:latin typeface="Graphik"/>
                <a:ea typeface="Graphik"/>
                <a:cs typeface="Graphik"/>
                <a:sym typeface="Graphik"/>
              </a:defRPr>
            </a:pPr>
            <a:r>
              <a:t>かんばん総枚数自体はおかしくない</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イメージ" descr="イメージ"/>
          <p:cNvPicPr>
            <a:picLocks noChangeAspect="1"/>
          </p:cNvPicPr>
          <p:nvPr/>
        </p:nvPicPr>
        <p:blipFill>
          <a:blip r:embed="rId2">
            <a:extLst/>
          </a:blip>
          <a:stretch>
            <a:fillRect/>
          </a:stretch>
        </p:blipFill>
        <p:spPr>
          <a:xfrm>
            <a:off x="1295981" y="2635523"/>
            <a:ext cx="7391401" cy="3429001"/>
          </a:xfrm>
          <a:prstGeom prst="rect">
            <a:avLst/>
          </a:prstGeom>
          <a:ln w="12700">
            <a:miter lim="400000"/>
          </a:ln>
        </p:spPr>
      </p:pic>
      <p:pic>
        <p:nvPicPr>
          <p:cNvPr id="181" name="イメージ" descr="イメージ"/>
          <p:cNvPicPr>
            <a:picLocks noChangeAspect="1"/>
          </p:cNvPicPr>
          <p:nvPr/>
        </p:nvPicPr>
        <p:blipFill>
          <a:blip r:embed="rId3">
            <a:extLst/>
          </a:blip>
          <a:stretch>
            <a:fillRect/>
          </a:stretch>
        </p:blipFill>
        <p:spPr>
          <a:xfrm>
            <a:off x="13842694" y="650287"/>
            <a:ext cx="8344063" cy="3860686"/>
          </a:xfrm>
          <a:prstGeom prst="rect">
            <a:avLst/>
          </a:prstGeom>
          <a:ln w="12700">
            <a:miter lim="400000"/>
          </a:ln>
        </p:spPr>
      </p:pic>
      <p:pic>
        <p:nvPicPr>
          <p:cNvPr id="182" name="イメージ" descr="イメージ"/>
          <p:cNvPicPr>
            <a:picLocks noChangeAspect="1"/>
          </p:cNvPicPr>
          <p:nvPr/>
        </p:nvPicPr>
        <p:blipFill>
          <a:blip r:embed="rId4">
            <a:extLst/>
          </a:blip>
          <a:stretch>
            <a:fillRect/>
          </a:stretch>
        </p:blipFill>
        <p:spPr>
          <a:xfrm>
            <a:off x="13914491" y="5110926"/>
            <a:ext cx="8251857" cy="3818024"/>
          </a:xfrm>
          <a:prstGeom prst="rect">
            <a:avLst/>
          </a:prstGeom>
          <a:ln w="12700">
            <a:miter lim="400000"/>
          </a:ln>
        </p:spPr>
      </p:pic>
      <p:sp>
        <p:nvSpPr>
          <p:cNvPr id="183" name="線"/>
          <p:cNvSpPr/>
          <p:nvPr/>
        </p:nvSpPr>
        <p:spPr>
          <a:xfrm>
            <a:off x="14175820" y="2892724"/>
            <a:ext cx="7986820" cy="1"/>
          </a:xfrm>
          <a:prstGeom prst="line">
            <a:avLst/>
          </a:prstGeom>
          <a:ln w="25400">
            <a:solidFill>
              <a:srgbClr val="000000"/>
            </a:solidFill>
            <a:miter lim="400000"/>
          </a:ln>
        </p:spPr>
        <p:txBody>
          <a:bodyPr lIns="50800" tIns="50800" rIns="50800" bIns="50800" anchor="ctr"/>
          <a:lstStyle/>
          <a:p>
            <a:pPr/>
          </a:p>
        </p:txBody>
      </p:sp>
      <p:sp>
        <p:nvSpPr>
          <p:cNvPr id="184" name="線"/>
          <p:cNvSpPr/>
          <p:nvPr/>
        </p:nvSpPr>
        <p:spPr>
          <a:xfrm>
            <a:off x="14175820" y="2164145"/>
            <a:ext cx="7986820" cy="1"/>
          </a:xfrm>
          <a:prstGeom prst="line">
            <a:avLst/>
          </a:prstGeom>
          <a:ln w="25400">
            <a:solidFill>
              <a:srgbClr val="000000"/>
            </a:solidFill>
            <a:miter lim="400000"/>
          </a:ln>
        </p:spPr>
        <p:txBody>
          <a:bodyPr lIns="50800" tIns="50800" rIns="50800" bIns="50800" anchor="ctr"/>
          <a:lstStyle/>
          <a:p>
            <a:pPr/>
          </a:p>
        </p:txBody>
      </p:sp>
      <p:pic>
        <p:nvPicPr>
          <p:cNvPr id="185" name="イメージ" descr="イメージ"/>
          <p:cNvPicPr>
            <a:picLocks noChangeAspect="1"/>
          </p:cNvPicPr>
          <p:nvPr/>
        </p:nvPicPr>
        <p:blipFill>
          <a:blip r:embed="rId5">
            <a:extLst/>
          </a:blip>
          <a:stretch>
            <a:fillRect/>
          </a:stretch>
        </p:blipFill>
        <p:spPr>
          <a:xfrm>
            <a:off x="13914491" y="9202703"/>
            <a:ext cx="8251857" cy="3818023"/>
          </a:xfrm>
          <a:prstGeom prst="rect">
            <a:avLst/>
          </a:prstGeom>
          <a:ln w="12700">
            <a:miter lim="400000"/>
          </a:ln>
        </p:spPr>
      </p:pic>
      <p:pic>
        <p:nvPicPr>
          <p:cNvPr id="186" name="イメージ" descr="イメージ"/>
          <p:cNvPicPr>
            <a:picLocks noChangeAspect="1"/>
          </p:cNvPicPr>
          <p:nvPr/>
        </p:nvPicPr>
        <p:blipFill>
          <a:blip r:embed="rId6">
            <a:extLst/>
          </a:blip>
          <a:stretch>
            <a:fillRect/>
          </a:stretch>
        </p:blipFill>
        <p:spPr>
          <a:xfrm>
            <a:off x="1619903" y="6574521"/>
            <a:ext cx="11383921" cy="564642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イメージ" descr="イメージ"/>
          <p:cNvPicPr>
            <a:picLocks noChangeAspect="1"/>
          </p:cNvPicPr>
          <p:nvPr/>
        </p:nvPicPr>
        <p:blipFill>
          <a:blip r:embed="rId2">
            <a:extLst/>
          </a:blip>
          <a:stretch>
            <a:fillRect/>
          </a:stretch>
        </p:blipFill>
        <p:spPr>
          <a:xfrm>
            <a:off x="906106" y="898239"/>
            <a:ext cx="20211192" cy="9351448"/>
          </a:xfrm>
          <a:prstGeom prst="rect">
            <a:avLst/>
          </a:prstGeom>
          <a:ln w="12700">
            <a:miter lim="400000"/>
          </a:ln>
        </p:spPr>
      </p:pic>
      <p:sp>
        <p:nvSpPr>
          <p:cNvPr id="189" name="線"/>
          <p:cNvSpPr/>
          <p:nvPr/>
        </p:nvSpPr>
        <p:spPr>
          <a:xfrm>
            <a:off x="1810283" y="4374906"/>
            <a:ext cx="19137361" cy="1"/>
          </a:xfrm>
          <a:prstGeom prst="line">
            <a:avLst/>
          </a:prstGeom>
          <a:ln w="25400">
            <a:solidFill>
              <a:srgbClr val="000000"/>
            </a:solidFill>
            <a:miter lim="400000"/>
          </a:ln>
        </p:spPr>
        <p:txBody>
          <a:bodyPr lIns="50800" tIns="50800" rIns="50800" bIns="50800" anchor="ctr"/>
          <a:lstStyle/>
          <a:p>
            <a:pPr/>
          </a:p>
        </p:txBody>
      </p:sp>
      <p:sp>
        <p:nvSpPr>
          <p:cNvPr id="190" name="平均しても1.34倍のかんばんがある6/26から納入入庫LT…"/>
          <p:cNvSpPr/>
          <p:nvPr/>
        </p:nvSpPr>
        <p:spPr>
          <a:xfrm>
            <a:off x="11000822" y="11126030"/>
            <a:ext cx="10932216" cy="198729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r>
              <a:t>平均しても1.34倍のかんばんがある6/26から納入入庫LT</a:t>
            </a:r>
          </a:p>
          <a:p>
            <a:pPr defTabSz="1130300">
              <a:lnSpc>
                <a:spcPct val="100000"/>
              </a:lnSpc>
              <a:defRPr sz="3200">
                <a:solidFill>
                  <a:srgbClr val="FFFFFF"/>
                </a:solidFill>
                <a:latin typeface="Graphik"/>
                <a:ea typeface="Graphik"/>
                <a:cs typeface="Graphik"/>
                <a:sym typeface="Graphik"/>
              </a:defRPr>
            </a:pPr>
          </a:p>
          <a:p>
            <a:pPr defTabSz="1130300">
              <a:lnSpc>
                <a:spcPct val="100000"/>
              </a:lnSpc>
              <a:defRPr sz="3200">
                <a:solidFill>
                  <a:srgbClr val="FFFFFF"/>
                </a:solidFill>
                <a:latin typeface="Graphik"/>
                <a:ea typeface="Graphik"/>
                <a:cs typeface="Graphik"/>
                <a:sym typeface="Graphik"/>
              </a:defRPr>
            </a:pPr>
            <a:r>
              <a:t>日量数が多くて収容数が少ないものは</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イメージ" descr="イメージ"/>
          <p:cNvPicPr>
            <a:picLocks noChangeAspect="1"/>
          </p:cNvPicPr>
          <p:nvPr/>
        </p:nvPicPr>
        <p:blipFill>
          <a:blip r:embed="rId2">
            <a:extLst/>
          </a:blip>
          <a:stretch>
            <a:fillRect/>
          </a:stretch>
        </p:blipFill>
        <p:spPr>
          <a:xfrm>
            <a:off x="5384800" y="3708400"/>
            <a:ext cx="13614400" cy="62992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イメージ" descr="イメージ"/>
          <p:cNvPicPr>
            <a:picLocks noChangeAspect="1"/>
          </p:cNvPicPr>
          <p:nvPr/>
        </p:nvPicPr>
        <p:blipFill>
          <a:blip r:embed="rId2">
            <a:extLst/>
          </a:blip>
          <a:stretch>
            <a:fillRect/>
          </a:stretch>
        </p:blipFill>
        <p:spPr>
          <a:xfrm>
            <a:off x="12723184" y="283516"/>
            <a:ext cx="11427978" cy="5287572"/>
          </a:xfrm>
          <a:prstGeom prst="rect">
            <a:avLst/>
          </a:prstGeom>
          <a:ln w="12700">
            <a:miter lim="400000"/>
          </a:ln>
        </p:spPr>
      </p:pic>
      <p:pic>
        <p:nvPicPr>
          <p:cNvPr id="195" name="イメージ" descr="イメージ"/>
          <p:cNvPicPr>
            <a:picLocks noChangeAspect="1"/>
          </p:cNvPicPr>
          <p:nvPr/>
        </p:nvPicPr>
        <p:blipFill>
          <a:blip r:embed="rId3">
            <a:extLst/>
          </a:blip>
          <a:stretch>
            <a:fillRect/>
          </a:stretch>
        </p:blipFill>
        <p:spPr>
          <a:xfrm>
            <a:off x="291383" y="205692"/>
            <a:ext cx="11764379" cy="5443221"/>
          </a:xfrm>
          <a:prstGeom prst="rect">
            <a:avLst/>
          </a:prstGeom>
          <a:ln w="12700">
            <a:miter lim="400000"/>
          </a:ln>
        </p:spPr>
      </p:pic>
      <p:pic>
        <p:nvPicPr>
          <p:cNvPr id="196" name="イメージ" descr="イメージ"/>
          <p:cNvPicPr>
            <a:picLocks noChangeAspect="1"/>
          </p:cNvPicPr>
          <p:nvPr/>
        </p:nvPicPr>
        <p:blipFill>
          <a:blip r:embed="rId4">
            <a:extLst/>
          </a:blip>
          <a:stretch>
            <a:fillRect/>
          </a:stretch>
        </p:blipFill>
        <p:spPr>
          <a:xfrm>
            <a:off x="12781729" y="5581840"/>
            <a:ext cx="11310888" cy="5233396"/>
          </a:xfrm>
          <a:prstGeom prst="rect">
            <a:avLst/>
          </a:prstGeom>
          <a:ln w="12700">
            <a:miter lim="400000"/>
          </a:ln>
        </p:spPr>
      </p:pic>
      <p:pic>
        <p:nvPicPr>
          <p:cNvPr id="197" name="イメージ" descr="イメージ"/>
          <p:cNvPicPr>
            <a:picLocks noChangeAspect="1"/>
          </p:cNvPicPr>
          <p:nvPr/>
        </p:nvPicPr>
        <p:blipFill>
          <a:blip r:embed="rId5">
            <a:extLst/>
          </a:blip>
          <a:stretch>
            <a:fillRect/>
          </a:stretch>
        </p:blipFill>
        <p:spPr>
          <a:xfrm>
            <a:off x="291383" y="5643200"/>
            <a:ext cx="11764378" cy="544322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