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70" r:id="rId2"/>
    <p:sldMasterId id="2147483672" r:id="rId3"/>
    <p:sldMasterId id="2147483677" r:id="rId4"/>
  </p:sldMasterIdLst>
  <p:notesMasterIdLst>
    <p:notesMasterId r:id="rId7"/>
  </p:notesMasterIdLst>
  <p:sldIdLst>
    <p:sldId id="256" r:id="rId5"/>
    <p:sldId id="257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CC66"/>
    <a:srgbClr val="CCECFF"/>
    <a:srgbClr val="FFCCFF"/>
    <a:srgbClr val="CCFFCC"/>
    <a:srgbClr val="99FF99"/>
    <a:srgbClr val="FF00FF"/>
    <a:srgbClr val="99FFCC"/>
    <a:srgbClr val="0596AE"/>
    <a:srgbClr val="0648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14B3DE-25EF-4C28-B600-4661CE0287A6}" v="47" dt="2024-07-21T02:05:12.7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84" autoAdjust="0"/>
    <p:restoredTop sz="80236" autoAdjust="0"/>
  </p:normalViewPr>
  <p:slideViewPr>
    <p:cSldViewPr snapToGrid="0">
      <p:cViewPr varScale="1">
        <p:scale>
          <a:sx n="66" d="100"/>
          <a:sy n="66" d="100"/>
        </p:scale>
        <p:origin x="1651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優樹 笹岡" userId="a4bf921d16c86d47" providerId="LiveId" clId="{3914B3DE-25EF-4C28-B600-4661CE0287A6}"/>
    <pc:docChg chg="undo custSel modSld">
      <pc:chgData name="優樹 笹岡" userId="a4bf921d16c86d47" providerId="LiveId" clId="{3914B3DE-25EF-4C28-B600-4661CE0287A6}" dt="2024-07-21T02:19:28.514" v="1397" actId="20577"/>
      <pc:docMkLst>
        <pc:docMk/>
      </pc:docMkLst>
      <pc:sldChg chg="modSp mod">
        <pc:chgData name="優樹 笹岡" userId="a4bf921d16c86d47" providerId="LiveId" clId="{3914B3DE-25EF-4C28-B600-4661CE0287A6}" dt="2024-07-21T01:46:21.988" v="912" actId="20577"/>
        <pc:sldMkLst>
          <pc:docMk/>
          <pc:sldMk cId="3245798895" sldId="284"/>
        </pc:sldMkLst>
        <pc:graphicFrameChg chg="modGraphic">
          <ac:chgData name="優樹 笹岡" userId="a4bf921d16c86d47" providerId="LiveId" clId="{3914B3DE-25EF-4C28-B600-4661CE0287A6}" dt="2024-07-21T01:46:21.988" v="912" actId="20577"/>
          <ac:graphicFrameMkLst>
            <pc:docMk/>
            <pc:sldMk cId="3245798895" sldId="284"/>
            <ac:graphicFrameMk id="5" creationId="{00000000-0000-0000-0000-000000000000}"/>
          </ac:graphicFrameMkLst>
        </pc:graphicFrameChg>
      </pc:sldChg>
      <pc:sldChg chg="addSp delSp modSp mod">
        <pc:chgData name="優樹 笹岡" userId="a4bf921d16c86d47" providerId="LiveId" clId="{3914B3DE-25EF-4C28-B600-4661CE0287A6}" dt="2024-07-21T01:58:09.333" v="1042" actId="21"/>
        <pc:sldMkLst>
          <pc:docMk/>
          <pc:sldMk cId="918580056" sldId="285"/>
        </pc:sldMkLst>
        <pc:spChg chg="mod">
          <ac:chgData name="優樹 笹岡" userId="a4bf921d16c86d47" providerId="LiveId" clId="{3914B3DE-25EF-4C28-B600-4661CE0287A6}" dt="2024-07-21T01:45:08.508" v="805" actId="207"/>
          <ac:spMkLst>
            <pc:docMk/>
            <pc:sldMk cId="918580056" sldId="285"/>
            <ac:spMk id="6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7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8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9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10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11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12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17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4:30.381" v="1023" actId="1076"/>
          <ac:spMkLst>
            <pc:docMk/>
            <pc:sldMk cId="918580056" sldId="285"/>
            <ac:spMk id="42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58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60" creationId="{00000000-0000-0000-0000-000000000000}"/>
          </ac:spMkLst>
        </pc:spChg>
        <pc:graphicFrameChg chg="mod modGraphic">
          <ac:chgData name="優樹 笹岡" userId="a4bf921d16c86d47" providerId="LiveId" clId="{3914B3DE-25EF-4C28-B600-4661CE0287A6}" dt="2024-07-21T01:47:19.850" v="931" actId="20577"/>
          <ac:graphicFrameMkLst>
            <pc:docMk/>
            <pc:sldMk cId="918580056" sldId="285"/>
            <ac:graphicFrameMk id="5" creationId="{00000000-0000-0000-0000-000000000000}"/>
          </ac:graphicFrameMkLst>
        </pc:graphicFrameChg>
        <pc:cxnChg chg="add del mod">
          <ac:chgData name="優樹 笹岡" userId="a4bf921d16c86d47" providerId="LiveId" clId="{3914B3DE-25EF-4C28-B600-4661CE0287A6}" dt="2024-07-21T01:58:09.333" v="1042" actId="21"/>
          <ac:cxnSpMkLst>
            <pc:docMk/>
            <pc:sldMk cId="918580056" sldId="285"/>
            <ac:cxnSpMk id="14" creationId="{EE5603E5-0334-2852-7EB8-AC9A89ABC127}"/>
          </ac:cxnSpMkLst>
        </pc:cxnChg>
      </pc:sldChg>
      <pc:sldChg chg="addSp delSp modSp mod">
        <pc:chgData name="優樹 笹岡" userId="a4bf921d16c86d47" providerId="LiveId" clId="{3914B3DE-25EF-4C28-B600-4661CE0287A6}" dt="2024-07-21T01:56:27.195" v="1034" actId="14100"/>
        <pc:sldMkLst>
          <pc:docMk/>
          <pc:sldMk cId="3032651262" sldId="286"/>
        </pc:sldMkLst>
        <pc:spChg chg="mod">
          <ac:chgData name="優樹 笹岡" userId="a4bf921d16c86d47" providerId="LiveId" clId="{3914B3DE-25EF-4C28-B600-4661CE0287A6}" dt="2024-07-21T01:53:57.793" v="1013" actId="1076"/>
          <ac:spMkLst>
            <pc:docMk/>
            <pc:sldMk cId="3032651262" sldId="286"/>
            <ac:spMk id="6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2:18.745" v="729" actId="207"/>
          <ac:spMkLst>
            <pc:docMk/>
            <pc:sldMk cId="3032651262" sldId="286"/>
            <ac:spMk id="7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9:50.459" v="939" actId="14100"/>
          <ac:spMkLst>
            <pc:docMk/>
            <pc:sldMk cId="3032651262" sldId="286"/>
            <ac:spMk id="8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9:57.512" v="941" actId="14100"/>
          <ac:spMkLst>
            <pc:docMk/>
            <pc:sldMk cId="3032651262" sldId="286"/>
            <ac:spMk id="9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1:57.910" v="719" actId="207"/>
          <ac:spMkLst>
            <pc:docMk/>
            <pc:sldMk cId="3032651262" sldId="286"/>
            <ac:spMk id="10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2:12.367" v="727" actId="207"/>
          <ac:spMkLst>
            <pc:docMk/>
            <pc:sldMk cId="3032651262" sldId="286"/>
            <ac:spMk id="11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5:12.897" v="1027" actId="1076"/>
          <ac:spMkLst>
            <pc:docMk/>
            <pc:sldMk cId="3032651262" sldId="286"/>
            <ac:spMk id="12" creationId="{00000000-0000-0000-0000-000000000000}"/>
          </ac:spMkLst>
        </pc:spChg>
        <pc:spChg chg="add del mod">
          <ac:chgData name="優樹 笹岡" userId="a4bf921d16c86d47" providerId="LiveId" clId="{3914B3DE-25EF-4C28-B600-4661CE0287A6}" dt="2024-07-21T01:37:17.240" v="616" actId="478"/>
          <ac:spMkLst>
            <pc:docMk/>
            <pc:sldMk cId="3032651262" sldId="286"/>
            <ac:spMk id="13" creationId="{C57A758C-5DFF-B0CC-1474-EC64BAD4EA2B}"/>
          </ac:spMkLst>
        </pc:spChg>
        <pc:spChg chg="mod">
          <ac:chgData name="優樹 笹岡" userId="a4bf921d16c86d47" providerId="LiveId" clId="{3914B3DE-25EF-4C28-B600-4661CE0287A6}" dt="2024-07-21T01:49:40.630" v="936" actId="14100"/>
          <ac:spMkLst>
            <pc:docMk/>
            <pc:sldMk cId="3032651262" sldId="286"/>
            <ac:spMk id="14" creationId="{00000000-0000-0000-0000-000000000000}"/>
          </ac:spMkLst>
        </pc:spChg>
        <pc:spChg chg="del mod ord">
          <ac:chgData name="優樹 笹岡" userId="a4bf921d16c86d47" providerId="LiveId" clId="{3914B3DE-25EF-4C28-B600-4661CE0287A6}" dt="2024-07-21T01:37:22.728" v="617" actId="478"/>
          <ac:spMkLst>
            <pc:docMk/>
            <pc:sldMk cId="3032651262" sldId="286"/>
            <ac:spMk id="15" creationId="{00000000-0000-0000-0000-000000000000}"/>
          </ac:spMkLst>
        </pc:spChg>
        <pc:spChg chg="add del mod">
          <ac:chgData name="優樹 笹岡" userId="a4bf921d16c86d47" providerId="LiveId" clId="{3914B3DE-25EF-4C28-B600-4661CE0287A6}" dt="2024-07-21T01:37:15.666" v="615" actId="478"/>
          <ac:spMkLst>
            <pc:docMk/>
            <pc:sldMk cId="3032651262" sldId="286"/>
            <ac:spMk id="16" creationId="{09D62F33-779E-9252-36A0-AC3A0FB4C0F5}"/>
          </ac:spMkLst>
        </pc:spChg>
        <pc:spChg chg="mod">
          <ac:chgData name="優樹 笹岡" userId="a4bf921d16c86d47" providerId="LiveId" clId="{3914B3DE-25EF-4C28-B600-4661CE0287A6}" dt="2024-07-21T01:49:53.255" v="940" actId="14100"/>
          <ac:spMkLst>
            <pc:docMk/>
            <pc:sldMk cId="3032651262" sldId="286"/>
            <ac:spMk id="17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9:47.885" v="938" actId="14100"/>
          <ac:spMkLst>
            <pc:docMk/>
            <pc:sldMk cId="3032651262" sldId="286"/>
            <ac:spMk id="18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5:17.830" v="1029" actId="1076"/>
          <ac:spMkLst>
            <pc:docMk/>
            <pc:sldMk cId="3032651262" sldId="286"/>
            <ac:spMk id="19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0:00.009" v="942" actId="1076"/>
          <ac:spMkLst>
            <pc:docMk/>
            <pc:sldMk cId="3032651262" sldId="286"/>
            <ac:spMk id="21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5:14.956" v="1028" actId="1076"/>
          <ac:spMkLst>
            <pc:docMk/>
            <pc:sldMk cId="3032651262" sldId="286"/>
            <ac:spMk id="23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5:09.819" v="1026" actId="1076"/>
          <ac:spMkLst>
            <pc:docMk/>
            <pc:sldMk cId="3032651262" sldId="286"/>
            <ac:spMk id="24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4:12.857" v="1019" actId="1076"/>
          <ac:spMkLst>
            <pc:docMk/>
            <pc:sldMk cId="3032651262" sldId="286"/>
            <ac:spMk id="25" creationId="{00000000-0000-0000-0000-000000000000}"/>
          </ac:spMkLst>
        </pc:spChg>
        <pc:spChg chg="add mod">
          <ac:chgData name="優樹 笹岡" userId="a4bf921d16c86d47" providerId="LiveId" clId="{3914B3DE-25EF-4C28-B600-4661CE0287A6}" dt="2024-07-21T01:50:18.294" v="957" actId="20577"/>
          <ac:spMkLst>
            <pc:docMk/>
            <pc:sldMk cId="3032651262" sldId="286"/>
            <ac:spMk id="26" creationId="{BD5C954B-1C70-D9B4-0E5B-76779ED792DA}"/>
          </ac:spMkLst>
        </pc:spChg>
        <pc:spChg chg="add mod">
          <ac:chgData name="優樹 笹岡" userId="a4bf921d16c86d47" providerId="LiveId" clId="{3914B3DE-25EF-4C28-B600-4661CE0287A6}" dt="2024-07-21T01:56:27.195" v="1034" actId="14100"/>
          <ac:spMkLst>
            <pc:docMk/>
            <pc:sldMk cId="3032651262" sldId="286"/>
            <ac:spMk id="27" creationId="{102E6E6E-0313-AE05-8A91-F3F1E880CF8A}"/>
          </ac:spMkLst>
        </pc:spChg>
        <pc:spChg chg="add del mod">
          <ac:chgData name="優樹 笹岡" userId="a4bf921d16c86d47" providerId="LiveId" clId="{3914B3DE-25EF-4C28-B600-4661CE0287A6}" dt="2024-07-21T01:51:43.100" v="975" actId="21"/>
          <ac:spMkLst>
            <pc:docMk/>
            <pc:sldMk cId="3032651262" sldId="286"/>
            <ac:spMk id="28" creationId="{C02FAD75-521E-E157-7CB3-92DF392277EB}"/>
          </ac:spMkLst>
        </pc:spChg>
        <pc:spChg chg="add mod">
          <ac:chgData name="優樹 笹岡" userId="a4bf921d16c86d47" providerId="LiveId" clId="{3914B3DE-25EF-4C28-B600-4661CE0287A6}" dt="2024-07-21T01:56:26.735" v="1033" actId="14100"/>
          <ac:spMkLst>
            <pc:docMk/>
            <pc:sldMk cId="3032651262" sldId="286"/>
            <ac:spMk id="29" creationId="{FA90FEF1-20E3-FBA6-93E7-6EBB37069FE8}"/>
          </ac:spMkLst>
        </pc:spChg>
        <pc:spChg chg="add mod">
          <ac:chgData name="優樹 笹岡" userId="a4bf921d16c86d47" providerId="LiveId" clId="{3914B3DE-25EF-4C28-B600-4661CE0287A6}" dt="2024-07-21T01:53:05.602" v="1010" actId="1076"/>
          <ac:spMkLst>
            <pc:docMk/>
            <pc:sldMk cId="3032651262" sldId="286"/>
            <ac:spMk id="30" creationId="{94C6EAED-9415-DC85-22EB-E03219DF4A20}"/>
          </ac:spMkLst>
        </pc:spChg>
        <pc:spChg chg="mod">
          <ac:chgData name="優樹 笹岡" userId="a4bf921d16c86d47" providerId="LiveId" clId="{3914B3DE-25EF-4C28-B600-4661CE0287A6}" dt="2024-07-21T01:55:25.044" v="1030" actId="1076"/>
          <ac:spMkLst>
            <pc:docMk/>
            <pc:sldMk cId="3032651262" sldId="286"/>
            <ac:spMk id="40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9:43.018" v="937" actId="14100"/>
          <ac:spMkLst>
            <pc:docMk/>
            <pc:sldMk cId="3032651262" sldId="286"/>
            <ac:spMk id="44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4:19.706" v="1022" actId="1076"/>
          <ac:spMkLst>
            <pc:docMk/>
            <pc:sldMk cId="3032651262" sldId="286"/>
            <ac:spMk id="45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4:58.956" v="1024" actId="1076"/>
          <ac:spMkLst>
            <pc:docMk/>
            <pc:sldMk cId="3032651262" sldId="286"/>
            <ac:spMk id="46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5:03.596" v="1025" actId="1076"/>
          <ac:spMkLst>
            <pc:docMk/>
            <pc:sldMk cId="3032651262" sldId="286"/>
            <ac:spMk id="47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9:38.623" v="935" actId="14100"/>
          <ac:spMkLst>
            <pc:docMk/>
            <pc:sldMk cId="3032651262" sldId="286"/>
            <ac:spMk id="48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4:09.994" v="1018" actId="1076"/>
          <ac:spMkLst>
            <pc:docMk/>
            <pc:sldMk cId="3032651262" sldId="286"/>
            <ac:spMk id="49" creationId="{00000000-0000-0000-0000-000000000000}"/>
          </ac:spMkLst>
        </pc:spChg>
        <pc:spChg chg="del mod ord">
          <ac:chgData name="優樹 笹岡" userId="a4bf921d16c86d47" providerId="LiveId" clId="{3914B3DE-25EF-4C28-B600-4661CE0287A6}" dt="2024-07-21T01:37:24.274" v="618" actId="478"/>
          <ac:spMkLst>
            <pc:docMk/>
            <pc:sldMk cId="3032651262" sldId="286"/>
            <ac:spMk id="50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38:20.644" v="632" actId="1076"/>
          <ac:spMkLst>
            <pc:docMk/>
            <pc:sldMk cId="3032651262" sldId="286"/>
            <ac:spMk id="51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38:23.102" v="633" actId="1076"/>
          <ac:spMkLst>
            <pc:docMk/>
            <pc:sldMk cId="3032651262" sldId="286"/>
            <ac:spMk id="52" creationId="{00000000-0000-0000-0000-000000000000}"/>
          </ac:spMkLst>
        </pc:spChg>
        <pc:spChg chg="add del mod">
          <ac:chgData name="優樹 笹岡" userId="a4bf921d16c86d47" providerId="LiveId" clId="{3914B3DE-25EF-4C28-B600-4661CE0287A6}" dt="2024-07-21T01:38:10.936" v="629" actId="20577"/>
          <ac:spMkLst>
            <pc:docMk/>
            <pc:sldMk cId="3032651262" sldId="286"/>
            <ac:spMk id="54" creationId="{00000000-0000-0000-0000-000000000000}"/>
          </ac:spMkLst>
        </pc:spChg>
        <pc:graphicFrameChg chg="mod modGraphic">
          <ac:chgData name="優樹 笹岡" userId="a4bf921d16c86d47" providerId="LiveId" clId="{3914B3DE-25EF-4C28-B600-4661CE0287A6}" dt="2024-07-21T01:54:15.588" v="1021" actId="1076"/>
          <ac:graphicFrameMkLst>
            <pc:docMk/>
            <pc:sldMk cId="3032651262" sldId="286"/>
            <ac:graphicFrameMk id="5" creationId="{00000000-0000-0000-0000-000000000000}"/>
          </ac:graphicFrameMkLst>
        </pc:graphicFrameChg>
      </pc:sldChg>
      <pc:sldChg chg="addSp modSp mod">
        <pc:chgData name="優樹 笹岡" userId="a4bf921d16c86d47" providerId="LiveId" clId="{3914B3DE-25EF-4C28-B600-4661CE0287A6}" dt="2024-07-21T02:19:28.514" v="1397" actId="20577"/>
        <pc:sldMkLst>
          <pc:docMk/>
          <pc:sldMk cId="1097615847" sldId="287"/>
        </pc:sldMkLst>
        <pc:spChg chg="mod">
          <ac:chgData name="優樹 笹岡" userId="a4bf921d16c86d47" providerId="LiveId" clId="{3914B3DE-25EF-4C28-B600-4661CE0287A6}" dt="2024-07-21T02:03:50.423" v="1224" actId="20577"/>
          <ac:spMkLst>
            <pc:docMk/>
            <pc:sldMk cId="1097615847" sldId="287"/>
            <ac:spMk id="2" creationId="{00000000-0000-0000-0000-000000000000}"/>
          </ac:spMkLst>
        </pc:spChg>
        <pc:spChg chg="add mod">
          <ac:chgData name="優樹 笹岡" userId="a4bf921d16c86d47" providerId="LiveId" clId="{3914B3DE-25EF-4C28-B600-4661CE0287A6}" dt="2024-07-21T02:04:24.093" v="1264" actId="1076"/>
          <ac:spMkLst>
            <pc:docMk/>
            <pc:sldMk cId="1097615847" sldId="287"/>
            <ac:spMk id="6" creationId="{3C06492A-40E0-CF25-0D19-BF9D9658839F}"/>
          </ac:spMkLst>
        </pc:spChg>
        <pc:spChg chg="add mod">
          <ac:chgData name="優樹 笹岡" userId="a4bf921d16c86d47" providerId="LiveId" clId="{3914B3DE-25EF-4C28-B600-4661CE0287A6}" dt="2024-07-21T02:04:35.407" v="1268" actId="1076"/>
          <ac:spMkLst>
            <pc:docMk/>
            <pc:sldMk cId="1097615847" sldId="287"/>
            <ac:spMk id="7" creationId="{FE00133E-EDAB-9552-FC31-6CDB0B9737D0}"/>
          </ac:spMkLst>
        </pc:spChg>
        <pc:spChg chg="add mod">
          <ac:chgData name="優樹 笹岡" userId="a4bf921d16c86d47" providerId="LiveId" clId="{3914B3DE-25EF-4C28-B600-4661CE0287A6}" dt="2024-07-21T02:05:03.718" v="1287" actId="1582"/>
          <ac:spMkLst>
            <pc:docMk/>
            <pc:sldMk cId="1097615847" sldId="287"/>
            <ac:spMk id="8" creationId="{399CFE23-8DBF-09CD-821C-426F279485D1}"/>
          </ac:spMkLst>
        </pc:spChg>
        <pc:spChg chg="add mod">
          <ac:chgData name="優樹 笹岡" userId="a4bf921d16c86d47" providerId="LiveId" clId="{3914B3DE-25EF-4C28-B600-4661CE0287A6}" dt="2024-07-21T02:05:15.888" v="1289" actId="1076"/>
          <ac:spMkLst>
            <pc:docMk/>
            <pc:sldMk cId="1097615847" sldId="287"/>
            <ac:spMk id="9" creationId="{0D2511E4-7538-03E0-6E34-BEE517496441}"/>
          </ac:spMkLst>
        </pc:spChg>
        <pc:spChg chg="add mod">
          <ac:chgData name="優樹 笹岡" userId="a4bf921d16c86d47" providerId="LiveId" clId="{3914B3DE-25EF-4C28-B600-4661CE0287A6}" dt="2024-07-21T02:06:41.884" v="1375" actId="1076"/>
          <ac:spMkLst>
            <pc:docMk/>
            <pc:sldMk cId="1097615847" sldId="287"/>
            <ac:spMk id="10" creationId="{8CB3E8E2-83B7-0B00-ACA5-D18B1375CB0D}"/>
          </ac:spMkLst>
        </pc:spChg>
        <pc:graphicFrameChg chg="add mod modGraphic">
          <ac:chgData name="優樹 笹岡" userId="a4bf921d16c86d47" providerId="LiveId" clId="{3914B3DE-25EF-4C28-B600-4661CE0287A6}" dt="2024-07-21T02:19:28.514" v="1397" actId="20577"/>
          <ac:graphicFrameMkLst>
            <pc:docMk/>
            <pc:sldMk cId="1097615847" sldId="287"/>
            <ac:graphicFrameMk id="5" creationId="{E79D5F34-BBAA-E5A9-48A3-BC61EFA7AF11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8A22A-E5D9-41D2-96B3-0C305ABBA05F}" type="datetimeFigureOut">
              <a:rPr kumimoji="1" lang="ja-JP" altLang="en-US" smtClean="0"/>
              <a:t>2024/8/28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F95DA-1DED-4351-A436-B02E859C1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34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F95DA-1DED-4351-A436-B02E859C15B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838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F95DA-1DED-4351-A436-B02E859C15B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4480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機密なし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2024/8/28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10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42339" y="2303884"/>
            <a:ext cx="11307323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tx2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20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August 28,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26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August 28,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20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77913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 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D36865C0-32FD-6041-BDCE-3C31AE2B38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3078" y="1232736"/>
            <a:ext cx="11341554" cy="51716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August 28,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8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8E4C2EF-773D-B34F-B303-741257996BEA}"/>
              </a:ext>
            </a:extLst>
          </p:cNvPr>
          <p:cNvSpPr txBox="1"/>
          <p:nvPr userDrawn="1"/>
        </p:nvSpPr>
        <p:spPr>
          <a:xfrm>
            <a:off x="443077" y="306000"/>
            <a:ext cx="11302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000" b="1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CAA40E23-9A1E-0940-A59B-09CD3AAE87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/>
              <a:t>1</a:t>
            </a:r>
            <a:r>
              <a:rPr kumimoji="1" lang="ja-JP" altLang="en-US"/>
              <a:t>　項目タイトル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24pt</a:t>
            </a:r>
          </a:p>
        </p:txBody>
      </p:sp>
    </p:spTree>
    <p:extLst>
      <p:ext uri="{BB962C8B-B14F-4D97-AF65-F5344CB8AC3E}">
        <p14:creationId xmlns:p14="http://schemas.microsoft.com/office/powerpoint/2010/main" val="1556484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875E482E-9BA5-584D-A377-01176B0576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2520001"/>
            <a:ext cx="11307323" cy="1655999"/>
          </a:xfrm>
          <a:prstGeom prst="rect">
            <a:avLst/>
          </a:prstGeom>
          <a:noFill/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項目タイトル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30pt</a:t>
            </a:r>
            <a:endParaRPr kumimoji="1" lang="ja-JP" altLang="en-US" sz="3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727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2">
            <a:extLst>
              <a:ext uri="{FF2B5EF4-FFF2-40B4-BE49-F238E27FC236}">
                <a16:creationId xmlns:a16="http://schemas.microsoft.com/office/drawing/2014/main" id="{3E2ADED7-0ED2-7C47-B4C0-1E5C776280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07323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015466B9-7F06-204A-B53C-64E4557C25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306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023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C9A4CBBA-B6A9-0844-B2B8-6153993E55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140" y="1098000"/>
            <a:ext cx="11307323" cy="530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0A92448B-A105-7F45-A55A-04ED997A09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612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2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行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203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関係者外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2024/8/28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4" name="テキスト ボックス 3"/>
          <p:cNvSpPr txBox="1"/>
          <p:nvPr userDrawn="1"/>
        </p:nvSpPr>
        <p:spPr>
          <a:xfrm>
            <a:off x="11046532" y="442582"/>
            <a:ext cx="942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DX</a:t>
            </a:r>
            <a:r>
              <a:rPr kumimoji="1" lang="ja-JP" altLang="en-US" sz="800" b="1" dirty="0">
                <a:solidFill>
                  <a:srgbClr val="FF0000"/>
                </a:solidFill>
              </a:rPr>
              <a:t>戦略センター</a:t>
            </a:r>
            <a:endParaRPr kumimoji="1" lang="en-US" altLang="ja-JP" sz="800" b="1" dirty="0">
              <a:solidFill>
                <a:srgbClr val="FF0000"/>
              </a:solidFill>
            </a:endParaRPr>
          </a:p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DS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34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0"/>
            <a:ext cx="9140829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2024/8/28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70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極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2024/8/28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656939" y="730660"/>
            <a:ext cx="1306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年　　月　　日まで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</p:spTree>
    <p:extLst>
      <p:ext uri="{BB962C8B-B14F-4D97-AF65-F5344CB8AC3E}">
        <p14:creationId xmlns:p14="http://schemas.microsoft.com/office/powerpoint/2010/main" val="400703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C9C8F-F77C-491F-AE4D-6217FC084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90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最終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064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August 28,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827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0036734-z100\Desktop\太向\プレゼンフォーマット\02_アイシングループロゴ\AISINGROUP_LOGODATA_201509\PNG\PNG_color\positive\AG_logo_variation1_colo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5840" y="1"/>
            <a:ext cx="789435" cy="70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コネクタ 8"/>
          <p:cNvCxnSpPr/>
          <p:nvPr userDrawn="1"/>
        </p:nvCxnSpPr>
        <p:spPr>
          <a:xfrm>
            <a:off x="0" y="686831"/>
            <a:ext cx="1219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6431" y="188641"/>
            <a:ext cx="4288353" cy="461665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sz="24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66103" y="6519532"/>
            <a:ext cx="399468" cy="24622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65AE6374-B558-476C-B6C5-10222A839C1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0280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43077" y="306000"/>
            <a:ext cx="1130289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4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id="{8D423200-9DDA-EB45-B4AE-06A422E698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 dirty="0"/>
              <a:t>1</a:t>
            </a:r>
            <a:r>
              <a:rPr kumimoji="1" lang="ja-JP" altLang="en-US" dirty="0"/>
              <a:t>　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28pt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August 28,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" y="0"/>
            <a:ext cx="12190839" cy="6858000"/>
          </a:xfrm>
          <a:prstGeom prst="rect">
            <a:avLst/>
          </a:prstGeom>
        </p:spPr>
      </p:pic>
      <p:sp>
        <p:nvSpPr>
          <p:cNvPr id="23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8020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689600" y="6671691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E5CE2423-1C35-4C12-BAEC-CBD3693D0CE2}" type="datetimeFigureOut">
              <a:rPr kumimoji="1" lang="ja-JP" altLang="en-US" smtClean="0"/>
              <a:t>2024/8/28</a:t>
            </a:fld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398215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" y="0"/>
            <a:ext cx="12190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83" r:id="rId2"/>
    <p:sldLayoutId id="2147483686" r:id="rId3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6818"/>
            <a:ext cx="12192000" cy="261182"/>
          </a:xfrm>
          <a:prstGeom prst="rect">
            <a:avLst/>
          </a:prstGeom>
        </p:spPr>
      </p:pic>
      <p:sp>
        <p:nvSpPr>
          <p:cNvPr id="23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962400" y="6668516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FCAFAC13-DB77-42F2-BE26-45BA5532FD50}" type="datetime4">
              <a:rPr lang="en-US" altLang="ja-JP" smtClean="0"/>
              <a:pPr/>
              <a:t>August 28, 2024</a:t>
            </a:fld>
            <a:endParaRPr lang="en-US" dirty="0"/>
          </a:p>
        </p:txBody>
      </p:sp>
      <p:sp>
        <p:nvSpPr>
          <p:cNvPr id="24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0928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スライド番号プレースホルダー 1"/>
          <p:cNvSpPr txBox="1">
            <a:spLocks/>
          </p:cNvSpPr>
          <p:nvPr/>
        </p:nvSpPr>
        <p:spPr>
          <a:xfrm>
            <a:off x="11131200" y="6645303"/>
            <a:ext cx="809560" cy="173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ja-JP" altLang="en-US" sz="1300" kern="120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ED8002-315A-4F99-B394-092101E2DCBD}" type="slidenum">
              <a:rPr lang="en-US" altLang="ja-JP" smtClean="0"/>
              <a:pPr/>
              <a:t>‹#›</a:t>
            </a:fld>
            <a:r>
              <a:rPr lang="en-US" altLang="ja-JP" dirty="0"/>
              <a:t>/*0</a:t>
            </a:r>
            <a:endParaRPr lang="en-US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81249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8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9360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»"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AE3FCF5-2596-A246-B660-4FEF458907DD}"/>
              </a:ext>
            </a:extLst>
          </p:cNvPr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53292" y="6601968"/>
            <a:ext cx="11738708" cy="25603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 userDrawn="1"/>
        </p:nvSpPr>
        <p:spPr>
          <a:xfrm>
            <a:off x="4873846" y="6696000"/>
            <a:ext cx="1063385" cy="10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700" b="1" dirty="0">
                <a:solidFill>
                  <a:schemeClr val="bg1"/>
                </a:solidFill>
              </a:rPr>
              <a:t>DS</a:t>
            </a:r>
            <a:r>
              <a:rPr kumimoji="1" lang="ja-JP" altLang="en-US" sz="700" b="1" dirty="0">
                <a:solidFill>
                  <a:schemeClr val="bg1"/>
                </a:solidFill>
              </a:rPr>
              <a:t>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7DD5FFD-127C-DD47-9BF7-CB6A75491278}"/>
              </a:ext>
            </a:extLst>
          </p:cNvPr>
          <p:cNvSpPr txBox="1"/>
          <p:nvPr userDrawn="1"/>
        </p:nvSpPr>
        <p:spPr>
          <a:xfrm>
            <a:off x="11569100" y="6612745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D04DF85-ADCB-4E8A-A23F-C9CEF091EC87}" type="slidenum">
              <a:rPr lang="ja-JP" altLang="en-US" sz="1000" smtClean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pPr algn="r"/>
              <a:t>‹#›</a:t>
            </a:fld>
            <a:r>
              <a:rPr lang="en-US" altLang="ja-JP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/00</a:t>
            </a:r>
            <a:endParaRPr lang="ja-JP" altLang="en-US" sz="1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コンテンツ プレースホルダー 6">
            <a:extLst>
              <a:ext uri="{FF2B5EF4-FFF2-40B4-BE49-F238E27FC236}">
                <a16:creationId xmlns:a16="http://schemas.microsoft.com/office/drawing/2014/main" id="{E47FB8F7-E074-7A44-87D1-3AC4F6A817DA}"/>
              </a:ext>
            </a:extLst>
          </p:cNvPr>
          <p:cNvSpPr txBox="1">
            <a:spLocks/>
          </p:cNvSpPr>
          <p:nvPr userDrawn="1"/>
        </p:nvSpPr>
        <p:spPr>
          <a:xfrm>
            <a:off x="7443692" y="6681600"/>
            <a:ext cx="3987692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Jan. 0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2021 / © AISIN CORPORATION All Rights Reserved.</a:t>
            </a:r>
            <a:endParaRPr lang="ja-JP" altLang="en-US" sz="7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085090" y="527"/>
            <a:ext cx="542545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9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2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 userDrawn="1"/>
        </p:nvSpPr>
        <p:spPr>
          <a:xfrm>
            <a:off x="-1085090" y="549207"/>
            <a:ext cx="542545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4920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 userDrawn="1"/>
        </p:nvSpPr>
        <p:spPr>
          <a:xfrm>
            <a:off x="-1085090" y="1097887"/>
            <a:ext cx="542545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09788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 userDrawn="1"/>
        </p:nvSpPr>
        <p:spPr>
          <a:xfrm>
            <a:off x="-1085090" y="1646567"/>
            <a:ext cx="542545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64656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861363"/>
            <a:ext cx="542545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60" y="3861363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52004" y="3308012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308012"/>
            <a:ext cx="542545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201310"/>
            <a:ext cx="542545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201310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754661"/>
            <a:ext cx="542545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754661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</p:spTree>
    <p:extLst>
      <p:ext uri="{BB962C8B-B14F-4D97-AF65-F5344CB8AC3E}">
        <p14:creationId xmlns:p14="http://schemas.microsoft.com/office/powerpoint/2010/main" val="163855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6E1152A-AC40-9252-4CF0-4E86FBB61D7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FBB0D6E-5050-F2DE-E9B2-9D45422385D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集欠の要因</a:t>
            </a:r>
            <a:r>
              <a:rPr kumimoji="1" lang="en-US" altLang="ja-JP" dirty="0"/>
              <a:t>20240828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44998B-B339-F53E-87B8-3D62117B8FBE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August 28, 2024</a:t>
            </a:fld>
            <a:endParaRPr 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093D197E-9695-8A00-FF77-A184399AB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891517"/>
              </p:ext>
            </p:extLst>
          </p:nvPr>
        </p:nvGraphicFramePr>
        <p:xfrm>
          <a:off x="443078" y="767396"/>
          <a:ext cx="11341554" cy="650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956">
                  <a:extLst>
                    <a:ext uri="{9D8B030D-6E8A-4147-A177-3AD203B41FA5}">
                      <a16:colId xmlns:a16="http://schemas.microsoft.com/office/drawing/2014/main" val="2479375026"/>
                    </a:ext>
                  </a:extLst>
                </a:gridCol>
                <a:gridCol w="4862308">
                  <a:extLst>
                    <a:ext uri="{9D8B030D-6E8A-4147-A177-3AD203B41FA5}">
                      <a16:colId xmlns:a16="http://schemas.microsoft.com/office/drawing/2014/main" val="2975619478"/>
                    </a:ext>
                  </a:extLst>
                </a:gridCol>
                <a:gridCol w="5997290">
                  <a:extLst>
                    <a:ext uri="{9D8B030D-6E8A-4147-A177-3AD203B41FA5}">
                      <a16:colId xmlns:a16="http://schemas.microsoft.com/office/drawing/2014/main" val="2803322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要因（</a:t>
                      </a:r>
                      <a:r>
                        <a:rPr kumimoji="1" lang="en-US" altLang="ja-JP" dirty="0"/>
                        <a:t>AI</a:t>
                      </a:r>
                      <a:r>
                        <a:rPr kumimoji="1" lang="ja-JP" altLang="en-US" dirty="0"/>
                        <a:t>が攻め所を明らかにする）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整備課メンバーのアクション（人が詳細を調べる）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180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必要な生産に対して発注かんばん数が少ない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・仕入れ先に追加発注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・滞留かんばんがないか確認する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・組立の振り出しがおかしくないか確認する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831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計画組立生産台数が多い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・計画変更の確認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・内示漏れの確認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</a:t>
                      </a:r>
                      <a:r>
                        <a:rPr kumimoji="1" lang="en-US" altLang="ja-JP" dirty="0"/>
                        <a:t>Active</a:t>
                      </a:r>
                      <a:r>
                        <a:rPr kumimoji="1" lang="ja-JP" altLang="en-US" dirty="0"/>
                        <a:t>に登録されている使用箱数に間違いがないか確認する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341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組立生産稼働率が高い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・顧客フレ</a:t>
                      </a:r>
                      <a:r>
                        <a:rPr kumimoji="1" lang="en-US" altLang="ja-JP" dirty="0"/>
                        <a:t>10%</a:t>
                      </a:r>
                      <a:r>
                        <a:rPr kumimoji="1" lang="ja-JP" altLang="en-US" dirty="0"/>
                        <a:t>超えてないか確認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　→超えている場合、残業変更を言える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547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間口の充足率が高い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・日量を大幅に超えているものが格納されていないか確認する（品番のバランスがおかしくないか確認する）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・基準在庫の確認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・モノあり欠品（部品置き場の滞留品）の確認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305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西尾東</a:t>
                      </a:r>
                      <a:r>
                        <a:rPr kumimoji="1" lang="en-US" altLang="ja-JP" dirty="0"/>
                        <a:t>BC</a:t>
                      </a:r>
                      <a:r>
                        <a:rPr kumimoji="1" lang="ja-JP" altLang="en-US" dirty="0"/>
                        <a:t>か部品置き場で滞留している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・部品置き場にモノがあるか確認する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　→モノがある場合、入庫作業を手伝う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　→モノがない場合、西尾東</a:t>
                      </a:r>
                      <a:r>
                        <a:rPr kumimoji="1" lang="en-US" altLang="ja-JP" dirty="0"/>
                        <a:t>BC</a:t>
                      </a:r>
                      <a:r>
                        <a:rPr kumimoji="1" lang="ja-JP" altLang="en-US" dirty="0"/>
                        <a:t>に確認する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868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仕入先の未納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・仕入先のだんまり未納を確認する（最近はないよ）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・在庫リミットの計算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・仕入先の到着遅れを確認する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749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仕入先便の到着遅れ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・事前に仕入先から遅れます</a:t>
                      </a:r>
                      <a:r>
                        <a:rPr kumimoji="1" lang="en-US" altLang="ja-JP" dirty="0"/>
                        <a:t>FAX</a:t>
                      </a:r>
                      <a:r>
                        <a:rPr kumimoji="1" lang="ja-JP" altLang="en-US" dirty="0"/>
                        <a:t>があったか確認する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453814"/>
                  </a:ext>
                </a:extLst>
              </a:tr>
            </a:tbl>
          </a:graphicData>
        </a:graphic>
      </p:graphicFrame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7BFFD73-69F4-6B22-552A-A721959634A3}"/>
              </a:ext>
            </a:extLst>
          </p:cNvPr>
          <p:cNvSpPr/>
          <p:nvPr/>
        </p:nvSpPr>
        <p:spPr>
          <a:xfrm>
            <a:off x="-3051545" y="0"/>
            <a:ext cx="305154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dirty="0">
              <a:solidFill>
                <a:schemeClr val="tx1"/>
              </a:solidFill>
            </a:endParaRPr>
          </a:p>
          <a:p>
            <a:endParaRPr lang="en-US" altLang="ja-JP" dirty="0">
              <a:solidFill>
                <a:schemeClr val="tx1"/>
              </a:solidFill>
            </a:endParaRPr>
          </a:p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要件的な機能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・瞬時に分析できること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（現場に行く方が早いだとツールを利用する意味がない）</a:t>
            </a:r>
            <a:endParaRPr lang="en-US" altLang="ja-JP" dirty="0">
              <a:solidFill>
                <a:schemeClr val="tx1"/>
              </a:solidFill>
            </a:endParaRPr>
          </a:p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異常の見分け方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・日量に対して出庫数が多い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・回収かんばんの時間に穴がある。発注が開いたところで欠品が出る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・入庫予定時間に入庫してない</a:t>
            </a:r>
            <a:endParaRPr lang="en-US" altLang="ja-JP" dirty="0">
              <a:solidFill>
                <a:schemeClr val="tx1"/>
              </a:solidFill>
            </a:endParaRPr>
          </a:p>
          <a:p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メモ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・すべて</a:t>
            </a:r>
            <a:r>
              <a:rPr lang="en-US" altLang="ja-JP" dirty="0">
                <a:solidFill>
                  <a:schemeClr val="tx1"/>
                </a:solidFill>
              </a:rPr>
              <a:t>AI</a:t>
            </a:r>
            <a:r>
              <a:rPr lang="ja-JP" altLang="en-US" dirty="0">
                <a:solidFill>
                  <a:schemeClr val="tx1"/>
                </a:solidFill>
              </a:rPr>
              <a:t>は難しい。</a:t>
            </a:r>
            <a:r>
              <a:rPr lang="en-US" altLang="ja-JP" dirty="0">
                <a:solidFill>
                  <a:schemeClr val="tx1"/>
                </a:solidFill>
              </a:rPr>
              <a:t>AI</a:t>
            </a:r>
            <a:r>
              <a:rPr lang="ja-JP" altLang="en-US" dirty="0">
                <a:solidFill>
                  <a:schemeClr val="tx1"/>
                </a:solidFill>
              </a:rPr>
              <a:t>で少しでも分析工数を削減できたらうれしい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A68802-FF7C-E001-A829-690CE2BDAF95}"/>
              </a:ext>
            </a:extLst>
          </p:cNvPr>
          <p:cNvSpPr txBox="1"/>
          <p:nvPr/>
        </p:nvSpPr>
        <p:spPr>
          <a:xfrm>
            <a:off x="4733850" y="73091"/>
            <a:ext cx="7050782" cy="646331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n-US" altLang="ja-JP" dirty="0"/>
              <a:t>AI</a:t>
            </a:r>
            <a:r>
              <a:rPr lang="ja-JP" altLang="en-US" dirty="0"/>
              <a:t>分析ツールで</a:t>
            </a:r>
            <a:r>
              <a:rPr lang="en-US" altLang="ja-JP" dirty="0"/>
              <a:t>7</a:t>
            </a:r>
            <a:r>
              <a:rPr lang="ja-JP" altLang="en-US" dirty="0"/>
              <a:t>要因の何が怪しいか判断する、ヒントを提供する</a:t>
            </a:r>
            <a:endParaRPr lang="en-US" altLang="ja-JP" dirty="0"/>
          </a:p>
          <a:p>
            <a:r>
              <a:rPr lang="ja-JP" altLang="en-US" dirty="0"/>
              <a:t>→人が詳細を調べる</a:t>
            </a:r>
          </a:p>
        </p:txBody>
      </p:sp>
    </p:spTree>
    <p:extLst>
      <p:ext uri="{BB962C8B-B14F-4D97-AF65-F5344CB8AC3E}">
        <p14:creationId xmlns:p14="http://schemas.microsoft.com/office/powerpoint/2010/main" val="644750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E8889CCE-F04E-5824-4F8F-FE30DDE35500}"/>
              </a:ext>
            </a:extLst>
          </p:cNvPr>
          <p:cNvSpPr/>
          <p:nvPr/>
        </p:nvSpPr>
        <p:spPr>
          <a:xfrm>
            <a:off x="12192000" y="0"/>
            <a:ext cx="3283846" cy="6956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D459AB-F84C-74F9-73BA-A71DB572D51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集欠発生時の対応フロー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DBE96E-2B87-3982-C6AC-4D3EE7DB4C1F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August 28, 2024</a:t>
            </a:fld>
            <a:endParaRPr 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3F5D6D9-E518-7D96-F45B-93DBB6043D2D}"/>
              </a:ext>
            </a:extLst>
          </p:cNvPr>
          <p:cNvSpPr txBox="1"/>
          <p:nvPr/>
        </p:nvSpPr>
        <p:spPr>
          <a:xfrm>
            <a:off x="183307" y="219100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集欠発生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AA48F8F-55DD-942E-34DA-FF4006FC342B}"/>
              </a:ext>
            </a:extLst>
          </p:cNvPr>
          <p:cNvSpPr/>
          <p:nvPr/>
        </p:nvSpPr>
        <p:spPr>
          <a:xfrm>
            <a:off x="1487962" y="1511579"/>
            <a:ext cx="2245542" cy="4876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部品置き場を確認する</a:t>
            </a:r>
          </a:p>
        </p:txBody>
      </p:sp>
      <p:sp>
        <p:nvSpPr>
          <p:cNvPr id="17" name="フローチャート: 判断 16">
            <a:extLst>
              <a:ext uri="{FF2B5EF4-FFF2-40B4-BE49-F238E27FC236}">
                <a16:creationId xmlns:a16="http://schemas.microsoft.com/office/drawing/2014/main" id="{9F04E8F3-8762-7594-17F4-BBFEBFA4B8C6}"/>
              </a:ext>
            </a:extLst>
          </p:cNvPr>
          <p:cNvSpPr/>
          <p:nvPr/>
        </p:nvSpPr>
        <p:spPr>
          <a:xfrm>
            <a:off x="4200113" y="1542466"/>
            <a:ext cx="562329" cy="42591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B26A94B-47A3-1854-2A33-AB4317DE14AA}"/>
              </a:ext>
            </a:extLst>
          </p:cNvPr>
          <p:cNvSpPr txBox="1"/>
          <p:nvPr/>
        </p:nvSpPr>
        <p:spPr>
          <a:xfrm>
            <a:off x="4634133" y="1218177"/>
            <a:ext cx="11898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部品置き場に</a:t>
            </a:r>
            <a:endParaRPr lang="en-US" altLang="ja-JP" sz="1200" dirty="0"/>
          </a:p>
          <a:p>
            <a:r>
              <a:rPr lang="ja-JP" altLang="en-US" sz="1200" dirty="0"/>
              <a:t>モノがある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1431906-437C-ED68-8C18-A212E8C58F89}"/>
              </a:ext>
            </a:extLst>
          </p:cNvPr>
          <p:cNvSpPr/>
          <p:nvPr/>
        </p:nvSpPr>
        <p:spPr>
          <a:xfrm>
            <a:off x="5569440" y="1514809"/>
            <a:ext cx="2507385" cy="4876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部品置き場から入庫する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448FA91B-76B9-4EAA-4424-5868A33E4711}"/>
              </a:ext>
            </a:extLst>
          </p:cNvPr>
          <p:cNvSpPr/>
          <p:nvPr/>
        </p:nvSpPr>
        <p:spPr>
          <a:xfrm>
            <a:off x="3147944" y="2498295"/>
            <a:ext cx="2676025" cy="4876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在庫リミット計算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DFAA4F27-3B5A-214D-0DCC-D1E607C9946B}"/>
              </a:ext>
            </a:extLst>
          </p:cNvPr>
          <p:cNvSpPr txBox="1"/>
          <p:nvPr/>
        </p:nvSpPr>
        <p:spPr>
          <a:xfrm>
            <a:off x="4520002" y="3136516"/>
            <a:ext cx="1151109" cy="287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在庫が足りる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18212DDB-B4F2-6BC9-CA42-44423B76FD95}"/>
              </a:ext>
            </a:extLst>
          </p:cNvPr>
          <p:cNvSpPr/>
          <p:nvPr/>
        </p:nvSpPr>
        <p:spPr>
          <a:xfrm>
            <a:off x="3147944" y="5114999"/>
            <a:ext cx="2676025" cy="4876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組立までモノを届ける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9BA7BE82-912F-13F8-3C9C-2935AA848DA1}"/>
              </a:ext>
            </a:extLst>
          </p:cNvPr>
          <p:cNvSpPr/>
          <p:nvPr/>
        </p:nvSpPr>
        <p:spPr>
          <a:xfrm>
            <a:off x="627345" y="1627885"/>
            <a:ext cx="219919" cy="2412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4353A01B-7C06-47F7-62C3-06EB0C23F56E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3733504" y="1755422"/>
            <a:ext cx="46660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DFA5F063-F037-A351-4825-F87015463F4B}"/>
              </a:ext>
            </a:extLst>
          </p:cNvPr>
          <p:cNvCxnSpPr>
            <a:cxnSpLocks/>
            <a:stCxn id="58" idx="3"/>
            <a:endCxn id="7" idx="1"/>
          </p:cNvCxnSpPr>
          <p:nvPr/>
        </p:nvCxnSpPr>
        <p:spPr>
          <a:xfrm>
            <a:off x="847264" y="1748512"/>
            <a:ext cx="640698" cy="69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爆発: 8 pt 4">
            <a:extLst>
              <a:ext uri="{FF2B5EF4-FFF2-40B4-BE49-F238E27FC236}">
                <a16:creationId xmlns:a16="http://schemas.microsoft.com/office/drawing/2014/main" id="{F3BDCF75-EA59-4AC1-D731-B12FCC74CD77}"/>
              </a:ext>
            </a:extLst>
          </p:cNvPr>
          <p:cNvSpPr/>
          <p:nvPr/>
        </p:nvSpPr>
        <p:spPr>
          <a:xfrm>
            <a:off x="349215" y="1386426"/>
            <a:ext cx="776177" cy="723014"/>
          </a:xfrm>
          <a:prstGeom prst="irregularSeal1">
            <a:avLst/>
          </a:prstGeom>
          <a:solidFill>
            <a:srgbClr val="FFFF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5B884B83-E196-53CB-083D-1D7E10F47C08}"/>
              </a:ext>
            </a:extLst>
          </p:cNvPr>
          <p:cNvCxnSpPr>
            <a:cxnSpLocks/>
            <a:stCxn id="17" idx="3"/>
            <a:endCxn id="24" idx="1"/>
          </p:cNvCxnSpPr>
          <p:nvPr/>
        </p:nvCxnSpPr>
        <p:spPr>
          <a:xfrm>
            <a:off x="4762442" y="1755422"/>
            <a:ext cx="806998" cy="32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9A4A0DB7-354F-0084-A4BB-C18D3F6B2175}"/>
              </a:ext>
            </a:extLst>
          </p:cNvPr>
          <p:cNvCxnSpPr>
            <a:cxnSpLocks/>
            <a:stCxn id="17" idx="2"/>
            <a:endCxn id="28" idx="0"/>
          </p:cNvCxnSpPr>
          <p:nvPr/>
        </p:nvCxnSpPr>
        <p:spPr>
          <a:xfrm>
            <a:off x="4481278" y="1968378"/>
            <a:ext cx="4679" cy="5299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D403A56D-EBDC-FDDB-A944-330050CD549E}"/>
              </a:ext>
            </a:extLst>
          </p:cNvPr>
          <p:cNvSpPr txBox="1"/>
          <p:nvPr/>
        </p:nvSpPr>
        <p:spPr>
          <a:xfrm>
            <a:off x="4481276" y="2013887"/>
            <a:ext cx="11898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部品置き場に</a:t>
            </a:r>
            <a:endParaRPr lang="en-US" altLang="ja-JP" sz="1200" dirty="0"/>
          </a:p>
          <a:p>
            <a:r>
              <a:rPr lang="ja-JP" altLang="en-US" sz="1200" dirty="0"/>
              <a:t>モノがない</a:t>
            </a:r>
          </a:p>
        </p:txBody>
      </p:sp>
      <p:sp>
        <p:nvSpPr>
          <p:cNvPr id="80" name="フローチャート: 判断 79">
            <a:extLst>
              <a:ext uri="{FF2B5EF4-FFF2-40B4-BE49-F238E27FC236}">
                <a16:creationId xmlns:a16="http://schemas.microsoft.com/office/drawing/2014/main" id="{E0268B72-FC91-26A2-EBB7-F4D95DB690ED}"/>
              </a:ext>
            </a:extLst>
          </p:cNvPr>
          <p:cNvSpPr/>
          <p:nvPr/>
        </p:nvSpPr>
        <p:spPr>
          <a:xfrm>
            <a:off x="4200111" y="3290119"/>
            <a:ext cx="562329" cy="42591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4706B86A-F4BD-FAD7-460D-2033434DD519}"/>
              </a:ext>
            </a:extLst>
          </p:cNvPr>
          <p:cNvCxnSpPr>
            <a:cxnSpLocks/>
            <a:stCxn id="28" idx="2"/>
            <a:endCxn id="80" idx="0"/>
          </p:cNvCxnSpPr>
          <p:nvPr/>
        </p:nvCxnSpPr>
        <p:spPr>
          <a:xfrm flipH="1">
            <a:off x="4481276" y="2985981"/>
            <a:ext cx="4681" cy="3041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AF10A1A3-D2A5-83C9-3DAC-A78EC9289B75}"/>
              </a:ext>
            </a:extLst>
          </p:cNvPr>
          <p:cNvCxnSpPr>
            <a:cxnSpLocks/>
            <a:stCxn id="80" idx="3"/>
            <a:endCxn id="87" idx="1"/>
          </p:cNvCxnSpPr>
          <p:nvPr/>
        </p:nvCxnSpPr>
        <p:spPr>
          <a:xfrm>
            <a:off x="4762440" y="3503075"/>
            <a:ext cx="81435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6C5F04FD-5E30-3C6B-60AF-466FA3BC4481}"/>
              </a:ext>
            </a:extLst>
          </p:cNvPr>
          <p:cNvSpPr/>
          <p:nvPr/>
        </p:nvSpPr>
        <p:spPr>
          <a:xfrm>
            <a:off x="5576791" y="3259232"/>
            <a:ext cx="2500034" cy="4876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待つ</a:t>
            </a:r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6E50E356-7069-2048-6B51-FD326AE8FBE7}"/>
              </a:ext>
            </a:extLst>
          </p:cNvPr>
          <p:cNvSpPr/>
          <p:nvPr/>
        </p:nvSpPr>
        <p:spPr>
          <a:xfrm>
            <a:off x="3147944" y="4113477"/>
            <a:ext cx="2676026" cy="4876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西尾東にモノを取りに行く</a:t>
            </a:r>
          </a:p>
        </p:txBody>
      </p:sp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A3F8676D-F538-4B05-1474-9B3B7D9FAE69}"/>
              </a:ext>
            </a:extLst>
          </p:cNvPr>
          <p:cNvCxnSpPr>
            <a:cxnSpLocks/>
            <a:stCxn id="80" idx="2"/>
            <a:endCxn id="111" idx="0"/>
          </p:cNvCxnSpPr>
          <p:nvPr/>
        </p:nvCxnSpPr>
        <p:spPr>
          <a:xfrm>
            <a:off x="4481276" y="3716031"/>
            <a:ext cx="4681" cy="3974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06DEA84D-27A5-04AA-23AB-713CB2D8C45F}"/>
              </a:ext>
            </a:extLst>
          </p:cNvPr>
          <p:cNvSpPr txBox="1"/>
          <p:nvPr/>
        </p:nvSpPr>
        <p:spPr>
          <a:xfrm>
            <a:off x="3265441" y="3719523"/>
            <a:ext cx="13447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在庫が足りない</a:t>
            </a:r>
          </a:p>
        </p:txBody>
      </p: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AD91E3FE-A17B-621D-26B1-6C9E95F79C39}"/>
              </a:ext>
            </a:extLst>
          </p:cNvPr>
          <p:cNvCxnSpPr>
            <a:cxnSpLocks/>
            <a:stCxn id="111" idx="2"/>
            <a:endCxn id="38" idx="0"/>
          </p:cNvCxnSpPr>
          <p:nvPr/>
        </p:nvCxnSpPr>
        <p:spPr>
          <a:xfrm>
            <a:off x="4485957" y="4601163"/>
            <a:ext cx="0" cy="513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コネクタ: カギ線 125">
            <a:extLst>
              <a:ext uri="{FF2B5EF4-FFF2-40B4-BE49-F238E27FC236}">
                <a16:creationId xmlns:a16="http://schemas.microsoft.com/office/drawing/2014/main" id="{148D420F-4461-546F-079A-BD09B08871F2}"/>
              </a:ext>
            </a:extLst>
          </p:cNvPr>
          <p:cNvCxnSpPr>
            <a:cxnSpLocks/>
            <a:stCxn id="87" idx="2"/>
            <a:endCxn id="38" idx="3"/>
          </p:cNvCxnSpPr>
          <p:nvPr/>
        </p:nvCxnSpPr>
        <p:spPr>
          <a:xfrm rot="5400000">
            <a:off x="5519427" y="4051461"/>
            <a:ext cx="1611924" cy="100283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矢印: 五方向 140">
            <a:extLst>
              <a:ext uri="{FF2B5EF4-FFF2-40B4-BE49-F238E27FC236}">
                <a16:creationId xmlns:a16="http://schemas.microsoft.com/office/drawing/2014/main" id="{B7A59B3E-1E40-1CBE-093C-469F42F7F541}"/>
              </a:ext>
            </a:extLst>
          </p:cNvPr>
          <p:cNvSpPr/>
          <p:nvPr/>
        </p:nvSpPr>
        <p:spPr>
          <a:xfrm>
            <a:off x="1487962" y="729375"/>
            <a:ext cx="7042580" cy="405379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異常処置対応（</a:t>
            </a:r>
            <a:r>
              <a:rPr lang="ja-JP" altLang="en-US" dirty="0"/>
              <a:t>集欠状態を解消する</a:t>
            </a:r>
            <a:r>
              <a:rPr kumimoji="1" lang="ja-JP" altLang="en-US" dirty="0"/>
              <a:t>）</a:t>
            </a:r>
          </a:p>
        </p:txBody>
      </p:sp>
      <p:sp>
        <p:nvSpPr>
          <p:cNvPr id="142" name="矢印: 山形 141">
            <a:extLst>
              <a:ext uri="{FF2B5EF4-FFF2-40B4-BE49-F238E27FC236}">
                <a16:creationId xmlns:a16="http://schemas.microsoft.com/office/drawing/2014/main" id="{B8BDFE07-7930-6E0F-FD5E-AB22730B7AED}"/>
              </a:ext>
            </a:extLst>
          </p:cNvPr>
          <p:cNvSpPr/>
          <p:nvPr/>
        </p:nvSpPr>
        <p:spPr>
          <a:xfrm>
            <a:off x="8437945" y="729375"/>
            <a:ext cx="3518704" cy="405379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分析</a:t>
            </a:r>
          </a:p>
        </p:txBody>
      </p:sp>
      <p:sp>
        <p:nvSpPr>
          <p:cNvPr id="143" name="矢印: 山形 142">
            <a:extLst>
              <a:ext uri="{FF2B5EF4-FFF2-40B4-BE49-F238E27FC236}">
                <a16:creationId xmlns:a16="http://schemas.microsoft.com/office/drawing/2014/main" id="{59B500C0-7F18-2276-A57C-07FC81D245FB}"/>
              </a:ext>
            </a:extLst>
          </p:cNvPr>
          <p:cNvSpPr/>
          <p:nvPr/>
        </p:nvSpPr>
        <p:spPr>
          <a:xfrm>
            <a:off x="11865981" y="729375"/>
            <a:ext cx="3518704" cy="405379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アクション（問題解決）</a:t>
            </a:r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19BD6BF0-0FD5-76AC-0C27-D2D091732802}"/>
              </a:ext>
            </a:extLst>
          </p:cNvPr>
          <p:cNvSpPr txBox="1"/>
          <p:nvPr/>
        </p:nvSpPr>
        <p:spPr>
          <a:xfrm>
            <a:off x="1387163" y="5996884"/>
            <a:ext cx="6689662" cy="369332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 algn="ctr"/>
            <a:r>
              <a:rPr lang="ja-JP" altLang="en-US" dirty="0"/>
              <a:t>生産を止めないために、モノを確保する</a:t>
            </a:r>
            <a:endParaRPr lang="en-US" altLang="ja-JP" dirty="0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114E49A1-4CA4-CC4B-53DC-2AA665B08CA7}"/>
              </a:ext>
            </a:extLst>
          </p:cNvPr>
          <p:cNvSpPr/>
          <p:nvPr/>
        </p:nvSpPr>
        <p:spPr>
          <a:xfrm>
            <a:off x="8268985" y="273600"/>
            <a:ext cx="2299159" cy="620822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56DB991A-EA54-A14D-B9A6-15D57CB64DA2}"/>
              </a:ext>
            </a:extLst>
          </p:cNvPr>
          <p:cNvSpPr/>
          <p:nvPr/>
        </p:nvSpPr>
        <p:spPr>
          <a:xfrm>
            <a:off x="8843009" y="29862"/>
            <a:ext cx="1151109" cy="3513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bg1"/>
                </a:solidFill>
              </a:rPr>
              <a:t>AI</a:t>
            </a:r>
            <a:r>
              <a:rPr lang="ja-JP" altLang="en-US" sz="1600" dirty="0">
                <a:solidFill>
                  <a:schemeClr val="bg1"/>
                </a:solidFill>
              </a:rPr>
              <a:t>ツール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C66BCA15-2E31-7A9A-D90C-BDAA725A0ECC}"/>
              </a:ext>
            </a:extLst>
          </p:cNvPr>
          <p:cNvSpPr txBox="1"/>
          <p:nvPr/>
        </p:nvSpPr>
        <p:spPr>
          <a:xfrm>
            <a:off x="8788656" y="408390"/>
            <a:ext cx="12265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800" dirty="0">
                <a:solidFill>
                  <a:schemeClr val="tx1"/>
                </a:solidFill>
              </a:rPr>
              <a:t>初期分析</a:t>
            </a:r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E3CEFD5C-B293-9D4F-6EED-6E18078843C2}"/>
              </a:ext>
            </a:extLst>
          </p:cNvPr>
          <p:cNvSpPr/>
          <p:nvPr/>
        </p:nvSpPr>
        <p:spPr>
          <a:xfrm>
            <a:off x="10635052" y="273600"/>
            <a:ext cx="4749633" cy="620822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8234E076-C446-CACE-CDB7-2CE3750068B4}"/>
              </a:ext>
            </a:extLst>
          </p:cNvPr>
          <p:cNvSpPr/>
          <p:nvPr/>
        </p:nvSpPr>
        <p:spPr>
          <a:xfrm>
            <a:off x="12434313" y="65544"/>
            <a:ext cx="1151109" cy="3513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bg1"/>
                </a:solidFill>
              </a:rPr>
              <a:t>人間</a:t>
            </a:r>
          </a:p>
        </p:txBody>
      </p: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A8C41D7C-CF81-93DC-A585-CCA95A495B21}"/>
              </a:ext>
            </a:extLst>
          </p:cNvPr>
          <p:cNvSpPr txBox="1"/>
          <p:nvPr/>
        </p:nvSpPr>
        <p:spPr>
          <a:xfrm>
            <a:off x="10639398" y="388471"/>
            <a:ext cx="12265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800" dirty="0">
                <a:solidFill>
                  <a:schemeClr val="tx1"/>
                </a:solidFill>
              </a:rPr>
              <a:t>詳細分析</a:t>
            </a:r>
          </a:p>
        </p:txBody>
      </p:sp>
      <p:sp>
        <p:nvSpPr>
          <p:cNvPr id="153" name="フローチャート: 代替処理 152">
            <a:extLst>
              <a:ext uri="{FF2B5EF4-FFF2-40B4-BE49-F238E27FC236}">
                <a16:creationId xmlns:a16="http://schemas.microsoft.com/office/drawing/2014/main" id="{CD8774F6-AD1E-9F61-A8F8-CAA6C9FCCE23}"/>
              </a:ext>
            </a:extLst>
          </p:cNvPr>
          <p:cNvSpPr/>
          <p:nvPr/>
        </p:nvSpPr>
        <p:spPr>
          <a:xfrm>
            <a:off x="8765599" y="1475658"/>
            <a:ext cx="1431698" cy="492097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要因１</a:t>
            </a:r>
          </a:p>
        </p:txBody>
      </p:sp>
      <p:sp>
        <p:nvSpPr>
          <p:cNvPr id="154" name="フローチャート: 代替処理 153">
            <a:extLst>
              <a:ext uri="{FF2B5EF4-FFF2-40B4-BE49-F238E27FC236}">
                <a16:creationId xmlns:a16="http://schemas.microsoft.com/office/drawing/2014/main" id="{96115F08-B3EE-93B6-DF41-9A35752A126E}"/>
              </a:ext>
            </a:extLst>
          </p:cNvPr>
          <p:cNvSpPr/>
          <p:nvPr/>
        </p:nvSpPr>
        <p:spPr>
          <a:xfrm>
            <a:off x="8765599" y="2114236"/>
            <a:ext cx="1431698" cy="492097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要因２</a:t>
            </a:r>
          </a:p>
        </p:txBody>
      </p:sp>
      <p:sp>
        <p:nvSpPr>
          <p:cNvPr id="155" name="フローチャート: 代替処理 154">
            <a:extLst>
              <a:ext uri="{FF2B5EF4-FFF2-40B4-BE49-F238E27FC236}">
                <a16:creationId xmlns:a16="http://schemas.microsoft.com/office/drawing/2014/main" id="{50D5C32D-6DD3-B1A8-6FDD-3FD1CF2700CB}"/>
              </a:ext>
            </a:extLst>
          </p:cNvPr>
          <p:cNvSpPr/>
          <p:nvPr/>
        </p:nvSpPr>
        <p:spPr>
          <a:xfrm>
            <a:off x="8764857" y="2752814"/>
            <a:ext cx="1431698" cy="492097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要因３</a:t>
            </a:r>
          </a:p>
        </p:txBody>
      </p:sp>
      <p:sp>
        <p:nvSpPr>
          <p:cNvPr id="156" name="フローチャート: 代替処理 155">
            <a:extLst>
              <a:ext uri="{FF2B5EF4-FFF2-40B4-BE49-F238E27FC236}">
                <a16:creationId xmlns:a16="http://schemas.microsoft.com/office/drawing/2014/main" id="{26E1E899-5E3F-429A-FBDA-900483DB4D32}"/>
              </a:ext>
            </a:extLst>
          </p:cNvPr>
          <p:cNvSpPr/>
          <p:nvPr/>
        </p:nvSpPr>
        <p:spPr>
          <a:xfrm>
            <a:off x="8738290" y="3367041"/>
            <a:ext cx="1431698" cy="492097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要因４</a:t>
            </a:r>
          </a:p>
        </p:txBody>
      </p:sp>
      <p:sp>
        <p:nvSpPr>
          <p:cNvPr id="157" name="フローチャート: 代替処理 156">
            <a:extLst>
              <a:ext uri="{FF2B5EF4-FFF2-40B4-BE49-F238E27FC236}">
                <a16:creationId xmlns:a16="http://schemas.microsoft.com/office/drawing/2014/main" id="{543C9A1B-B546-0BDB-8EBB-0054021E80C6}"/>
              </a:ext>
            </a:extLst>
          </p:cNvPr>
          <p:cNvSpPr/>
          <p:nvPr/>
        </p:nvSpPr>
        <p:spPr>
          <a:xfrm>
            <a:off x="8738290" y="4029970"/>
            <a:ext cx="1431698" cy="492097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要因５</a:t>
            </a:r>
          </a:p>
        </p:txBody>
      </p:sp>
      <p:sp>
        <p:nvSpPr>
          <p:cNvPr id="158" name="フローチャート: 代替処理 157">
            <a:extLst>
              <a:ext uri="{FF2B5EF4-FFF2-40B4-BE49-F238E27FC236}">
                <a16:creationId xmlns:a16="http://schemas.microsoft.com/office/drawing/2014/main" id="{86AC3B05-9775-D7B8-9981-71EF8132542C}"/>
              </a:ext>
            </a:extLst>
          </p:cNvPr>
          <p:cNvSpPr/>
          <p:nvPr/>
        </p:nvSpPr>
        <p:spPr>
          <a:xfrm>
            <a:off x="8738290" y="4746163"/>
            <a:ext cx="1431698" cy="492097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要因６</a:t>
            </a:r>
          </a:p>
        </p:txBody>
      </p:sp>
      <p:sp>
        <p:nvSpPr>
          <p:cNvPr id="159" name="フローチャート: 代替処理 158">
            <a:extLst>
              <a:ext uri="{FF2B5EF4-FFF2-40B4-BE49-F238E27FC236}">
                <a16:creationId xmlns:a16="http://schemas.microsoft.com/office/drawing/2014/main" id="{4A87C393-9935-02B9-C985-F01D47BC0E4E}"/>
              </a:ext>
            </a:extLst>
          </p:cNvPr>
          <p:cNvSpPr/>
          <p:nvPr/>
        </p:nvSpPr>
        <p:spPr>
          <a:xfrm>
            <a:off x="8738290" y="5477198"/>
            <a:ext cx="1431698" cy="492097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要因</a:t>
            </a:r>
            <a:r>
              <a:rPr kumimoji="1" lang="en-US" altLang="ja-JP" dirty="0"/>
              <a:t>7</a:t>
            </a:r>
          </a:p>
        </p:txBody>
      </p:sp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04127BF8-90E2-7C5C-8E4C-3C4C6469FF4D}"/>
              </a:ext>
            </a:extLst>
          </p:cNvPr>
          <p:cNvSpPr/>
          <p:nvPr/>
        </p:nvSpPr>
        <p:spPr>
          <a:xfrm>
            <a:off x="11077575" y="1473882"/>
            <a:ext cx="2719448" cy="4876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詳細分析＆アクション</a:t>
            </a:r>
          </a:p>
        </p:txBody>
      </p:sp>
      <p:sp>
        <p:nvSpPr>
          <p:cNvPr id="164" name="正方形/長方形 163">
            <a:extLst>
              <a:ext uri="{FF2B5EF4-FFF2-40B4-BE49-F238E27FC236}">
                <a16:creationId xmlns:a16="http://schemas.microsoft.com/office/drawing/2014/main" id="{11F332B7-6F48-3D7A-1ADB-7B67BC1655EE}"/>
              </a:ext>
            </a:extLst>
          </p:cNvPr>
          <p:cNvSpPr/>
          <p:nvPr/>
        </p:nvSpPr>
        <p:spPr>
          <a:xfrm>
            <a:off x="11077575" y="2109440"/>
            <a:ext cx="2719448" cy="4876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詳細分析＆アクション</a:t>
            </a:r>
          </a:p>
        </p:txBody>
      </p:sp>
      <p:sp>
        <p:nvSpPr>
          <p:cNvPr id="165" name="正方形/長方形 164">
            <a:extLst>
              <a:ext uri="{FF2B5EF4-FFF2-40B4-BE49-F238E27FC236}">
                <a16:creationId xmlns:a16="http://schemas.microsoft.com/office/drawing/2014/main" id="{DB0DE405-3253-200E-9B70-5BBC5BF53B88}"/>
              </a:ext>
            </a:extLst>
          </p:cNvPr>
          <p:cNvSpPr/>
          <p:nvPr/>
        </p:nvSpPr>
        <p:spPr>
          <a:xfrm>
            <a:off x="11061199" y="2777500"/>
            <a:ext cx="2735824" cy="4876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詳細分析＆アクション</a:t>
            </a:r>
          </a:p>
        </p:txBody>
      </p:sp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234491C4-C96D-66CB-D7F4-1A40FF811FC9}"/>
              </a:ext>
            </a:extLst>
          </p:cNvPr>
          <p:cNvSpPr/>
          <p:nvPr/>
        </p:nvSpPr>
        <p:spPr>
          <a:xfrm>
            <a:off x="11074283" y="3421280"/>
            <a:ext cx="2735824" cy="4876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詳細分析＆アクション</a:t>
            </a:r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3EAD2699-F160-B529-86E0-A234889A50C3}"/>
              </a:ext>
            </a:extLst>
          </p:cNvPr>
          <p:cNvSpPr/>
          <p:nvPr/>
        </p:nvSpPr>
        <p:spPr>
          <a:xfrm>
            <a:off x="11085065" y="4081117"/>
            <a:ext cx="2711957" cy="4876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詳細分析＆アクション</a:t>
            </a:r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771B4C49-00FD-8867-C655-4D5908CC6DF1}"/>
              </a:ext>
            </a:extLst>
          </p:cNvPr>
          <p:cNvSpPr/>
          <p:nvPr/>
        </p:nvSpPr>
        <p:spPr>
          <a:xfrm>
            <a:off x="11085228" y="4716188"/>
            <a:ext cx="2711794" cy="4876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詳細分析＆アクション</a:t>
            </a: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F4ABE7F6-1782-63A8-0C0A-FAFDAC6A39FF}"/>
              </a:ext>
            </a:extLst>
          </p:cNvPr>
          <p:cNvSpPr/>
          <p:nvPr/>
        </p:nvSpPr>
        <p:spPr>
          <a:xfrm>
            <a:off x="11077737" y="5432041"/>
            <a:ext cx="2732370" cy="4876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詳細分析＆アクション</a:t>
            </a:r>
          </a:p>
        </p:txBody>
      </p:sp>
      <p:cxnSp>
        <p:nvCxnSpPr>
          <p:cNvPr id="170" name="直線矢印コネクタ 169">
            <a:extLst>
              <a:ext uri="{FF2B5EF4-FFF2-40B4-BE49-F238E27FC236}">
                <a16:creationId xmlns:a16="http://schemas.microsoft.com/office/drawing/2014/main" id="{2CDB9C18-393E-5B15-4458-CEF9FC7F8106}"/>
              </a:ext>
            </a:extLst>
          </p:cNvPr>
          <p:cNvCxnSpPr>
            <a:cxnSpLocks/>
            <a:stCxn id="153" idx="3"/>
            <a:endCxn id="163" idx="1"/>
          </p:cNvCxnSpPr>
          <p:nvPr/>
        </p:nvCxnSpPr>
        <p:spPr>
          <a:xfrm flipV="1">
            <a:off x="10197297" y="1717725"/>
            <a:ext cx="880278" cy="39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矢印コネクタ 172">
            <a:extLst>
              <a:ext uri="{FF2B5EF4-FFF2-40B4-BE49-F238E27FC236}">
                <a16:creationId xmlns:a16="http://schemas.microsoft.com/office/drawing/2014/main" id="{1F132C5F-24D0-45A6-6EE9-0D10F30B7262}"/>
              </a:ext>
            </a:extLst>
          </p:cNvPr>
          <p:cNvCxnSpPr>
            <a:cxnSpLocks/>
            <a:stCxn id="154" idx="3"/>
            <a:endCxn id="164" idx="1"/>
          </p:cNvCxnSpPr>
          <p:nvPr/>
        </p:nvCxnSpPr>
        <p:spPr>
          <a:xfrm flipV="1">
            <a:off x="10197297" y="2353283"/>
            <a:ext cx="880278" cy="70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矢印コネクタ 175">
            <a:extLst>
              <a:ext uri="{FF2B5EF4-FFF2-40B4-BE49-F238E27FC236}">
                <a16:creationId xmlns:a16="http://schemas.microsoft.com/office/drawing/2014/main" id="{D9F26019-A611-8FD7-122B-BFB434E3B2AA}"/>
              </a:ext>
            </a:extLst>
          </p:cNvPr>
          <p:cNvCxnSpPr>
            <a:cxnSpLocks/>
            <a:stCxn id="155" idx="3"/>
            <a:endCxn id="165" idx="1"/>
          </p:cNvCxnSpPr>
          <p:nvPr/>
        </p:nvCxnSpPr>
        <p:spPr>
          <a:xfrm>
            <a:off x="10196555" y="2998863"/>
            <a:ext cx="864644" cy="224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矢印コネクタ 178">
            <a:extLst>
              <a:ext uri="{FF2B5EF4-FFF2-40B4-BE49-F238E27FC236}">
                <a16:creationId xmlns:a16="http://schemas.microsoft.com/office/drawing/2014/main" id="{9569C549-1BE9-EE23-8584-0E99966624AF}"/>
              </a:ext>
            </a:extLst>
          </p:cNvPr>
          <p:cNvCxnSpPr>
            <a:cxnSpLocks/>
            <a:stCxn id="156" idx="3"/>
            <a:endCxn id="166" idx="1"/>
          </p:cNvCxnSpPr>
          <p:nvPr/>
        </p:nvCxnSpPr>
        <p:spPr>
          <a:xfrm>
            <a:off x="10169988" y="3613090"/>
            <a:ext cx="904295" cy="520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矢印コネクタ 181">
            <a:extLst>
              <a:ext uri="{FF2B5EF4-FFF2-40B4-BE49-F238E27FC236}">
                <a16:creationId xmlns:a16="http://schemas.microsoft.com/office/drawing/2014/main" id="{22485389-21B3-AE72-AC66-5F2DD0F5DED9}"/>
              </a:ext>
            </a:extLst>
          </p:cNvPr>
          <p:cNvCxnSpPr>
            <a:cxnSpLocks/>
            <a:stCxn id="157" idx="3"/>
            <a:endCxn id="167" idx="1"/>
          </p:cNvCxnSpPr>
          <p:nvPr/>
        </p:nvCxnSpPr>
        <p:spPr>
          <a:xfrm>
            <a:off x="10169988" y="4276019"/>
            <a:ext cx="915077" cy="4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矢印コネクタ 184">
            <a:extLst>
              <a:ext uri="{FF2B5EF4-FFF2-40B4-BE49-F238E27FC236}">
                <a16:creationId xmlns:a16="http://schemas.microsoft.com/office/drawing/2014/main" id="{3CEADABE-60F1-6071-96A6-BDFE32958F16}"/>
              </a:ext>
            </a:extLst>
          </p:cNvPr>
          <p:cNvCxnSpPr>
            <a:cxnSpLocks/>
            <a:stCxn id="158" idx="3"/>
            <a:endCxn id="168" idx="1"/>
          </p:cNvCxnSpPr>
          <p:nvPr/>
        </p:nvCxnSpPr>
        <p:spPr>
          <a:xfrm flipV="1">
            <a:off x="10169988" y="4960031"/>
            <a:ext cx="915240" cy="321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矢印コネクタ 187">
            <a:extLst>
              <a:ext uri="{FF2B5EF4-FFF2-40B4-BE49-F238E27FC236}">
                <a16:creationId xmlns:a16="http://schemas.microsoft.com/office/drawing/2014/main" id="{BEF68C5B-EFC0-F328-857D-A67FE45AEBC1}"/>
              </a:ext>
            </a:extLst>
          </p:cNvPr>
          <p:cNvCxnSpPr>
            <a:cxnSpLocks/>
            <a:stCxn id="159" idx="3"/>
            <a:endCxn id="169" idx="1"/>
          </p:cNvCxnSpPr>
          <p:nvPr/>
        </p:nvCxnSpPr>
        <p:spPr>
          <a:xfrm flipV="1">
            <a:off x="10169988" y="5675884"/>
            <a:ext cx="907749" cy="473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932199"/>
      </p:ext>
    </p:extLst>
  </p:cSld>
  <p:clrMapOvr>
    <a:masterClrMapping/>
  </p:clrMapOvr>
</p:sld>
</file>

<file path=ppt/theme/theme1.xml><?xml version="1.0" encoding="utf-8"?>
<a:theme xmlns:a="http://schemas.openxmlformats.org/drawingml/2006/main" name="アイシンwide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アイシンwide" id="{9719132A-AE96-4650-9969-4ACCCCDBC9C1}" vid="{AC6CE65C-E27A-4279-9449-0AF11FFDAE82}"/>
    </a:ext>
  </a:extLst>
</a:theme>
</file>

<file path=ppt/theme/theme2.xml><?xml version="1.0" encoding="utf-8"?>
<a:theme xmlns:a="http://schemas.openxmlformats.org/drawingml/2006/main" name="最終頁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8E07004A-0D74-49DA-BAAA-7DE141297473}"/>
    </a:ext>
  </a:extLst>
</a:theme>
</file>

<file path=ppt/theme/theme3.xml><?xml version="1.0" encoding="utf-8"?>
<a:theme xmlns:a="http://schemas.openxmlformats.org/drawingml/2006/main" name="内容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4B783BF8-DEA1-4518-93B8-7E4A5AC19B3A}"/>
    </a:ext>
  </a:extLst>
</a:theme>
</file>

<file path=ppt/theme/theme4.xml><?xml version="1.0" encoding="utf-8"?>
<a:theme xmlns:a="http://schemas.openxmlformats.org/drawingml/2006/main" name="内容［関係社外秘］">
  <a:themeElements>
    <a:clrScheme name="AISIN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4BBCFF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4(AISIN)_関係社外秘.pptx" id="{0E61A696-DCC7-41FA-B91C-DE2E6FD3D105}" vid="{88604F16-AB26-4E05-98EE-030EE2A46DF3}"/>
    </a:ext>
  </a:extLst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22403</TotalTime>
  <Words>492</Words>
  <Application>Microsoft Office PowerPoint</Application>
  <PresentationFormat>ワイド画面</PresentationFormat>
  <Paragraphs>92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4</vt:i4>
      </vt:variant>
      <vt:variant>
        <vt:lpstr>スライド タイトル</vt:lpstr>
      </vt:variant>
      <vt:variant>
        <vt:i4>2</vt:i4>
      </vt:variant>
    </vt:vector>
  </HeadingPairs>
  <TitlesOfParts>
    <vt:vector size="10" baseType="lpstr">
      <vt:lpstr>メイリオ</vt:lpstr>
      <vt:lpstr>游ゴシック</vt:lpstr>
      <vt:lpstr>Arial</vt:lpstr>
      <vt:lpstr>Segoe UI</vt:lpstr>
      <vt:lpstr>アイシンwide</vt:lpstr>
      <vt:lpstr>最終頁</vt:lpstr>
      <vt:lpstr>内容</vt:lpstr>
      <vt:lpstr>内容［関係社外秘］</vt:lpstr>
      <vt:lpstr>PowerPoint プレゼンテーション</vt:lpstr>
      <vt:lpstr>PowerPoint プレゼンテーション</vt:lpstr>
    </vt:vector>
  </TitlesOfParts>
  <Company>アイシン精機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Toyomaru Koji／豊丸　弘爾／AI</dc:creator>
  <cp:lastModifiedBy>優樹 笹岡</cp:lastModifiedBy>
  <cp:revision>182</cp:revision>
  <dcterms:created xsi:type="dcterms:W3CDTF">2022-01-19T01:36:44Z</dcterms:created>
  <dcterms:modified xsi:type="dcterms:W3CDTF">2024-08-28T23:33:37Z</dcterms:modified>
</cp:coreProperties>
</file>