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6"/>
  </p:notesMasterIdLst>
  <p:sldIdLst>
    <p:sldId id="286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FFFD"/>
    <a:srgbClr val="15DAFF"/>
    <a:srgbClr val="20FFFF"/>
    <a:srgbClr val="FFB65D"/>
    <a:srgbClr val="F8A956"/>
    <a:srgbClr val="F99E7B"/>
    <a:srgbClr val="798BF1"/>
    <a:srgbClr val="99FF99"/>
    <a:srgbClr val="0596AE"/>
    <a:srgbClr val="064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81" autoAdjust="0"/>
    <p:restoredTop sz="94660"/>
  </p:normalViewPr>
  <p:slideViewPr>
    <p:cSldViewPr snapToGrid="0">
      <p:cViewPr>
        <p:scale>
          <a:sx n="130" d="100"/>
          <a:sy n="130" d="100"/>
        </p:scale>
        <p:origin x="-1936" y="-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24/03/28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24/03/28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=""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2024年 3月 28日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=""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=""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=""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=""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=""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=""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=""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24/03/28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24/03/28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24/03/28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24/03/28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=""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3月 28日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2024年 3月 28日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2024年 3月 28日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Relationship Id="rId3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theme" Target="../theme/theme3.xml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theme" Target="../theme/theme4.xml"/><Relationship Id="rId6" Type="http://schemas.openxmlformats.org/officeDocument/2006/relationships/image" Target="../media/image8.emf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=""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24/03/28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=""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=""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=""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=""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=""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=""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=""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=""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2024年 3月 28日 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=""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=""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=""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=""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=""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=""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=""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=""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=""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=""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=""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 smtClean="0"/>
              <a:t>他工場展開に向けて（整理中）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3月 28日 </a:t>
            </a:fld>
            <a:endParaRPr 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11506"/>
              </p:ext>
            </p:extLst>
          </p:nvPr>
        </p:nvGraphicFramePr>
        <p:xfrm>
          <a:off x="439615" y="768512"/>
          <a:ext cx="11361616" cy="462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231"/>
                <a:gridCol w="3829539"/>
                <a:gridCol w="3487615"/>
                <a:gridCol w="3292231"/>
              </a:tblGrid>
              <a:tr h="651662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安城第一工場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半田工場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城山工場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651662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職場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・工場管理室</a:t>
                      </a:r>
                      <a:endParaRPr kumimoji="1" lang="en-US" altLang="ja-JP" sz="1400" dirty="0" smtClean="0"/>
                    </a:p>
                    <a:p>
                      <a:r>
                        <a:rPr kumimoji="1" lang="ja-JP" altLang="en-US" sz="1400" dirty="0" smtClean="0"/>
                        <a:t>・ものづくり革新部</a:t>
                      </a:r>
                      <a:endParaRPr kumimoji="1" lang="en-US" altLang="ja-JP" sz="1400" dirty="0" smtClean="0"/>
                    </a:p>
                    <a:p>
                      <a:r>
                        <a:rPr kumimoji="1" lang="ja-JP" altLang="en-US" sz="1400" dirty="0" smtClean="0"/>
                        <a:t>（生産企画部オブザーバー参加）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・物流管理課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97887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ニーズ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整備室</a:t>
                      </a:r>
                      <a:endParaRPr kumimoji="1" lang="en-US" altLang="ja-JP" sz="1400" dirty="0" smtClean="0"/>
                    </a:p>
                    <a:p>
                      <a:r>
                        <a:rPr kumimoji="1" lang="ja-JP" altLang="en-US" sz="1400" dirty="0" smtClean="0"/>
                        <a:t>・在庫トラブルに対する調査時間の短縮</a:t>
                      </a:r>
                      <a:endParaRPr kumimoji="1" lang="en-US" altLang="ja-JP" sz="1400" dirty="0" smtClean="0"/>
                    </a:p>
                    <a:p>
                      <a:r>
                        <a:rPr kumimoji="1" lang="ja-JP" altLang="en-US" sz="1400" dirty="0" smtClean="0"/>
                        <a:t>・欠品予測、異常を知らせるツール</a:t>
                      </a:r>
                      <a:endParaRPr kumimoji="1" lang="en-US" altLang="ja-JP" sz="1400" dirty="0" smtClean="0"/>
                    </a:p>
                    <a:p>
                      <a:r>
                        <a:rPr kumimoji="1" lang="ja-JP" altLang="en-US" sz="1400" dirty="0" smtClean="0"/>
                        <a:t>・過多の解消（過多原因の特定）</a:t>
                      </a:r>
                      <a:endParaRPr kumimoji="1" lang="en-US" altLang="ja-JP" sz="1400" dirty="0" smtClean="0"/>
                    </a:p>
                    <a:p>
                      <a:r>
                        <a:rPr kumimoji="1" lang="ja-JP" altLang="ja-JP" sz="1400" dirty="0" smtClean="0"/>
                        <a:t>　</a:t>
                      </a:r>
                      <a:r>
                        <a:rPr kumimoji="1" lang="en-US" altLang="ja-JP" sz="1400" dirty="0" smtClean="0"/>
                        <a:t>※</a:t>
                      </a:r>
                      <a:r>
                        <a:rPr kumimoji="1" lang="ja-JP" altLang="en-US" sz="1400" dirty="0" smtClean="0"/>
                        <a:t>過多の基準がないという指摘あり</a:t>
                      </a:r>
                      <a:endParaRPr kumimoji="1" lang="en-US" altLang="ja-JP" sz="1400" dirty="0" smtClean="0"/>
                    </a:p>
                    <a:p>
                      <a:endParaRPr kumimoji="1" lang="en-US" altLang="ja-JP" sz="1400" dirty="0" smtClean="0"/>
                    </a:p>
                    <a:p>
                      <a:r>
                        <a:rPr kumimoji="1" lang="ja-JP" altLang="en-US" sz="1400" dirty="0" smtClean="0"/>
                        <a:t>工務</a:t>
                      </a:r>
                      <a:endParaRPr kumimoji="1" lang="en-US" altLang="ja-JP" sz="1400" dirty="0" smtClean="0"/>
                    </a:p>
                    <a:p>
                      <a:r>
                        <a:rPr kumimoji="1" lang="ja-JP" altLang="en-US" sz="1400" dirty="0" smtClean="0"/>
                        <a:t>・かんばん設計情報の攻め所を見つける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・在庫管理基準の定義</a:t>
                      </a:r>
                      <a:endParaRPr kumimoji="1" lang="en-US" altLang="ja-JP" sz="1400" dirty="0" smtClean="0"/>
                    </a:p>
                    <a:p>
                      <a:r>
                        <a:rPr kumimoji="1" lang="ja-JP" altLang="en-US" sz="1400" dirty="0" smtClean="0"/>
                        <a:t>（何が適正か分からない。）</a:t>
                      </a:r>
                      <a:endParaRPr kumimoji="1" lang="en-US" altLang="ja-JP" sz="1400" dirty="0" smtClean="0"/>
                    </a:p>
                    <a:p>
                      <a:r>
                        <a:rPr kumimoji="1" lang="ja-JP" altLang="ja-JP" sz="1400" dirty="0" smtClean="0"/>
                        <a:t>　</a:t>
                      </a:r>
                      <a:r>
                        <a:rPr kumimoji="1" lang="en-US" altLang="ja-JP" sz="1400" dirty="0" smtClean="0"/>
                        <a:t>※</a:t>
                      </a:r>
                      <a:r>
                        <a:rPr kumimoji="1" lang="ja-JP" altLang="en-US" sz="1400" dirty="0" smtClean="0"/>
                        <a:t>過去にもトライしたことあるが</a:t>
                      </a:r>
                      <a:endParaRPr kumimoji="1" lang="en-US" altLang="ja-JP" sz="1400" dirty="0" smtClean="0"/>
                    </a:p>
                    <a:p>
                      <a:r>
                        <a:rPr kumimoji="1" lang="ja-JP" altLang="ja-JP" sz="1400" dirty="0" smtClean="0"/>
                        <a:t>　</a:t>
                      </a:r>
                      <a:r>
                        <a:rPr kumimoji="1" lang="ja-JP" altLang="en-US" sz="1400" dirty="0" smtClean="0"/>
                        <a:t>　要因が複雑に絡んでいたため断念</a:t>
                      </a:r>
                      <a:endParaRPr kumimoji="1" lang="en-US" altLang="ja-JP" sz="1400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51662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メモ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・自動順立装置導入。ロボットが</a:t>
                      </a:r>
                      <a:r>
                        <a:rPr kumimoji="1" lang="en-US" altLang="ja-JP" sz="1400" dirty="0" smtClean="0"/>
                        <a:t>INOUT</a:t>
                      </a:r>
                      <a:r>
                        <a:rPr kumimoji="1" lang="ja-JP" altLang="en-US" sz="1400" dirty="0" smtClean="0"/>
                        <a:t>記録しているため、在庫データが正確に取れている。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・在庫データが積み増しされている。</a:t>
                      </a:r>
                      <a:endParaRPr kumimoji="1" lang="en-US" altLang="ja-JP" sz="1400" dirty="0" smtClean="0"/>
                    </a:p>
                    <a:p>
                      <a:r>
                        <a:rPr kumimoji="1" lang="ja-JP" altLang="ja-JP" sz="1400" dirty="0" smtClean="0"/>
                        <a:t>　</a:t>
                      </a:r>
                      <a:r>
                        <a:rPr kumimoji="1" lang="en-US" altLang="ja-JP" sz="1400" dirty="0" smtClean="0"/>
                        <a:t>OUT</a:t>
                      </a:r>
                      <a:r>
                        <a:rPr kumimoji="1" lang="ja-JP" altLang="en-US" sz="1400" dirty="0" smtClean="0"/>
                        <a:t>の記録が正確に取れていない</a:t>
                      </a:r>
                      <a:endParaRPr kumimoji="1" lang="en-US" altLang="ja-JP" sz="1400" dirty="0" smtClean="0"/>
                    </a:p>
                    <a:p>
                      <a:r>
                        <a:rPr kumimoji="1" lang="ja-JP" altLang="ja-JP" sz="1400" dirty="0" smtClean="0"/>
                        <a:t>　</a:t>
                      </a:r>
                      <a:r>
                        <a:rPr kumimoji="1" lang="ja-JP" altLang="en-US" sz="1400" dirty="0" smtClean="0"/>
                        <a:t>（人が記録を忘れる）</a:t>
                      </a:r>
                      <a:endParaRPr kumimoji="1" lang="en-US" altLang="ja-JP" sz="1400" dirty="0" smtClean="0"/>
                    </a:p>
                    <a:p>
                      <a:r>
                        <a:rPr kumimoji="1" lang="ja-JP" altLang="en-US" sz="1400" dirty="0" smtClean="0"/>
                        <a:t>・トヨタ以外もあり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903988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6927</TotalTime>
  <Words>107</Words>
  <Application>Microsoft Macintosh PowerPoint</Application>
  <PresentationFormat>ユーザー設定</PresentationFormat>
  <Paragraphs>29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4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アイシンwide</vt:lpstr>
      <vt:lpstr>最終頁</vt:lpstr>
      <vt:lpstr>内容</vt:lpstr>
      <vt:lpstr>内容［関係社外秘］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sasaoka</cp:lastModifiedBy>
  <cp:revision>183</cp:revision>
  <dcterms:created xsi:type="dcterms:W3CDTF">2022-01-19T01:36:44Z</dcterms:created>
  <dcterms:modified xsi:type="dcterms:W3CDTF">2024-03-28T00:10:36Z</dcterms:modified>
</cp:coreProperties>
</file>