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6"/>
  </p:notesMasterIdLst>
  <p:sldIdLst>
    <p:sldId id="25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CCECFF"/>
    <a:srgbClr val="FFCCFF"/>
    <a:srgbClr val="CCFFCC"/>
    <a:srgbClr val="99FF99"/>
    <a:srgbClr val="FF00FF"/>
    <a:srgbClr val="99FFCC"/>
    <a:srgbClr val="0596AE"/>
    <a:srgbClr val="06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84" autoAdjust="0"/>
    <p:restoredTop sz="87430" autoAdjust="0"/>
  </p:normalViewPr>
  <p:slideViewPr>
    <p:cSldViewPr snapToGrid="0">
      <p:cViewPr varScale="1">
        <p:scale>
          <a:sx n="141" d="100"/>
          <a:sy n="141" d="100"/>
        </p:scale>
        <p:origin x="1668" y="8"/>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優樹 笹岡" userId="a4bf921d16c86d47" providerId="LiveId" clId="{3914B3DE-25EF-4C28-B600-4661CE0287A6}"/>
    <pc:docChg chg="undo custSel modSld">
      <pc:chgData name="優樹 笹岡" userId="a4bf921d16c86d47" providerId="LiveId" clId="{3914B3DE-25EF-4C28-B600-4661CE0287A6}" dt="2024-07-21T02:19:28.514" v="1397" actId="20577"/>
      <pc:docMkLst>
        <pc:docMk/>
      </pc:docMkLst>
      <pc:sldChg chg="modSp mod">
        <pc:chgData name="優樹 笹岡" userId="a4bf921d16c86d47" providerId="LiveId" clId="{3914B3DE-25EF-4C28-B600-4661CE0287A6}" dt="2024-07-21T01:46:21.988" v="912" actId="20577"/>
        <pc:sldMkLst>
          <pc:docMk/>
          <pc:sldMk cId="3245798895" sldId="284"/>
        </pc:sldMkLst>
        <pc:graphicFrameChg chg="modGraphic">
          <ac:chgData name="優樹 笹岡" userId="a4bf921d16c86d47" providerId="LiveId" clId="{3914B3DE-25EF-4C28-B600-4661CE0287A6}" dt="2024-07-21T01:46:21.988" v="912" actId="20577"/>
          <ac:graphicFrameMkLst>
            <pc:docMk/>
            <pc:sldMk cId="3245798895" sldId="284"/>
            <ac:graphicFrameMk id="5" creationId="{00000000-0000-0000-0000-000000000000}"/>
          </ac:graphicFrameMkLst>
        </pc:graphicFrameChg>
      </pc:sldChg>
      <pc:sldChg chg="addSp delSp modSp mod">
        <pc:chgData name="優樹 笹岡" userId="a4bf921d16c86d47" providerId="LiveId" clId="{3914B3DE-25EF-4C28-B600-4661CE0287A6}" dt="2024-07-21T01:58:09.333" v="1042" actId="21"/>
        <pc:sldMkLst>
          <pc:docMk/>
          <pc:sldMk cId="918580056" sldId="285"/>
        </pc:sldMkLst>
        <pc:spChg chg="mod">
          <ac:chgData name="優樹 笹岡" userId="a4bf921d16c86d47" providerId="LiveId" clId="{3914B3DE-25EF-4C28-B600-4661CE0287A6}" dt="2024-07-21T01:45:08.508" v="805" actId="207"/>
          <ac:spMkLst>
            <pc:docMk/>
            <pc:sldMk cId="918580056" sldId="285"/>
            <ac:spMk id="6" creationId="{00000000-0000-0000-0000-000000000000}"/>
          </ac:spMkLst>
        </pc:spChg>
        <pc:spChg chg="mod">
          <ac:chgData name="優樹 笹岡" userId="a4bf921d16c86d47" providerId="LiveId" clId="{3914B3DE-25EF-4C28-B600-4661CE0287A6}" dt="2024-07-21T01:45:22.832" v="808" actId="207"/>
          <ac:spMkLst>
            <pc:docMk/>
            <pc:sldMk cId="918580056" sldId="285"/>
            <ac:spMk id="7" creationId="{00000000-0000-0000-0000-000000000000}"/>
          </ac:spMkLst>
        </pc:spChg>
        <pc:spChg chg="mod">
          <ac:chgData name="優樹 笹岡" userId="a4bf921d16c86d47" providerId="LiveId" clId="{3914B3DE-25EF-4C28-B600-4661CE0287A6}" dt="2024-07-21T01:45:22.832" v="808" actId="207"/>
          <ac:spMkLst>
            <pc:docMk/>
            <pc:sldMk cId="918580056" sldId="285"/>
            <ac:spMk id="8" creationId="{00000000-0000-0000-0000-000000000000}"/>
          </ac:spMkLst>
        </pc:spChg>
        <pc:spChg chg="mod">
          <ac:chgData name="優樹 笹岡" userId="a4bf921d16c86d47" providerId="LiveId" clId="{3914B3DE-25EF-4C28-B600-4661CE0287A6}" dt="2024-07-21T01:45:22.832" v="808" actId="207"/>
          <ac:spMkLst>
            <pc:docMk/>
            <pc:sldMk cId="918580056" sldId="285"/>
            <ac:spMk id="9" creationId="{00000000-0000-0000-0000-000000000000}"/>
          </ac:spMkLst>
        </pc:spChg>
        <pc:spChg chg="mod">
          <ac:chgData name="優樹 笹岡" userId="a4bf921d16c86d47" providerId="LiveId" clId="{3914B3DE-25EF-4C28-B600-4661CE0287A6}" dt="2024-07-21T01:45:22.832" v="808" actId="207"/>
          <ac:spMkLst>
            <pc:docMk/>
            <pc:sldMk cId="918580056" sldId="285"/>
            <ac:spMk id="10" creationId="{00000000-0000-0000-0000-000000000000}"/>
          </ac:spMkLst>
        </pc:spChg>
        <pc:spChg chg="mod">
          <ac:chgData name="優樹 笹岡" userId="a4bf921d16c86d47" providerId="LiveId" clId="{3914B3DE-25EF-4C28-B600-4661CE0287A6}" dt="2024-07-21T01:45:22.832" v="808" actId="207"/>
          <ac:spMkLst>
            <pc:docMk/>
            <pc:sldMk cId="918580056" sldId="285"/>
            <ac:spMk id="11" creationId="{00000000-0000-0000-0000-000000000000}"/>
          </ac:spMkLst>
        </pc:spChg>
        <pc:spChg chg="mod">
          <ac:chgData name="優樹 笹岡" userId="a4bf921d16c86d47" providerId="LiveId" clId="{3914B3DE-25EF-4C28-B600-4661CE0287A6}" dt="2024-07-21T01:45:22.832" v="808" actId="207"/>
          <ac:spMkLst>
            <pc:docMk/>
            <pc:sldMk cId="918580056" sldId="285"/>
            <ac:spMk id="12" creationId="{00000000-0000-0000-0000-000000000000}"/>
          </ac:spMkLst>
        </pc:spChg>
        <pc:spChg chg="mod">
          <ac:chgData name="優樹 笹岡" userId="a4bf921d16c86d47" providerId="LiveId" clId="{3914B3DE-25EF-4C28-B600-4661CE0287A6}" dt="2024-07-21T01:45:22.832" v="808" actId="207"/>
          <ac:spMkLst>
            <pc:docMk/>
            <pc:sldMk cId="918580056" sldId="285"/>
            <ac:spMk id="17" creationId="{00000000-0000-0000-0000-000000000000}"/>
          </ac:spMkLst>
        </pc:spChg>
        <pc:spChg chg="mod">
          <ac:chgData name="優樹 笹岡" userId="a4bf921d16c86d47" providerId="LiveId" clId="{3914B3DE-25EF-4C28-B600-4661CE0287A6}" dt="2024-07-21T01:54:30.381" v="1023" actId="1076"/>
          <ac:spMkLst>
            <pc:docMk/>
            <pc:sldMk cId="918580056" sldId="285"/>
            <ac:spMk id="42" creationId="{00000000-0000-0000-0000-000000000000}"/>
          </ac:spMkLst>
        </pc:spChg>
        <pc:spChg chg="mod">
          <ac:chgData name="優樹 笹岡" userId="a4bf921d16c86d47" providerId="LiveId" clId="{3914B3DE-25EF-4C28-B600-4661CE0287A6}" dt="2024-07-21T01:45:22.832" v="808" actId="207"/>
          <ac:spMkLst>
            <pc:docMk/>
            <pc:sldMk cId="918580056" sldId="285"/>
            <ac:spMk id="58" creationId="{00000000-0000-0000-0000-000000000000}"/>
          </ac:spMkLst>
        </pc:spChg>
        <pc:spChg chg="mod">
          <ac:chgData name="優樹 笹岡" userId="a4bf921d16c86d47" providerId="LiveId" clId="{3914B3DE-25EF-4C28-B600-4661CE0287A6}" dt="2024-07-21T01:45:22.832" v="808" actId="207"/>
          <ac:spMkLst>
            <pc:docMk/>
            <pc:sldMk cId="918580056" sldId="285"/>
            <ac:spMk id="60" creationId="{00000000-0000-0000-0000-000000000000}"/>
          </ac:spMkLst>
        </pc:spChg>
        <pc:graphicFrameChg chg="mod modGraphic">
          <ac:chgData name="優樹 笹岡" userId="a4bf921d16c86d47" providerId="LiveId" clId="{3914B3DE-25EF-4C28-B600-4661CE0287A6}" dt="2024-07-21T01:47:19.850" v="931" actId="20577"/>
          <ac:graphicFrameMkLst>
            <pc:docMk/>
            <pc:sldMk cId="918580056" sldId="285"/>
            <ac:graphicFrameMk id="5" creationId="{00000000-0000-0000-0000-000000000000}"/>
          </ac:graphicFrameMkLst>
        </pc:graphicFrameChg>
        <pc:cxnChg chg="add del mod">
          <ac:chgData name="優樹 笹岡" userId="a4bf921d16c86d47" providerId="LiveId" clId="{3914B3DE-25EF-4C28-B600-4661CE0287A6}" dt="2024-07-21T01:58:09.333" v="1042" actId="21"/>
          <ac:cxnSpMkLst>
            <pc:docMk/>
            <pc:sldMk cId="918580056" sldId="285"/>
            <ac:cxnSpMk id="14" creationId="{EE5603E5-0334-2852-7EB8-AC9A89ABC127}"/>
          </ac:cxnSpMkLst>
        </pc:cxnChg>
      </pc:sldChg>
      <pc:sldChg chg="addSp delSp modSp mod">
        <pc:chgData name="優樹 笹岡" userId="a4bf921d16c86d47" providerId="LiveId" clId="{3914B3DE-25EF-4C28-B600-4661CE0287A6}" dt="2024-07-21T01:56:27.195" v="1034" actId="14100"/>
        <pc:sldMkLst>
          <pc:docMk/>
          <pc:sldMk cId="3032651262" sldId="286"/>
        </pc:sldMkLst>
        <pc:spChg chg="mod">
          <ac:chgData name="優樹 笹岡" userId="a4bf921d16c86d47" providerId="LiveId" clId="{3914B3DE-25EF-4C28-B600-4661CE0287A6}" dt="2024-07-21T01:53:57.793" v="1013" actId="1076"/>
          <ac:spMkLst>
            <pc:docMk/>
            <pc:sldMk cId="3032651262" sldId="286"/>
            <ac:spMk id="6" creationId="{00000000-0000-0000-0000-000000000000}"/>
          </ac:spMkLst>
        </pc:spChg>
        <pc:spChg chg="mod">
          <ac:chgData name="優樹 笹岡" userId="a4bf921d16c86d47" providerId="LiveId" clId="{3914B3DE-25EF-4C28-B600-4661CE0287A6}" dt="2024-07-21T01:42:18.745" v="729" actId="207"/>
          <ac:spMkLst>
            <pc:docMk/>
            <pc:sldMk cId="3032651262" sldId="286"/>
            <ac:spMk id="7" creationId="{00000000-0000-0000-0000-000000000000}"/>
          </ac:spMkLst>
        </pc:spChg>
        <pc:spChg chg="mod">
          <ac:chgData name="優樹 笹岡" userId="a4bf921d16c86d47" providerId="LiveId" clId="{3914B3DE-25EF-4C28-B600-4661CE0287A6}" dt="2024-07-21T01:49:50.459" v="939" actId="14100"/>
          <ac:spMkLst>
            <pc:docMk/>
            <pc:sldMk cId="3032651262" sldId="286"/>
            <ac:spMk id="8" creationId="{00000000-0000-0000-0000-000000000000}"/>
          </ac:spMkLst>
        </pc:spChg>
        <pc:spChg chg="mod">
          <ac:chgData name="優樹 笹岡" userId="a4bf921d16c86d47" providerId="LiveId" clId="{3914B3DE-25EF-4C28-B600-4661CE0287A6}" dt="2024-07-21T01:49:57.512" v="941" actId="14100"/>
          <ac:spMkLst>
            <pc:docMk/>
            <pc:sldMk cId="3032651262" sldId="286"/>
            <ac:spMk id="9" creationId="{00000000-0000-0000-0000-000000000000}"/>
          </ac:spMkLst>
        </pc:spChg>
        <pc:spChg chg="mod">
          <ac:chgData name="優樹 笹岡" userId="a4bf921d16c86d47" providerId="LiveId" clId="{3914B3DE-25EF-4C28-B600-4661CE0287A6}" dt="2024-07-21T01:41:57.910" v="719" actId="207"/>
          <ac:spMkLst>
            <pc:docMk/>
            <pc:sldMk cId="3032651262" sldId="286"/>
            <ac:spMk id="10" creationId="{00000000-0000-0000-0000-000000000000}"/>
          </ac:spMkLst>
        </pc:spChg>
        <pc:spChg chg="mod">
          <ac:chgData name="優樹 笹岡" userId="a4bf921d16c86d47" providerId="LiveId" clId="{3914B3DE-25EF-4C28-B600-4661CE0287A6}" dt="2024-07-21T01:42:12.367" v="727" actId="207"/>
          <ac:spMkLst>
            <pc:docMk/>
            <pc:sldMk cId="3032651262" sldId="286"/>
            <ac:spMk id="11" creationId="{00000000-0000-0000-0000-000000000000}"/>
          </ac:spMkLst>
        </pc:spChg>
        <pc:spChg chg="mod">
          <ac:chgData name="優樹 笹岡" userId="a4bf921d16c86d47" providerId="LiveId" clId="{3914B3DE-25EF-4C28-B600-4661CE0287A6}" dt="2024-07-21T01:55:12.897" v="1027" actId="1076"/>
          <ac:spMkLst>
            <pc:docMk/>
            <pc:sldMk cId="3032651262" sldId="286"/>
            <ac:spMk id="12" creationId="{00000000-0000-0000-0000-000000000000}"/>
          </ac:spMkLst>
        </pc:spChg>
        <pc:spChg chg="add del mod">
          <ac:chgData name="優樹 笹岡" userId="a4bf921d16c86d47" providerId="LiveId" clId="{3914B3DE-25EF-4C28-B600-4661CE0287A6}" dt="2024-07-21T01:37:17.240" v="616" actId="478"/>
          <ac:spMkLst>
            <pc:docMk/>
            <pc:sldMk cId="3032651262" sldId="286"/>
            <ac:spMk id="13" creationId="{C57A758C-5DFF-B0CC-1474-EC64BAD4EA2B}"/>
          </ac:spMkLst>
        </pc:spChg>
        <pc:spChg chg="mod">
          <ac:chgData name="優樹 笹岡" userId="a4bf921d16c86d47" providerId="LiveId" clId="{3914B3DE-25EF-4C28-B600-4661CE0287A6}" dt="2024-07-21T01:49:40.630" v="936" actId="14100"/>
          <ac:spMkLst>
            <pc:docMk/>
            <pc:sldMk cId="3032651262" sldId="286"/>
            <ac:spMk id="14" creationId="{00000000-0000-0000-0000-000000000000}"/>
          </ac:spMkLst>
        </pc:spChg>
        <pc:spChg chg="del mod ord">
          <ac:chgData name="優樹 笹岡" userId="a4bf921d16c86d47" providerId="LiveId" clId="{3914B3DE-25EF-4C28-B600-4661CE0287A6}" dt="2024-07-21T01:37:22.728" v="617" actId="478"/>
          <ac:spMkLst>
            <pc:docMk/>
            <pc:sldMk cId="3032651262" sldId="286"/>
            <ac:spMk id="15" creationId="{00000000-0000-0000-0000-000000000000}"/>
          </ac:spMkLst>
        </pc:spChg>
        <pc:spChg chg="add del mod">
          <ac:chgData name="優樹 笹岡" userId="a4bf921d16c86d47" providerId="LiveId" clId="{3914B3DE-25EF-4C28-B600-4661CE0287A6}" dt="2024-07-21T01:37:15.666" v="615" actId="478"/>
          <ac:spMkLst>
            <pc:docMk/>
            <pc:sldMk cId="3032651262" sldId="286"/>
            <ac:spMk id="16" creationId="{09D62F33-779E-9252-36A0-AC3A0FB4C0F5}"/>
          </ac:spMkLst>
        </pc:spChg>
        <pc:spChg chg="mod">
          <ac:chgData name="優樹 笹岡" userId="a4bf921d16c86d47" providerId="LiveId" clId="{3914B3DE-25EF-4C28-B600-4661CE0287A6}" dt="2024-07-21T01:49:53.255" v="940" actId="14100"/>
          <ac:spMkLst>
            <pc:docMk/>
            <pc:sldMk cId="3032651262" sldId="286"/>
            <ac:spMk id="17" creationId="{00000000-0000-0000-0000-000000000000}"/>
          </ac:spMkLst>
        </pc:spChg>
        <pc:spChg chg="mod">
          <ac:chgData name="優樹 笹岡" userId="a4bf921d16c86d47" providerId="LiveId" clId="{3914B3DE-25EF-4C28-B600-4661CE0287A6}" dt="2024-07-21T01:49:47.885" v="938" actId="14100"/>
          <ac:spMkLst>
            <pc:docMk/>
            <pc:sldMk cId="3032651262" sldId="286"/>
            <ac:spMk id="18" creationId="{00000000-0000-0000-0000-000000000000}"/>
          </ac:spMkLst>
        </pc:spChg>
        <pc:spChg chg="mod">
          <ac:chgData name="優樹 笹岡" userId="a4bf921d16c86d47" providerId="LiveId" clId="{3914B3DE-25EF-4C28-B600-4661CE0287A6}" dt="2024-07-21T01:55:17.830" v="1029" actId="1076"/>
          <ac:spMkLst>
            <pc:docMk/>
            <pc:sldMk cId="3032651262" sldId="286"/>
            <ac:spMk id="19" creationId="{00000000-0000-0000-0000-000000000000}"/>
          </ac:spMkLst>
        </pc:spChg>
        <pc:spChg chg="mod">
          <ac:chgData name="優樹 笹岡" userId="a4bf921d16c86d47" providerId="LiveId" clId="{3914B3DE-25EF-4C28-B600-4661CE0287A6}" dt="2024-07-21T01:50:00.009" v="942" actId="1076"/>
          <ac:spMkLst>
            <pc:docMk/>
            <pc:sldMk cId="3032651262" sldId="286"/>
            <ac:spMk id="21" creationId="{00000000-0000-0000-0000-000000000000}"/>
          </ac:spMkLst>
        </pc:spChg>
        <pc:spChg chg="mod">
          <ac:chgData name="優樹 笹岡" userId="a4bf921d16c86d47" providerId="LiveId" clId="{3914B3DE-25EF-4C28-B600-4661CE0287A6}" dt="2024-07-21T01:55:14.956" v="1028" actId="1076"/>
          <ac:spMkLst>
            <pc:docMk/>
            <pc:sldMk cId="3032651262" sldId="286"/>
            <ac:spMk id="23" creationId="{00000000-0000-0000-0000-000000000000}"/>
          </ac:spMkLst>
        </pc:spChg>
        <pc:spChg chg="mod">
          <ac:chgData name="優樹 笹岡" userId="a4bf921d16c86d47" providerId="LiveId" clId="{3914B3DE-25EF-4C28-B600-4661CE0287A6}" dt="2024-07-21T01:55:09.819" v="1026" actId="1076"/>
          <ac:spMkLst>
            <pc:docMk/>
            <pc:sldMk cId="3032651262" sldId="286"/>
            <ac:spMk id="24" creationId="{00000000-0000-0000-0000-000000000000}"/>
          </ac:spMkLst>
        </pc:spChg>
        <pc:spChg chg="mod">
          <ac:chgData name="優樹 笹岡" userId="a4bf921d16c86d47" providerId="LiveId" clId="{3914B3DE-25EF-4C28-B600-4661CE0287A6}" dt="2024-07-21T01:54:12.857" v="1019" actId="1076"/>
          <ac:spMkLst>
            <pc:docMk/>
            <pc:sldMk cId="3032651262" sldId="286"/>
            <ac:spMk id="25" creationId="{00000000-0000-0000-0000-000000000000}"/>
          </ac:spMkLst>
        </pc:spChg>
        <pc:spChg chg="add mod">
          <ac:chgData name="優樹 笹岡" userId="a4bf921d16c86d47" providerId="LiveId" clId="{3914B3DE-25EF-4C28-B600-4661CE0287A6}" dt="2024-07-21T01:50:18.294" v="957" actId="20577"/>
          <ac:spMkLst>
            <pc:docMk/>
            <pc:sldMk cId="3032651262" sldId="286"/>
            <ac:spMk id="26" creationId="{BD5C954B-1C70-D9B4-0E5B-76779ED792DA}"/>
          </ac:spMkLst>
        </pc:spChg>
        <pc:spChg chg="add mod">
          <ac:chgData name="優樹 笹岡" userId="a4bf921d16c86d47" providerId="LiveId" clId="{3914B3DE-25EF-4C28-B600-4661CE0287A6}" dt="2024-07-21T01:56:27.195" v="1034" actId="14100"/>
          <ac:spMkLst>
            <pc:docMk/>
            <pc:sldMk cId="3032651262" sldId="286"/>
            <ac:spMk id="27" creationId="{102E6E6E-0313-AE05-8A91-F3F1E880CF8A}"/>
          </ac:spMkLst>
        </pc:spChg>
        <pc:spChg chg="add del mod">
          <ac:chgData name="優樹 笹岡" userId="a4bf921d16c86d47" providerId="LiveId" clId="{3914B3DE-25EF-4C28-B600-4661CE0287A6}" dt="2024-07-21T01:51:43.100" v="975" actId="21"/>
          <ac:spMkLst>
            <pc:docMk/>
            <pc:sldMk cId="3032651262" sldId="286"/>
            <ac:spMk id="28" creationId="{C02FAD75-521E-E157-7CB3-92DF392277EB}"/>
          </ac:spMkLst>
        </pc:spChg>
        <pc:spChg chg="add mod">
          <ac:chgData name="優樹 笹岡" userId="a4bf921d16c86d47" providerId="LiveId" clId="{3914B3DE-25EF-4C28-B600-4661CE0287A6}" dt="2024-07-21T01:56:26.735" v="1033" actId="14100"/>
          <ac:spMkLst>
            <pc:docMk/>
            <pc:sldMk cId="3032651262" sldId="286"/>
            <ac:spMk id="29" creationId="{FA90FEF1-20E3-FBA6-93E7-6EBB37069FE8}"/>
          </ac:spMkLst>
        </pc:spChg>
        <pc:spChg chg="add mod">
          <ac:chgData name="優樹 笹岡" userId="a4bf921d16c86d47" providerId="LiveId" clId="{3914B3DE-25EF-4C28-B600-4661CE0287A6}" dt="2024-07-21T01:53:05.602" v="1010" actId="1076"/>
          <ac:spMkLst>
            <pc:docMk/>
            <pc:sldMk cId="3032651262" sldId="286"/>
            <ac:spMk id="30" creationId="{94C6EAED-9415-DC85-22EB-E03219DF4A20}"/>
          </ac:spMkLst>
        </pc:spChg>
        <pc:spChg chg="mod">
          <ac:chgData name="優樹 笹岡" userId="a4bf921d16c86d47" providerId="LiveId" clId="{3914B3DE-25EF-4C28-B600-4661CE0287A6}" dt="2024-07-21T01:55:25.044" v="1030" actId="1076"/>
          <ac:spMkLst>
            <pc:docMk/>
            <pc:sldMk cId="3032651262" sldId="286"/>
            <ac:spMk id="40" creationId="{00000000-0000-0000-0000-000000000000}"/>
          </ac:spMkLst>
        </pc:spChg>
        <pc:spChg chg="mod">
          <ac:chgData name="優樹 笹岡" userId="a4bf921d16c86d47" providerId="LiveId" clId="{3914B3DE-25EF-4C28-B600-4661CE0287A6}" dt="2024-07-21T01:49:43.018" v="937" actId="14100"/>
          <ac:spMkLst>
            <pc:docMk/>
            <pc:sldMk cId="3032651262" sldId="286"/>
            <ac:spMk id="44" creationId="{00000000-0000-0000-0000-000000000000}"/>
          </ac:spMkLst>
        </pc:spChg>
        <pc:spChg chg="mod">
          <ac:chgData name="優樹 笹岡" userId="a4bf921d16c86d47" providerId="LiveId" clId="{3914B3DE-25EF-4C28-B600-4661CE0287A6}" dt="2024-07-21T01:54:19.706" v="1022" actId="1076"/>
          <ac:spMkLst>
            <pc:docMk/>
            <pc:sldMk cId="3032651262" sldId="286"/>
            <ac:spMk id="45" creationId="{00000000-0000-0000-0000-000000000000}"/>
          </ac:spMkLst>
        </pc:spChg>
        <pc:spChg chg="mod">
          <ac:chgData name="優樹 笹岡" userId="a4bf921d16c86d47" providerId="LiveId" clId="{3914B3DE-25EF-4C28-B600-4661CE0287A6}" dt="2024-07-21T01:54:58.956" v="1024" actId="1076"/>
          <ac:spMkLst>
            <pc:docMk/>
            <pc:sldMk cId="3032651262" sldId="286"/>
            <ac:spMk id="46" creationId="{00000000-0000-0000-0000-000000000000}"/>
          </ac:spMkLst>
        </pc:spChg>
        <pc:spChg chg="mod">
          <ac:chgData name="優樹 笹岡" userId="a4bf921d16c86d47" providerId="LiveId" clId="{3914B3DE-25EF-4C28-B600-4661CE0287A6}" dt="2024-07-21T01:55:03.596" v="1025" actId="1076"/>
          <ac:spMkLst>
            <pc:docMk/>
            <pc:sldMk cId="3032651262" sldId="286"/>
            <ac:spMk id="47" creationId="{00000000-0000-0000-0000-000000000000}"/>
          </ac:spMkLst>
        </pc:spChg>
        <pc:spChg chg="mod">
          <ac:chgData name="優樹 笹岡" userId="a4bf921d16c86d47" providerId="LiveId" clId="{3914B3DE-25EF-4C28-B600-4661CE0287A6}" dt="2024-07-21T01:49:38.623" v="935" actId="14100"/>
          <ac:spMkLst>
            <pc:docMk/>
            <pc:sldMk cId="3032651262" sldId="286"/>
            <ac:spMk id="48" creationId="{00000000-0000-0000-0000-000000000000}"/>
          </ac:spMkLst>
        </pc:spChg>
        <pc:spChg chg="mod">
          <ac:chgData name="優樹 笹岡" userId="a4bf921d16c86d47" providerId="LiveId" clId="{3914B3DE-25EF-4C28-B600-4661CE0287A6}" dt="2024-07-21T01:54:09.994" v="1018" actId="1076"/>
          <ac:spMkLst>
            <pc:docMk/>
            <pc:sldMk cId="3032651262" sldId="286"/>
            <ac:spMk id="49" creationId="{00000000-0000-0000-0000-000000000000}"/>
          </ac:spMkLst>
        </pc:spChg>
        <pc:spChg chg="del mod ord">
          <ac:chgData name="優樹 笹岡" userId="a4bf921d16c86d47" providerId="LiveId" clId="{3914B3DE-25EF-4C28-B600-4661CE0287A6}" dt="2024-07-21T01:37:24.274" v="618" actId="478"/>
          <ac:spMkLst>
            <pc:docMk/>
            <pc:sldMk cId="3032651262" sldId="286"/>
            <ac:spMk id="50" creationId="{00000000-0000-0000-0000-000000000000}"/>
          </ac:spMkLst>
        </pc:spChg>
        <pc:spChg chg="mod">
          <ac:chgData name="優樹 笹岡" userId="a4bf921d16c86d47" providerId="LiveId" clId="{3914B3DE-25EF-4C28-B600-4661CE0287A6}" dt="2024-07-21T01:38:20.644" v="632" actId="1076"/>
          <ac:spMkLst>
            <pc:docMk/>
            <pc:sldMk cId="3032651262" sldId="286"/>
            <ac:spMk id="51" creationId="{00000000-0000-0000-0000-000000000000}"/>
          </ac:spMkLst>
        </pc:spChg>
        <pc:spChg chg="mod">
          <ac:chgData name="優樹 笹岡" userId="a4bf921d16c86d47" providerId="LiveId" clId="{3914B3DE-25EF-4C28-B600-4661CE0287A6}" dt="2024-07-21T01:38:23.102" v="633" actId="1076"/>
          <ac:spMkLst>
            <pc:docMk/>
            <pc:sldMk cId="3032651262" sldId="286"/>
            <ac:spMk id="52" creationId="{00000000-0000-0000-0000-000000000000}"/>
          </ac:spMkLst>
        </pc:spChg>
        <pc:spChg chg="add del mod">
          <ac:chgData name="優樹 笹岡" userId="a4bf921d16c86d47" providerId="LiveId" clId="{3914B3DE-25EF-4C28-B600-4661CE0287A6}" dt="2024-07-21T01:38:10.936" v="629" actId="20577"/>
          <ac:spMkLst>
            <pc:docMk/>
            <pc:sldMk cId="3032651262" sldId="286"/>
            <ac:spMk id="54" creationId="{00000000-0000-0000-0000-000000000000}"/>
          </ac:spMkLst>
        </pc:spChg>
        <pc:graphicFrameChg chg="mod modGraphic">
          <ac:chgData name="優樹 笹岡" userId="a4bf921d16c86d47" providerId="LiveId" clId="{3914B3DE-25EF-4C28-B600-4661CE0287A6}" dt="2024-07-21T01:54:15.588" v="1021" actId="1076"/>
          <ac:graphicFrameMkLst>
            <pc:docMk/>
            <pc:sldMk cId="3032651262" sldId="286"/>
            <ac:graphicFrameMk id="5" creationId="{00000000-0000-0000-0000-000000000000}"/>
          </ac:graphicFrameMkLst>
        </pc:graphicFrameChg>
      </pc:sldChg>
      <pc:sldChg chg="addSp modSp mod">
        <pc:chgData name="優樹 笹岡" userId="a4bf921d16c86d47" providerId="LiveId" clId="{3914B3DE-25EF-4C28-B600-4661CE0287A6}" dt="2024-07-21T02:19:28.514" v="1397" actId="20577"/>
        <pc:sldMkLst>
          <pc:docMk/>
          <pc:sldMk cId="1097615847" sldId="287"/>
        </pc:sldMkLst>
        <pc:spChg chg="mod">
          <ac:chgData name="優樹 笹岡" userId="a4bf921d16c86d47" providerId="LiveId" clId="{3914B3DE-25EF-4C28-B600-4661CE0287A6}" dt="2024-07-21T02:03:50.423" v="1224" actId="20577"/>
          <ac:spMkLst>
            <pc:docMk/>
            <pc:sldMk cId="1097615847" sldId="287"/>
            <ac:spMk id="2" creationId="{00000000-0000-0000-0000-000000000000}"/>
          </ac:spMkLst>
        </pc:spChg>
        <pc:spChg chg="add mod">
          <ac:chgData name="優樹 笹岡" userId="a4bf921d16c86d47" providerId="LiveId" clId="{3914B3DE-25EF-4C28-B600-4661CE0287A6}" dt="2024-07-21T02:04:24.093" v="1264" actId="1076"/>
          <ac:spMkLst>
            <pc:docMk/>
            <pc:sldMk cId="1097615847" sldId="287"/>
            <ac:spMk id="6" creationId="{3C06492A-40E0-CF25-0D19-BF9D9658839F}"/>
          </ac:spMkLst>
        </pc:spChg>
        <pc:spChg chg="add mod">
          <ac:chgData name="優樹 笹岡" userId="a4bf921d16c86d47" providerId="LiveId" clId="{3914B3DE-25EF-4C28-B600-4661CE0287A6}" dt="2024-07-21T02:04:35.407" v="1268" actId="1076"/>
          <ac:spMkLst>
            <pc:docMk/>
            <pc:sldMk cId="1097615847" sldId="287"/>
            <ac:spMk id="7" creationId="{FE00133E-EDAB-9552-FC31-6CDB0B9737D0}"/>
          </ac:spMkLst>
        </pc:spChg>
        <pc:spChg chg="add mod">
          <ac:chgData name="優樹 笹岡" userId="a4bf921d16c86d47" providerId="LiveId" clId="{3914B3DE-25EF-4C28-B600-4661CE0287A6}" dt="2024-07-21T02:05:03.718" v="1287" actId="1582"/>
          <ac:spMkLst>
            <pc:docMk/>
            <pc:sldMk cId="1097615847" sldId="287"/>
            <ac:spMk id="8" creationId="{399CFE23-8DBF-09CD-821C-426F279485D1}"/>
          </ac:spMkLst>
        </pc:spChg>
        <pc:spChg chg="add mod">
          <ac:chgData name="優樹 笹岡" userId="a4bf921d16c86d47" providerId="LiveId" clId="{3914B3DE-25EF-4C28-B600-4661CE0287A6}" dt="2024-07-21T02:05:15.888" v="1289" actId="1076"/>
          <ac:spMkLst>
            <pc:docMk/>
            <pc:sldMk cId="1097615847" sldId="287"/>
            <ac:spMk id="9" creationId="{0D2511E4-7538-03E0-6E34-BEE517496441}"/>
          </ac:spMkLst>
        </pc:spChg>
        <pc:spChg chg="add mod">
          <ac:chgData name="優樹 笹岡" userId="a4bf921d16c86d47" providerId="LiveId" clId="{3914B3DE-25EF-4C28-B600-4661CE0287A6}" dt="2024-07-21T02:06:41.884" v="1375" actId="1076"/>
          <ac:spMkLst>
            <pc:docMk/>
            <pc:sldMk cId="1097615847" sldId="287"/>
            <ac:spMk id="10" creationId="{8CB3E8E2-83B7-0B00-ACA5-D18B1375CB0D}"/>
          </ac:spMkLst>
        </pc:spChg>
        <pc:graphicFrameChg chg="add mod modGraphic">
          <ac:chgData name="優樹 笹岡" userId="a4bf921d16c86d47" providerId="LiveId" clId="{3914B3DE-25EF-4C28-B600-4661CE0287A6}" dt="2024-07-21T02:19:28.514" v="1397" actId="20577"/>
          <ac:graphicFrameMkLst>
            <pc:docMk/>
            <pc:sldMk cId="1097615847" sldId="287"/>
            <ac:graphicFrameMk id="5" creationId="{E79D5F34-BBAA-E5A9-48A3-BC61EFA7AF1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2024/9/8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dirty="0"/>
              <a:t>・厳密には撮影距離ではなく画像内に顔ピクセルがいくつ存在するか大事？</a:t>
            </a:r>
            <a:endParaRPr lang="en-US" altLang="ja-JP" sz="1200" dirty="0"/>
          </a:p>
          <a:p>
            <a:r>
              <a:rPr lang="ja-JP" altLang="en-US" sz="1200" dirty="0"/>
              <a:t>　</a:t>
            </a:r>
            <a:r>
              <a:rPr lang="en-US" altLang="ja-JP" sz="1200" dirty="0"/>
              <a:t>720p</a:t>
            </a:r>
            <a:r>
              <a:rPr lang="ja-JP" altLang="en-US" sz="1200" dirty="0"/>
              <a:t>で撮影距離</a:t>
            </a:r>
            <a:r>
              <a:rPr lang="en-US" altLang="ja-JP" sz="1200" dirty="0"/>
              <a:t>100cm</a:t>
            </a:r>
            <a:r>
              <a:rPr lang="ja-JP" altLang="en-US" sz="1200" dirty="0"/>
              <a:t>の顔ピクセル数</a:t>
            </a:r>
            <a:r>
              <a:rPr lang="en-US" altLang="ja-JP" sz="1200" dirty="0"/>
              <a:t>=1620p</a:t>
            </a:r>
            <a:r>
              <a:rPr lang="ja-JP" altLang="en-US" sz="1200" dirty="0"/>
              <a:t>の撮影距離</a:t>
            </a:r>
            <a:r>
              <a:rPr lang="en-US" altLang="ja-JP" sz="1200" dirty="0"/>
              <a:t>150cm</a:t>
            </a:r>
            <a:r>
              <a:rPr lang="ja-JP" altLang="en-US" sz="1200" dirty="0"/>
              <a:t>の顔ピクセル数</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C7AF95DA-1DED-4351-A436-B02E859C15B5}" type="slidenum">
              <a:rPr kumimoji="1" lang="ja-JP" altLang="en-US" smtClean="0"/>
              <a:t>1</a:t>
            </a:fld>
            <a:endParaRPr kumimoji="1" lang="ja-JP" altLang="en-US"/>
          </a:p>
        </p:txBody>
      </p:sp>
    </p:spTree>
    <p:extLst>
      <p:ext uri="{BB962C8B-B14F-4D97-AF65-F5344CB8AC3E}">
        <p14:creationId xmlns:p14="http://schemas.microsoft.com/office/powerpoint/2010/main" val="386712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2024/9/8</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September 8,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8,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8,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2024/9/8</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2024/9/8</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2024/9/8</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2024/9/8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8, 2024</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8,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2024/9/8</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8,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0D5BDCB-BED7-A949-98F6-F1A870414C9D}"/>
              </a:ext>
            </a:extLst>
          </p:cNvPr>
          <p:cNvSpPr>
            <a:spLocks noGrp="1"/>
          </p:cNvSpPr>
          <p:nvPr>
            <p:ph type="body" sz="quarter" idx="20"/>
          </p:nvPr>
        </p:nvSpPr>
        <p:spPr/>
        <p:txBody>
          <a:bodyPr/>
          <a:lstStyle/>
          <a:p>
            <a:r>
              <a:rPr lang="ja-JP" altLang="en-US" sz="2000" dirty="0"/>
              <a:t>撮影条件検討 （撮影距離</a:t>
            </a:r>
            <a:r>
              <a:rPr lang="en-US" altLang="ja-JP" sz="2000" dirty="0"/>
              <a:t>&amp;</a:t>
            </a:r>
            <a:r>
              <a:rPr lang="ja-JP" altLang="en-US" sz="2000" dirty="0"/>
              <a:t>着用条件）</a:t>
            </a:r>
            <a:endParaRPr kumimoji="1" lang="ja-JP" altLang="en-US" sz="2000" dirty="0"/>
          </a:p>
        </p:txBody>
      </p:sp>
      <p:sp>
        <p:nvSpPr>
          <p:cNvPr id="4" name="日付プレースホルダー 3">
            <a:extLst>
              <a:ext uri="{FF2B5EF4-FFF2-40B4-BE49-F238E27FC236}">
                <a16:creationId xmlns:a16="http://schemas.microsoft.com/office/drawing/2014/main" id="{A2583DC9-791E-A33E-0713-1867D2C43C45}"/>
              </a:ext>
            </a:extLst>
          </p:cNvPr>
          <p:cNvSpPr>
            <a:spLocks noGrp="1"/>
          </p:cNvSpPr>
          <p:nvPr>
            <p:ph type="dt" sz="half" idx="19"/>
          </p:nvPr>
        </p:nvSpPr>
        <p:spPr/>
        <p:txBody>
          <a:bodyPr/>
          <a:lstStyle/>
          <a:p>
            <a:fld id="{FCAFAC13-DB77-42F2-BE26-45BA5532FD50}" type="datetime4">
              <a:rPr lang="en-US" altLang="ja-JP" smtClean="0"/>
              <a:pPr/>
              <a:t>September 8, 2024</a:t>
            </a:fld>
            <a:endParaRPr lang="en-US" dirty="0"/>
          </a:p>
        </p:txBody>
      </p:sp>
      <p:graphicFrame>
        <p:nvGraphicFramePr>
          <p:cNvPr id="5" name="表 4">
            <a:extLst>
              <a:ext uri="{FF2B5EF4-FFF2-40B4-BE49-F238E27FC236}">
                <a16:creationId xmlns:a16="http://schemas.microsoft.com/office/drawing/2014/main" id="{B1F10664-A775-7854-BD13-7071EA3EF70F}"/>
              </a:ext>
            </a:extLst>
          </p:cNvPr>
          <p:cNvGraphicFramePr>
            <a:graphicFrameLocks noGrp="1"/>
          </p:cNvGraphicFramePr>
          <p:nvPr>
            <p:extLst>
              <p:ext uri="{D42A27DB-BD31-4B8C-83A1-F6EECF244321}">
                <p14:modId xmlns:p14="http://schemas.microsoft.com/office/powerpoint/2010/main" val="1462460959"/>
              </p:ext>
            </p:extLst>
          </p:nvPr>
        </p:nvGraphicFramePr>
        <p:xfrm>
          <a:off x="443077" y="1538306"/>
          <a:ext cx="11341556" cy="2225040"/>
        </p:xfrm>
        <a:graphic>
          <a:graphicData uri="http://schemas.openxmlformats.org/drawingml/2006/table">
            <a:tbl>
              <a:tblPr firstRow="1" bandRow="1">
                <a:tableStyleId>{5C22544A-7EE6-4342-B048-85BDC9FD1C3A}</a:tableStyleId>
              </a:tblPr>
              <a:tblGrid>
                <a:gridCol w="964525">
                  <a:extLst>
                    <a:ext uri="{9D8B030D-6E8A-4147-A177-3AD203B41FA5}">
                      <a16:colId xmlns:a16="http://schemas.microsoft.com/office/drawing/2014/main" val="2090463732"/>
                    </a:ext>
                  </a:extLst>
                </a:gridCol>
                <a:gridCol w="1318015">
                  <a:extLst>
                    <a:ext uri="{9D8B030D-6E8A-4147-A177-3AD203B41FA5}">
                      <a16:colId xmlns:a16="http://schemas.microsoft.com/office/drawing/2014/main" val="2253052149"/>
                    </a:ext>
                  </a:extLst>
                </a:gridCol>
                <a:gridCol w="2264754">
                  <a:extLst>
                    <a:ext uri="{9D8B030D-6E8A-4147-A177-3AD203B41FA5}">
                      <a16:colId xmlns:a16="http://schemas.microsoft.com/office/drawing/2014/main" val="3622790157"/>
                    </a:ext>
                  </a:extLst>
                </a:gridCol>
                <a:gridCol w="2264754">
                  <a:extLst>
                    <a:ext uri="{9D8B030D-6E8A-4147-A177-3AD203B41FA5}">
                      <a16:colId xmlns:a16="http://schemas.microsoft.com/office/drawing/2014/main" val="2173860504"/>
                    </a:ext>
                  </a:extLst>
                </a:gridCol>
                <a:gridCol w="2264754">
                  <a:extLst>
                    <a:ext uri="{9D8B030D-6E8A-4147-A177-3AD203B41FA5}">
                      <a16:colId xmlns:a16="http://schemas.microsoft.com/office/drawing/2014/main" val="1129361020"/>
                    </a:ext>
                  </a:extLst>
                </a:gridCol>
                <a:gridCol w="2264754">
                  <a:extLst>
                    <a:ext uri="{9D8B030D-6E8A-4147-A177-3AD203B41FA5}">
                      <a16:colId xmlns:a16="http://schemas.microsoft.com/office/drawing/2014/main" val="1019385651"/>
                    </a:ext>
                  </a:extLst>
                </a:gridCol>
              </a:tblGrid>
              <a:tr h="370840">
                <a:tc rowSpan="2" gridSpan="2">
                  <a:txBody>
                    <a:bodyPr/>
                    <a:lstStyle/>
                    <a:p>
                      <a:pPr algn="ctr"/>
                      <a:endParaRPr kumimoji="1" lang="ja-JP"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rowSpan="2" h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gridSpan="4">
                  <a:txBody>
                    <a:bodyPr/>
                    <a:lstStyle/>
                    <a:p>
                      <a:pPr algn="ctr"/>
                      <a:r>
                        <a:rPr kumimoji="1" lang="ja-JP" altLang="en-US" b="0" dirty="0"/>
                        <a:t>着用条件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1029878"/>
                  </a:ext>
                </a:extLst>
              </a:tr>
              <a:tr h="370840">
                <a:tc gridSpan="2" vMerge="1">
                  <a:txBody>
                    <a:bodyPr/>
                    <a:lstStyle/>
                    <a:p>
                      <a:pPr algn="ctr"/>
                      <a:endParaRPr kumimoji="1" lang="ja-JP" altLang="en-US" dirty="0">
                        <a:solidFill>
                          <a:schemeClr val="bg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hMerge="1" vMerge="1">
                  <a:txBody>
                    <a:bodyPr/>
                    <a:lstStyle/>
                    <a:p>
                      <a:pPr algn="ctr"/>
                      <a:endParaRPr kumimoji="1" lang="ja-JP" alt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kumimoji="1" lang="ja-JP" altLang="en-US" dirty="0"/>
                        <a:t>無し（裸顔）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帽子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帽子＋眼鏡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帽子＋眼鏡＋マスク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786268"/>
                  </a:ext>
                </a:extLst>
              </a:tr>
              <a:tr h="370840">
                <a:tc rowSpan="4">
                  <a:txBody>
                    <a:bodyPr/>
                    <a:lstStyle/>
                    <a:p>
                      <a:pPr algn="ctr"/>
                      <a:r>
                        <a:rPr kumimoji="1" lang="ja-JP" altLang="en-US" dirty="0">
                          <a:solidFill>
                            <a:schemeClr val="bg1"/>
                          </a:solidFill>
                        </a:rPr>
                        <a:t>撮</a:t>
                      </a:r>
                      <a:endParaRPr kumimoji="1" lang="en-US" altLang="ja-JP" dirty="0">
                        <a:solidFill>
                          <a:schemeClr val="bg1"/>
                        </a:solidFill>
                      </a:endParaRPr>
                    </a:p>
                    <a:p>
                      <a:pPr algn="ctr"/>
                      <a:r>
                        <a:rPr kumimoji="1" lang="ja-JP" altLang="en-US" dirty="0">
                          <a:solidFill>
                            <a:schemeClr val="bg1"/>
                          </a:solidFill>
                        </a:rPr>
                        <a:t>影</a:t>
                      </a:r>
                      <a:endParaRPr kumimoji="1" lang="en-US" altLang="ja-JP" dirty="0">
                        <a:solidFill>
                          <a:schemeClr val="bg1"/>
                        </a:solidFill>
                      </a:endParaRPr>
                    </a:p>
                    <a:p>
                      <a:pPr algn="ctr"/>
                      <a:r>
                        <a:rPr kumimoji="1" lang="ja-JP" altLang="en-US" dirty="0">
                          <a:solidFill>
                            <a:schemeClr val="bg1"/>
                          </a:solidFill>
                        </a:rPr>
                        <a:t>距</a:t>
                      </a:r>
                      <a:endParaRPr kumimoji="1" lang="en-US" altLang="ja-JP" dirty="0">
                        <a:solidFill>
                          <a:schemeClr val="bg1"/>
                        </a:solidFill>
                      </a:endParaRPr>
                    </a:p>
                    <a:p>
                      <a:pPr algn="ctr"/>
                      <a:r>
                        <a:rPr kumimoji="1" lang="ja-JP" altLang="en-US" dirty="0">
                          <a:solidFill>
                            <a:schemeClr val="bg1"/>
                          </a:solidFill>
                        </a:rPr>
                        <a:t>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dirty="0"/>
                        <a:t>50cm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accent6"/>
                          </a:solidFill>
                        </a:rPr>
                        <a:t>×</a:t>
                      </a: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987651"/>
                  </a:ext>
                </a:extLst>
              </a:tr>
              <a:tr h="370840">
                <a:tc vMerge="1">
                  <a:txBody>
                    <a:bodyPr/>
                    <a:lstStyle/>
                    <a:p>
                      <a:pPr algn="ctr"/>
                      <a:endParaRPr kumimoji="1" lang="ja-JP"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dirty="0"/>
                        <a:t>100cm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solidFill>
                            <a:srgbClr val="00B050"/>
                          </a:solidFill>
                        </a:rPr>
                        <a:t>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47015"/>
                  </a:ext>
                </a:extLst>
              </a:tr>
              <a:tr h="370840">
                <a:tc vMerge="1">
                  <a:txBody>
                    <a:bodyPr/>
                    <a:lstStyle/>
                    <a:p>
                      <a:pPr algn="ctr"/>
                      <a:endParaRPr kumimoji="1" lang="ja-JP"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dirty="0"/>
                        <a:t>150cm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accent6"/>
                          </a:solidFill>
                        </a:rPr>
                        <a:t>×</a:t>
                      </a: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accent6"/>
                          </a:solidFill>
                        </a:rPr>
                        <a:t>×</a:t>
                      </a: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accent6"/>
                          </a:solidFill>
                        </a:rPr>
                        <a:t>×</a:t>
                      </a: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2988355"/>
                  </a:ext>
                </a:extLst>
              </a:tr>
              <a:tr h="370840">
                <a:tc vMerge="1">
                  <a:txBody>
                    <a:bodyPr/>
                    <a:lstStyle/>
                    <a:p>
                      <a:pPr algn="ctr"/>
                      <a:endParaRPr kumimoji="1" lang="ja-JP" alt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dirty="0"/>
                        <a:t>200cm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solidFill>
                            <a:schemeClr val="accent6"/>
                          </a:solidFill>
                        </a:rPr>
                        <a:t>×</a:t>
                      </a: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solidFill>
                          <a:schemeClr val="accent6"/>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6757231"/>
                  </a:ext>
                </a:extLst>
              </a:tr>
            </a:tbl>
          </a:graphicData>
        </a:graphic>
      </p:graphicFrame>
      <p:sp>
        <p:nvSpPr>
          <p:cNvPr id="6" name="テキスト ボックス 5">
            <a:extLst>
              <a:ext uri="{FF2B5EF4-FFF2-40B4-BE49-F238E27FC236}">
                <a16:creationId xmlns:a16="http://schemas.microsoft.com/office/drawing/2014/main" id="{523098DC-09D5-57F4-9799-A85AA3AADD3E}"/>
              </a:ext>
            </a:extLst>
          </p:cNvPr>
          <p:cNvSpPr txBox="1"/>
          <p:nvPr/>
        </p:nvSpPr>
        <p:spPr>
          <a:xfrm>
            <a:off x="9768894" y="147761"/>
            <a:ext cx="1980029" cy="1169551"/>
          </a:xfrm>
          <a:prstGeom prst="rect">
            <a:avLst/>
          </a:prstGeom>
          <a:solidFill>
            <a:schemeClr val="bg1">
              <a:lumMod val="95000"/>
            </a:schemeClr>
          </a:solidFill>
        </p:spPr>
        <p:txBody>
          <a:bodyPr wrap="none" rtlCol="0">
            <a:spAutoFit/>
          </a:bodyPr>
          <a:lstStyle/>
          <a:p>
            <a:r>
              <a:rPr lang="ja-JP" altLang="en-US" sz="1400" dirty="0"/>
              <a:t>■ 評価</a:t>
            </a:r>
            <a:endParaRPr kumimoji="1" lang="en-US" altLang="ja-JP" sz="1400" dirty="0"/>
          </a:p>
          <a:p>
            <a:r>
              <a:rPr kumimoji="1" lang="ja-JP" altLang="en-US" sz="1400" dirty="0">
                <a:solidFill>
                  <a:srgbClr val="00B050"/>
                </a:solidFill>
              </a:rPr>
              <a:t>◎</a:t>
            </a:r>
            <a:r>
              <a:rPr kumimoji="1" lang="ja-JP" altLang="en-US" sz="1400" dirty="0"/>
              <a:t>：精度よく推定可能</a:t>
            </a:r>
            <a:endParaRPr kumimoji="1" lang="en-US" altLang="ja-JP" sz="1400" dirty="0"/>
          </a:p>
          <a:p>
            <a:r>
              <a:rPr lang="ja-JP" altLang="en-US" sz="1400" dirty="0">
                <a:solidFill>
                  <a:srgbClr val="00B050"/>
                </a:solidFill>
              </a:rPr>
              <a:t>〇</a:t>
            </a:r>
            <a:r>
              <a:rPr lang="ja-JP" altLang="en-US" sz="1400" dirty="0"/>
              <a:t>：推定可能</a:t>
            </a:r>
            <a:endParaRPr lang="en-US" altLang="ja-JP" sz="1400" dirty="0"/>
          </a:p>
          <a:p>
            <a:r>
              <a:rPr kumimoji="1" lang="ja-JP" altLang="en-US" sz="1400" dirty="0">
                <a:solidFill>
                  <a:srgbClr val="FFC000"/>
                </a:solidFill>
              </a:rPr>
              <a:t>△</a:t>
            </a:r>
            <a:r>
              <a:rPr kumimoji="1" lang="ja-JP" altLang="en-US" sz="1400" dirty="0"/>
              <a:t>：たまに間違える</a:t>
            </a:r>
            <a:endParaRPr kumimoji="1" lang="en-US" altLang="ja-JP" sz="1400" dirty="0"/>
          </a:p>
          <a:p>
            <a:r>
              <a:rPr lang="en-US" altLang="ja-JP" sz="1400" dirty="0">
                <a:solidFill>
                  <a:schemeClr val="accent6"/>
                </a:solidFill>
              </a:rPr>
              <a:t>×</a:t>
            </a:r>
            <a:r>
              <a:rPr lang="ja-JP" altLang="en-US" sz="1400" dirty="0"/>
              <a:t>：推定不可</a:t>
            </a:r>
            <a:endParaRPr kumimoji="1" lang="ja-JP" altLang="en-US" sz="1400" dirty="0"/>
          </a:p>
        </p:txBody>
      </p:sp>
      <p:sp>
        <p:nvSpPr>
          <p:cNvPr id="7" name="テキスト ボックス 6">
            <a:extLst>
              <a:ext uri="{FF2B5EF4-FFF2-40B4-BE49-F238E27FC236}">
                <a16:creationId xmlns:a16="http://schemas.microsoft.com/office/drawing/2014/main" id="{FE5E730D-21F2-2CCD-D3CD-35DC859996C0}"/>
              </a:ext>
            </a:extLst>
          </p:cNvPr>
          <p:cNvSpPr txBox="1"/>
          <p:nvPr/>
        </p:nvSpPr>
        <p:spPr>
          <a:xfrm>
            <a:off x="9356599" y="3785115"/>
            <a:ext cx="2513830" cy="307777"/>
          </a:xfrm>
          <a:prstGeom prst="rect">
            <a:avLst/>
          </a:prstGeom>
          <a:noFill/>
        </p:spPr>
        <p:txBody>
          <a:bodyPr wrap="none" rtlCol="0">
            <a:spAutoFit/>
          </a:bodyPr>
          <a:lstStyle/>
          <a:p>
            <a:r>
              <a:rPr kumimoji="1" lang="ja-JP" altLang="en-US" sz="1400" dirty="0"/>
              <a:t>使用カメラ：</a:t>
            </a:r>
            <a:r>
              <a:rPr kumimoji="1" lang="en-US" altLang="ja-JP" sz="1400" dirty="0"/>
              <a:t>720p 16:9 30fps</a:t>
            </a:r>
            <a:endParaRPr kumimoji="1" lang="ja-JP" altLang="en-US" sz="1400" dirty="0"/>
          </a:p>
        </p:txBody>
      </p:sp>
      <p:sp>
        <p:nvSpPr>
          <p:cNvPr id="11" name="二等辺三角形 10">
            <a:extLst>
              <a:ext uri="{FF2B5EF4-FFF2-40B4-BE49-F238E27FC236}">
                <a16:creationId xmlns:a16="http://schemas.microsoft.com/office/drawing/2014/main" id="{6A6CB513-215C-F2F7-7455-4845A7A5CB88}"/>
              </a:ext>
            </a:extLst>
          </p:cNvPr>
          <p:cNvSpPr/>
          <p:nvPr/>
        </p:nvSpPr>
        <p:spPr>
          <a:xfrm rot="10800000">
            <a:off x="6914554" y="4024100"/>
            <a:ext cx="720709" cy="28828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id="{E8C87EA6-EB90-DD41-5D26-E7724D846165}"/>
              </a:ext>
            </a:extLst>
          </p:cNvPr>
          <p:cNvGraphicFramePr>
            <a:graphicFrameLocks noGrp="1"/>
          </p:cNvGraphicFramePr>
          <p:nvPr>
            <p:extLst>
              <p:ext uri="{D42A27DB-BD31-4B8C-83A1-F6EECF244321}">
                <p14:modId xmlns:p14="http://schemas.microsoft.com/office/powerpoint/2010/main" val="1274222924"/>
              </p:ext>
            </p:extLst>
          </p:nvPr>
        </p:nvGraphicFramePr>
        <p:xfrm>
          <a:off x="3582062" y="4573138"/>
          <a:ext cx="8202570" cy="1483360"/>
        </p:xfrm>
        <a:graphic>
          <a:graphicData uri="http://schemas.openxmlformats.org/drawingml/2006/table">
            <a:tbl>
              <a:tblPr firstRow="1" bandRow="1">
                <a:tableStyleId>{5C22544A-7EE6-4342-B048-85BDC9FD1C3A}</a:tableStyleId>
              </a:tblPr>
              <a:tblGrid>
                <a:gridCol w="3256706">
                  <a:extLst>
                    <a:ext uri="{9D8B030D-6E8A-4147-A177-3AD203B41FA5}">
                      <a16:colId xmlns:a16="http://schemas.microsoft.com/office/drawing/2014/main" val="345606953"/>
                    </a:ext>
                  </a:extLst>
                </a:gridCol>
                <a:gridCol w="2215052">
                  <a:extLst>
                    <a:ext uri="{9D8B030D-6E8A-4147-A177-3AD203B41FA5}">
                      <a16:colId xmlns:a16="http://schemas.microsoft.com/office/drawing/2014/main" val="3114065762"/>
                    </a:ext>
                  </a:extLst>
                </a:gridCol>
                <a:gridCol w="2730812">
                  <a:extLst>
                    <a:ext uri="{9D8B030D-6E8A-4147-A177-3AD203B41FA5}">
                      <a16:colId xmlns:a16="http://schemas.microsoft.com/office/drawing/2014/main" val="2260832108"/>
                    </a:ext>
                  </a:extLst>
                </a:gridCol>
              </a:tblGrid>
              <a:tr h="370840">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0" dirty="0"/>
                        <a:t>撮影最大距離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b="0" dirty="0"/>
                        <a:t>着用条件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335398"/>
                  </a:ext>
                </a:extLst>
              </a:tr>
              <a:tr h="370840">
                <a:tc>
                  <a:txBody>
                    <a:bodyPr/>
                    <a:lstStyle/>
                    <a:p>
                      <a:pPr algn="ctr"/>
                      <a:r>
                        <a:rPr kumimoji="1" lang="en-US" altLang="ja-JP" dirty="0"/>
                        <a:t>720p</a:t>
                      </a:r>
                      <a:r>
                        <a:rPr kumimoji="1" lang="ja-JP" altLang="en-US" dirty="0"/>
                        <a:t>の場合（</a:t>
                      </a:r>
                      <a:r>
                        <a:rPr kumimoji="1" lang="en-US" altLang="ja-JP" dirty="0"/>
                        <a:t>100</a:t>
                      </a:r>
                      <a:r>
                        <a:rPr kumimoji="1" lang="ja-JP" altLang="en-US" dirty="0"/>
                        <a:t>万画素）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100cm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マスク非着用</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1570615"/>
                  </a:ext>
                </a:extLst>
              </a:tr>
              <a:tr h="370840">
                <a:tc>
                  <a:txBody>
                    <a:bodyPr/>
                    <a:lstStyle/>
                    <a:p>
                      <a:pPr algn="ctr"/>
                      <a:r>
                        <a:rPr kumimoji="1" lang="en-US" altLang="ja-JP" dirty="0"/>
                        <a:t>960p</a:t>
                      </a:r>
                      <a:r>
                        <a:rPr kumimoji="1" lang="ja-JP" altLang="en-US" dirty="0"/>
                        <a:t>の場合（</a:t>
                      </a:r>
                      <a:r>
                        <a:rPr kumimoji="1" lang="en-US" altLang="ja-JP" dirty="0"/>
                        <a:t>130</a:t>
                      </a:r>
                      <a:r>
                        <a:rPr kumimoji="1" lang="ja-JP" altLang="en-US" dirty="0"/>
                        <a:t>万画素）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115cm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マスク非着用</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6462608"/>
                  </a:ext>
                </a:extLst>
              </a:tr>
              <a:tr h="370840">
                <a:tc>
                  <a:txBody>
                    <a:bodyPr/>
                    <a:lstStyle/>
                    <a:p>
                      <a:pPr algn="ctr"/>
                      <a:r>
                        <a:rPr lang="en-US" altLang="ja-JP" dirty="0"/>
                        <a:t>1080p</a:t>
                      </a:r>
                      <a:r>
                        <a:rPr lang="ja-JP" altLang="en-US" dirty="0"/>
                        <a:t>の場合（</a:t>
                      </a:r>
                      <a:r>
                        <a:rPr lang="en-US" altLang="ja-JP" dirty="0"/>
                        <a:t>200</a:t>
                      </a:r>
                      <a:r>
                        <a:rPr lang="ja-JP" altLang="en-US" dirty="0"/>
                        <a:t>万画素）</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141cm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ja-JP" altLang="en-US" dirty="0"/>
                        <a:t>マスク非着用</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743011"/>
                  </a:ext>
                </a:extLst>
              </a:tr>
            </a:tbl>
          </a:graphicData>
        </a:graphic>
      </p:graphicFrame>
      <p:sp>
        <p:nvSpPr>
          <p:cNvPr id="16" name="テキスト ボックス 15">
            <a:extLst>
              <a:ext uri="{FF2B5EF4-FFF2-40B4-BE49-F238E27FC236}">
                <a16:creationId xmlns:a16="http://schemas.microsoft.com/office/drawing/2014/main" id="{D6F6E9A3-0AA9-E8DB-C6C2-38938F5DF8AB}"/>
              </a:ext>
            </a:extLst>
          </p:cNvPr>
          <p:cNvSpPr txBox="1"/>
          <p:nvPr/>
        </p:nvSpPr>
        <p:spPr>
          <a:xfrm>
            <a:off x="9207521" y="6076552"/>
            <a:ext cx="2662908" cy="307777"/>
          </a:xfrm>
          <a:prstGeom prst="rect">
            <a:avLst/>
          </a:prstGeom>
          <a:noFill/>
        </p:spPr>
        <p:txBody>
          <a:bodyPr wrap="none" rtlCol="0">
            <a:spAutoFit/>
          </a:bodyPr>
          <a:lstStyle/>
          <a:p>
            <a:r>
              <a:rPr kumimoji="1" lang="en-US" altLang="ja-JP" sz="1400" dirty="0"/>
              <a:t>※</a:t>
            </a:r>
            <a:r>
              <a:rPr kumimoji="1" lang="ja-JP" altLang="en-US" sz="1400" dirty="0"/>
              <a:t>顔が遮蔽されない画角が重要</a:t>
            </a:r>
          </a:p>
        </p:txBody>
      </p:sp>
      <p:sp>
        <p:nvSpPr>
          <p:cNvPr id="17" name="テキスト ボックス 16">
            <a:extLst>
              <a:ext uri="{FF2B5EF4-FFF2-40B4-BE49-F238E27FC236}">
                <a16:creationId xmlns:a16="http://schemas.microsoft.com/office/drawing/2014/main" id="{89DBDD7F-A5C2-5A3B-685F-C6895C8AD544}"/>
              </a:ext>
            </a:extLst>
          </p:cNvPr>
          <p:cNvSpPr txBox="1"/>
          <p:nvPr/>
        </p:nvSpPr>
        <p:spPr>
          <a:xfrm>
            <a:off x="352625" y="1208759"/>
            <a:ext cx="2617576" cy="307777"/>
          </a:xfrm>
          <a:prstGeom prst="rect">
            <a:avLst/>
          </a:prstGeom>
          <a:noFill/>
        </p:spPr>
        <p:txBody>
          <a:bodyPr wrap="none" rtlCol="0">
            <a:spAutoFit/>
          </a:bodyPr>
          <a:lstStyle/>
          <a:p>
            <a:r>
              <a:rPr kumimoji="1" lang="ja-JP" altLang="en-US" sz="1400" dirty="0"/>
              <a:t>使用モデル：</a:t>
            </a:r>
            <a:r>
              <a:rPr kumimoji="1" lang="en-US" altLang="ja-JP" sz="1400" dirty="0"/>
              <a:t>mmpose+3DDFA</a:t>
            </a:r>
            <a:endParaRPr kumimoji="1" lang="ja-JP" altLang="en-US" sz="1400" dirty="0"/>
          </a:p>
        </p:txBody>
      </p:sp>
    </p:spTree>
    <p:extLst>
      <p:ext uri="{BB962C8B-B14F-4D97-AF65-F5344CB8AC3E}">
        <p14:creationId xmlns:p14="http://schemas.microsoft.com/office/powerpoint/2010/main" val="1951659786"/>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25191</TotalTime>
  <Words>166</Words>
  <Application>Microsoft Office PowerPoint</Application>
  <PresentationFormat>ワイド画面</PresentationFormat>
  <Paragraphs>48</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1</vt:i4>
      </vt:variant>
    </vt:vector>
  </HeadingPairs>
  <TitlesOfParts>
    <vt:vector size="9"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183</cp:revision>
  <dcterms:created xsi:type="dcterms:W3CDTF">2022-01-19T01:36:44Z</dcterms:created>
  <dcterms:modified xsi:type="dcterms:W3CDTF">2024-09-08T14:10:11Z</dcterms:modified>
</cp:coreProperties>
</file>