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57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75" d="100"/>
          <a:sy n="75" d="100"/>
        </p:scale>
        <p:origin x="4056" y="1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66B73-2BEB-4CE6-B248-3297AB36A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➀「ドキュメント</a:t>
            </a:r>
            <a:r>
              <a:rPr lang="en-US" altLang="ja-JP" b="0" dirty="0"/>
              <a:t>/</a:t>
            </a:r>
            <a:r>
              <a:rPr kumimoji="1" lang="ja-JP" altLang="en-US" b="0" dirty="0"/>
              <a:t>教育用</a:t>
            </a:r>
            <a:r>
              <a:rPr kumimoji="1" lang="en-US" altLang="ja-JP" b="0" dirty="0"/>
              <a:t>Python</a:t>
            </a:r>
            <a:r>
              <a:rPr kumimoji="1" lang="ja-JP" altLang="en-US" b="0" dirty="0"/>
              <a:t>インストール手順</a:t>
            </a:r>
            <a:r>
              <a:rPr kumimoji="1" lang="en-US" altLang="ja-JP" b="0" dirty="0"/>
              <a:t>.docx</a:t>
            </a:r>
            <a:r>
              <a:rPr kumimoji="1" lang="ja-JP" altLang="en-US" b="0" dirty="0"/>
              <a:t>」</a:t>
            </a:r>
            <a:r>
              <a:rPr lang="ja-JP" altLang="en-US" b="0" dirty="0"/>
              <a:t>を実施する　</a:t>
            </a:r>
            <a:endParaRPr lang="en-US" altLang="ja-JP" b="0" dirty="0"/>
          </a:p>
          <a:p>
            <a:r>
              <a:rPr lang="ja-JP" altLang="en-US" b="0" dirty="0"/>
              <a:t>　ー　教育用の</a:t>
            </a:r>
            <a:r>
              <a:rPr lang="en-US" altLang="ja-JP" b="0" dirty="0"/>
              <a:t>python</a:t>
            </a:r>
            <a:r>
              <a:rPr lang="ja-JP" altLang="en-US" b="0" dirty="0"/>
              <a:t>をインストールする</a:t>
            </a:r>
            <a:endParaRPr lang="en-US" altLang="ja-JP" b="0" dirty="0"/>
          </a:p>
          <a:p>
            <a:r>
              <a:rPr lang="ja-JP" altLang="en-US" b="0" dirty="0"/>
              <a:t>➁「ドキュメント</a:t>
            </a:r>
            <a:r>
              <a:rPr lang="en-US" altLang="ja-JP" b="0" dirty="0"/>
              <a:t>/</a:t>
            </a:r>
            <a:r>
              <a:rPr lang="zh-TW" altLang="en-US" b="0" dirty="0"/>
              <a:t>仮想環境構築手順</a:t>
            </a:r>
            <a:r>
              <a:rPr lang="en-US" altLang="zh-TW" b="0" dirty="0"/>
              <a:t>.docx</a:t>
            </a:r>
            <a:r>
              <a:rPr lang="ja-JP" altLang="en-US" b="0" dirty="0"/>
              <a:t>」を実施する　</a:t>
            </a:r>
            <a:endParaRPr lang="en-US" altLang="ja-JP" b="0" dirty="0"/>
          </a:p>
          <a:p>
            <a:r>
              <a:rPr lang="ja-JP" altLang="en-US" b="0" dirty="0"/>
              <a:t>　ー　</a:t>
            </a:r>
            <a:r>
              <a:rPr lang="en-US" altLang="ja-JP" b="0" dirty="0"/>
              <a:t>AI</a:t>
            </a:r>
            <a:r>
              <a:rPr lang="ja-JP" altLang="en-US" b="0" dirty="0"/>
              <a:t>在庫適正化画面用の</a:t>
            </a:r>
            <a:r>
              <a:rPr lang="en-US" altLang="ja-JP" b="0" dirty="0"/>
              <a:t>python</a:t>
            </a:r>
            <a:r>
              <a:rPr lang="ja-JP" altLang="en-US" b="0" dirty="0"/>
              <a:t>仮想環境を構築する</a:t>
            </a:r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2366E-CECC-461C-85EF-C2669E0BD9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初回セットアップ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99938-472E-437C-B1A7-CB1FA7DE9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66B73-2BEB-4CE6-B248-3297AB36A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➀バッチファイル「</a:t>
            </a:r>
            <a:r>
              <a:rPr lang="en-US" altLang="ja-JP" b="0" dirty="0"/>
              <a:t>run</a:t>
            </a:r>
            <a:r>
              <a:rPr lang="ja-JP" altLang="en-US" b="0" dirty="0"/>
              <a:t>」を実行</a:t>
            </a:r>
            <a:endParaRPr lang="en-US" altLang="ja-JP" b="0" dirty="0"/>
          </a:p>
          <a:p>
            <a:r>
              <a:rPr lang="ja-JP" altLang="en-US" b="0" dirty="0"/>
              <a:t>➁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 ▶から右に３つ目にある「▶▶」をクリック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➂ 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赤い部分「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Restart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」をクリック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④ステップ</a:t>
            </a:r>
            <a:r>
              <a:rPr lang="en-US" altLang="ja-JP" b="0" dirty="0">
                <a:solidFill>
                  <a:srgbClr val="252525"/>
                </a:solidFill>
                <a:latin typeface="Helvetica" panose="020B0604020202020204" pitchFamily="34" charset="0"/>
              </a:rPr>
              <a:t>10</a:t>
            </a:r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までスクロールしてください。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　データの開始日と終了日の入力が要求されるので、入力してください。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⑤結果は「最終成果物</a:t>
            </a:r>
            <a:r>
              <a:rPr lang="en-US" altLang="ja-JP" b="0" dirty="0">
                <a:solidFill>
                  <a:srgbClr val="252525"/>
                </a:solidFill>
                <a:latin typeface="Helvetica" panose="020B0604020202020204" pitchFamily="34" charset="0"/>
              </a:rPr>
              <a:t>/</a:t>
            </a:r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日時フォルダー」に格納</a:t>
            </a: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2366E-CECC-461C-85EF-C2669E0BD9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２回目以降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99938-472E-437C-B1A7-CB1FA7DE9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5208428-A1C3-4808-BCE7-1FA1D9BB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39" y="1063742"/>
            <a:ext cx="5507417" cy="997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7A658E-1DE2-40F2-A916-8AF01692B70E}"/>
              </a:ext>
            </a:extLst>
          </p:cNvPr>
          <p:cNvSpPr/>
          <p:nvPr/>
        </p:nvSpPr>
        <p:spPr>
          <a:xfrm>
            <a:off x="8371652" y="1063742"/>
            <a:ext cx="264348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EA5342D-4916-4098-9C6F-6E4CBA33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95" y="1483185"/>
            <a:ext cx="2572318" cy="1155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0C1D1F-E3B0-43A5-8A9E-4AE3F0B2B13F}"/>
              </a:ext>
            </a:extLst>
          </p:cNvPr>
          <p:cNvSpPr/>
          <p:nvPr/>
        </p:nvSpPr>
        <p:spPr>
          <a:xfrm>
            <a:off x="6718560" y="2094234"/>
            <a:ext cx="487680" cy="27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71718DE-13C4-4260-AA58-9661BABA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25" y="3429000"/>
            <a:ext cx="4745849" cy="2306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44C846-350B-44D0-9FF3-70543D64BC31}"/>
              </a:ext>
            </a:extLst>
          </p:cNvPr>
          <p:cNvSpPr/>
          <p:nvPr/>
        </p:nvSpPr>
        <p:spPr>
          <a:xfrm>
            <a:off x="846735" y="5578233"/>
            <a:ext cx="4683781" cy="19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7371C6C-12C5-4241-8D7C-5E1982DEB13E}"/>
              </a:ext>
            </a:extLst>
          </p:cNvPr>
          <p:cNvSpPr/>
          <p:nvPr/>
        </p:nvSpPr>
        <p:spPr>
          <a:xfrm>
            <a:off x="6897643" y="4075911"/>
            <a:ext cx="4587213" cy="1563877"/>
          </a:xfrm>
          <a:prstGeom prst="wedgeRoundRectCallout">
            <a:avLst>
              <a:gd name="adj1" fmla="val -65895"/>
              <a:gd name="adj2" fmla="val 10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ステップごとに必要なデータがあるので、準備よろしくお願いします。詳細は各ステップの中に説明があります。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6600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74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55B5E-5761-41BA-987D-D75A294D0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参考）コードの全体像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845D-AD30-4CE2-BF8F-1FA97EDE36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19, 2024</a:t>
            </a:fld>
            <a:endParaRPr lang="en-US" dirty="0"/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99623EC-6C93-4FA9-84D7-6494E361D862}"/>
              </a:ext>
            </a:extLst>
          </p:cNvPr>
          <p:cNvSpPr/>
          <p:nvPr/>
        </p:nvSpPr>
        <p:spPr>
          <a:xfrm>
            <a:off x="443076" y="767396"/>
            <a:ext cx="1771803" cy="484632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実行準備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FDC21177-30F6-4839-B45B-A804F8FEAF10}"/>
              </a:ext>
            </a:extLst>
          </p:cNvPr>
          <p:cNvSpPr/>
          <p:nvPr/>
        </p:nvSpPr>
        <p:spPr>
          <a:xfrm>
            <a:off x="207264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データの集約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4E1852-BF37-44E2-96A9-4DB95E110977}"/>
              </a:ext>
            </a:extLst>
          </p:cNvPr>
          <p:cNvSpPr/>
          <p:nvPr/>
        </p:nvSpPr>
        <p:spPr>
          <a:xfrm>
            <a:off x="5649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ステップ１：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ライブラリの導入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83D215-40D0-4F9D-A726-B762078BE698}"/>
              </a:ext>
            </a:extLst>
          </p:cNvPr>
          <p:cNvSpPr/>
          <p:nvPr/>
        </p:nvSpPr>
        <p:spPr>
          <a:xfrm>
            <a:off x="564996" y="214777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パスの定義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F0CF8A-050A-4414-939F-898E4C96E5FD}"/>
              </a:ext>
            </a:extLst>
          </p:cNvPr>
          <p:cNvSpPr/>
          <p:nvPr/>
        </p:nvSpPr>
        <p:spPr>
          <a:xfrm>
            <a:off x="2444596" y="13944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在庫推移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F2B09F-1E51-4FE9-B8BB-C05B99AC05CF}"/>
              </a:ext>
            </a:extLst>
          </p:cNvPr>
          <p:cNvSpPr/>
          <p:nvPr/>
        </p:nvSpPr>
        <p:spPr>
          <a:xfrm>
            <a:off x="2444596" y="214777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7C0128-101E-419C-8205-6B4B441DCA00}"/>
              </a:ext>
            </a:extLst>
          </p:cNvPr>
          <p:cNvSpPr/>
          <p:nvPr/>
        </p:nvSpPr>
        <p:spPr>
          <a:xfrm>
            <a:off x="2444596" y="287522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9FA32A-EA84-48AE-A281-075E9342AB8C}"/>
              </a:ext>
            </a:extLst>
          </p:cNvPr>
          <p:cNvSpPr/>
          <p:nvPr/>
        </p:nvSpPr>
        <p:spPr>
          <a:xfrm>
            <a:off x="2444596" y="361545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3683A4-5DE6-4A38-9546-3A6280092F1A}"/>
              </a:ext>
            </a:extLst>
          </p:cNvPr>
          <p:cNvSpPr/>
          <p:nvPr/>
        </p:nvSpPr>
        <p:spPr>
          <a:xfrm>
            <a:off x="2444596" y="435569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7033B5-8AAD-4C92-8808-629F20461756}"/>
              </a:ext>
            </a:extLst>
          </p:cNvPr>
          <p:cNvSpPr/>
          <p:nvPr/>
        </p:nvSpPr>
        <p:spPr>
          <a:xfrm>
            <a:off x="2444596" y="5095926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C54E3-2F36-4AD6-8544-8CE17BED76D0}"/>
              </a:ext>
            </a:extLst>
          </p:cNvPr>
          <p:cNvSpPr/>
          <p:nvPr/>
        </p:nvSpPr>
        <p:spPr>
          <a:xfrm>
            <a:off x="2444596" y="583616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78C30F7C-7C49-4E96-B302-7C596968E618}"/>
              </a:ext>
            </a:extLst>
          </p:cNvPr>
          <p:cNvSpPr/>
          <p:nvPr/>
        </p:nvSpPr>
        <p:spPr>
          <a:xfrm>
            <a:off x="409448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データの抽出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A245C4D5-9FA3-457B-9719-93D704E9A868}"/>
              </a:ext>
            </a:extLst>
          </p:cNvPr>
          <p:cNvSpPr/>
          <p:nvPr/>
        </p:nvSpPr>
        <p:spPr>
          <a:xfrm>
            <a:off x="611385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データの確認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C88E31-CC8C-403D-AB37-3DFE6E5A879C}"/>
              </a:ext>
            </a:extLst>
          </p:cNvPr>
          <p:cNvSpPr/>
          <p:nvPr/>
        </p:nvSpPr>
        <p:spPr>
          <a:xfrm>
            <a:off x="44257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特定日時入力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18819F-2DC6-4E84-9893-00F00E0F2A33}"/>
              </a:ext>
            </a:extLst>
          </p:cNvPr>
          <p:cNvSpPr/>
          <p:nvPr/>
        </p:nvSpPr>
        <p:spPr>
          <a:xfrm>
            <a:off x="6560894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A1A3468-0F2D-4A03-83DF-A9594E2ABD07}"/>
              </a:ext>
            </a:extLst>
          </p:cNvPr>
          <p:cNvSpPr/>
          <p:nvPr/>
        </p:nvSpPr>
        <p:spPr>
          <a:xfrm>
            <a:off x="6560894" y="21477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223A9BB-ECC0-4D6C-BEE0-E5349D9C784B}"/>
              </a:ext>
            </a:extLst>
          </p:cNvPr>
          <p:cNvSpPr/>
          <p:nvPr/>
        </p:nvSpPr>
        <p:spPr>
          <a:xfrm>
            <a:off x="6560894" y="28733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315853B-4C6A-4A6E-B74A-AC04D24B610B}"/>
              </a:ext>
            </a:extLst>
          </p:cNvPr>
          <p:cNvSpPr/>
          <p:nvPr/>
        </p:nvSpPr>
        <p:spPr>
          <a:xfrm>
            <a:off x="6560894" y="36154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手配数＆手配運用情報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3" name="矢印: 山形 22">
            <a:extLst>
              <a:ext uri="{FF2B5EF4-FFF2-40B4-BE49-F238E27FC236}">
                <a16:creationId xmlns:a16="http://schemas.microsoft.com/office/drawing/2014/main" id="{43A086E3-285B-4B93-B1FE-B1ADC3B9B6E3}"/>
              </a:ext>
            </a:extLst>
          </p:cNvPr>
          <p:cNvSpPr/>
          <p:nvPr/>
        </p:nvSpPr>
        <p:spPr>
          <a:xfrm>
            <a:off x="8143388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BB86F4-998F-410C-A51A-B8E46991664A}"/>
              </a:ext>
            </a:extLst>
          </p:cNvPr>
          <p:cNvSpPr/>
          <p:nvPr/>
        </p:nvSpPr>
        <p:spPr>
          <a:xfrm>
            <a:off x="8556250" y="363203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1BEA66B-5861-43AE-84F5-10C5FBE80036}"/>
              </a:ext>
            </a:extLst>
          </p:cNvPr>
          <p:cNvSpPr/>
          <p:nvPr/>
        </p:nvSpPr>
        <p:spPr>
          <a:xfrm>
            <a:off x="8556250" y="236592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  <a:r>
              <a:rPr lang="ja-JP" altLang="en-US" sz="1000" b="1" dirty="0">
                <a:solidFill>
                  <a:schemeClr val="accent1"/>
                </a:solidFill>
              </a:rPr>
              <a:t>＋手配数＋手配運用情報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5BBBA3D-5F05-4E6F-BBCF-2B5207E7837C}"/>
              </a:ext>
            </a:extLst>
          </p:cNvPr>
          <p:cNvSpPr/>
          <p:nvPr/>
        </p:nvSpPr>
        <p:spPr>
          <a:xfrm>
            <a:off x="10609802" y="236592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時間粒度の調整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D83C7A4-C914-4339-8079-C31EF61F755D}"/>
              </a:ext>
            </a:extLst>
          </p:cNvPr>
          <p:cNvSpPr/>
          <p:nvPr/>
        </p:nvSpPr>
        <p:spPr>
          <a:xfrm>
            <a:off x="10162762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4DCD47F7-0997-4BAC-8A40-1221DECD32F0}"/>
              </a:ext>
            </a:extLst>
          </p:cNvPr>
          <p:cNvSpPr/>
          <p:nvPr/>
        </p:nvSpPr>
        <p:spPr>
          <a:xfrm>
            <a:off x="1219200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A50D45-2AC8-40A9-863D-4DB829B9A7B9}"/>
              </a:ext>
            </a:extLst>
          </p:cNvPr>
          <p:cNvSpPr/>
          <p:nvPr/>
        </p:nvSpPr>
        <p:spPr>
          <a:xfrm>
            <a:off x="12550362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9EE45-0D49-4EA5-AC94-4128C90A876C}"/>
              </a:ext>
            </a:extLst>
          </p:cNvPr>
          <p:cNvSpPr/>
          <p:nvPr/>
        </p:nvSpPr>
        <p:spPr>
          <a:xfrm>
            <a:off x="12550362" y="236591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5AA9470-28A5-418A-B6A3-3B2E001F16FD}"/>
              </a:ext>
            </a:extLst>
          </p:cNvPr>
          <p:cNvSpPr/>
          <p:nvPr/>
        </p:nvSpPr>
        <p:spPr>
          <a:xfrm>
            <a:off x="12550362" y="351240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2" name="矢印: 山形 31">
            <a:extLst>
              <a:ext uri="{FF2B5EF4-FFF2-40B4-BE49-F238E27FC236}">
                <a16:creationId xmlns:a16="http://schemas.microsoft.com/office/drawing/2014/main" id="{EA94729F-2F25-4CD6-9C35-9E5A53D7B162}"/>
              </a:ext>
            </a:extLst>
          </p:cNvPr>
          <p:cNvSpPr/>
          <p:nvPr/>
        </p:nvSpPr>
        <p:spPr>
          <a:xfrm>
            <a:off x="1421137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F758F2-9A85-4A35-BF51-1FFFA0BAA0CF}"/>
              </a:ext>
            </a:extLst>
          </p:cNvPr>
          <p:cNvSpPr/>
          <p:nvPr/>
        </p:nvSpPr>
        <p:spPr>
          <a:xfrm>
            <a:off x="14658414" y="141286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必要変数の計算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4EF216BB-538C-4AF5-ABEA-BD4D7D3DE8CF}"/>
              </a:ext>
            </a:extLst>
          </p:cNvPr>
          <p:cNvSpPr/>
          <p:nvPr/>
        </p:nvSpPr>
        <p:spPr>
          <a:xfrm>
            <a:off x="16240611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データの前処理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EA2ACA-580C-4B57-A087-DBC1FE7F2572}"/>
              </a:ext>
            </a:extLst>
          </p:cNvPr>
          <p:cNvSpPr/>
          <p:nvPr/>
        </p:nvSpPr>
        <p:spPr>
          <a:xfrm>
            <a:off x="16766466" y="140200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欠損値削除など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2AC9A09-2E28-4EE9-9A8E-04814901B45D}"/>
              </a:ext>
            </a:extLst>
          </p:cNvPr>
          <p:cNvSpPr/>
          <p:nvPr/>
        </p:nvSpPr>
        <p:spPr>
          <a:xfrm>
            <a:off x="18835869" y="204105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最終成果物フォルダー作成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7" name="矢印: 山形 36">
            <a:extLst>
              <a:ext uri="{FF2B5EF4-FFF2-40B4-BE49-F238E27FC236}">
                <a16:creationId xmlns:a16="http://schemas.microsoft.com/office/drawing/2014/main" id="{1E718AF5-D53B-445B-B127-309B94532556}"/>
              </a:ext>
            </a:extLst>
          </p:cNvPr>
          <p:cNvSpPr/>
          <p:nvPr/>
        </p:nvSpPr>
        <p:spPr>
          <a:xfrm>
            <a:off x="20124183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モデルの構築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FBD78C9-7AB8-46E7-ABBD-5D34F69D31BB}"/>
              </a:ext>
            </a:extLst>
          </p:cNvPr>
          <p:cNvSpPr/>
          <p:nvPr/>
        </p:nvSpPr>
        <p:spPr>
          <a:xfrm>
            <a:off x="20672365" y="138839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学習や</a:t>
            </a:r>
            <a:r>
              <a:rPr lang="en-US" altLang="ja-JP" sz="1000" b="1" dirty="0">
                <a:solidFill>
                  <a:schemeClr val="accent1"/>
                </a:solidFill>
              </a:rPr>
              <a:t>SHAP</a:t>
            </a:r>
            <a:r>
              <a:rPr lang="ja-JP" altLang="en-US" sz="1000" b="1" dirty="0">
                <a:solidFill>
                  <a:schemeClr val="accent1"/>
                </a:solidFill>
              </a:rPr>
              <a:t>値計算など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C71587AC-10AA-4764-93CC-4F37BFFD5838}"/>
              </a:ext>
            </a:extLst>
          </p:cNvPr>
          <p:cNvSpPr/>
          <p:nvPr/>
        </p:nvSpPr>
        <p:spPr>
          <a:xfrm>
            <a:off x="2022956" y="-708575"/>
            <a:ext cx="2071524" cy="561463"/>
          </a:xfrm>
          <a:prstGeom prst="wedgeRoundRectCallout">
            <a:avLst>
              <a:gd name="adj1" fmla="val -3523"/>
              <a:gd name="adj2" fmla="val 182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複数ファイルを１つにする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154CC1F8-6D45-4272-B23A-8F390A20B658}"/>
              </a:ext>
            </a:extLst>
          </p:cNvPr>
          <p:cNvSpPr/>
          <p:nvPr/>
        </p:nvSpPr>
        <p:spPr>
          <a:xfrm>
            <a:off x="4303282" y="-57481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時間指定する</a:t>
            </a: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08F66BD-94F0-4414-8D7C-FB7B405D4A5A}"/>
              </a:ext>
            </a:extLst>
          </p:cNvPr>
          <p:cNvSpPr/>
          <p:nvPr/>
        </p:nvSpPr>
        <p:spPr>
          <a:xfrm>
            <a:off x="6283289" y="-50403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指定時間が存在するか確認する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3B9CAFF-0C28-4BDE-A5B9-FDB68366836B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7830894" y="3934979"/>
            <a:ext cx="725356" cy="1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79E3D4-7671-4DB7-8E4D-CBD7DA710D8E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9191250" y="3004964"/>
            <a:ext cx="0" cy="62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8689926-3FF8-40F5-8DF0-7992EFDB628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830894" y="2467293"/>
            <a:ext cx="725356" cy="21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E18ADFB-D86C-44CC-8C29-4EC3862551D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9826250" y="2685442"/>
            <a:ext cx="7835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9467D22-326D-42F5-AC08-931E9BBE22C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7830894" y="1707917"/>
            <a:ext cx="2778908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A99B22E-C335-41FE-AB4E-03AAB590E0AE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7830894" y="1707917"/>
            <a:ext cx="4719468" cy="1484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79E46A1-4127-43D8-BAD8-ECA443A6C809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11879802" y="1707917"/>
            <a:ext cx="670560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76DC4A2-1AF7-4083-9EC9-1DC2D8D7A67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3185362" y="2027438"/>
            <a:ext cx="0" cy="33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E527CA-6D23-4A2F-B0CC-82294684BCF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714596" y="2685441"/>
            <a:ext cx="8835766" cy="2730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86B56A7-26EC-4AE7-B25C-B8322DEC140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3185362" y="3004962"/>
            <a:ext cx="0" cy="50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BE8391B-65DE-4722-8222-BD9D7342E24B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V="1">
            <a:off x="3714596" y="3831922"/>
            <a:ext cx="8835766" cy="2323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04192E4-5697-4F4E-BA19-18A596584079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13820362" y="2051906"/>
            <a:ext cx="1473052" cy="1780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8B204B-EA75-4371-AC7B-4A923A2875C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15928414" y="1721530"/>
            <a:ext cx="838052" cy="10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8E947165-6065-441E-8B2C-D2D0018A4F26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18036466" y="1707916"/>
            <a:ext cx="2635899" cy="13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BB1558FB-A25F-4DA2-8879-88F8737F51BF}"/>
              </a:ext>
            </a:extLst>
          </p:cNvPr>
          <p:cNvCxnSpPr>
            <a:cxnSpLocks/>
            <a:stCxn id="38" idx="2"/>
            <a:endCxn id="36" idx="3"/>
          </p:cNvCxnSpPr>
          <p:nvPr/>
        </p:nvCxnSpPr>
        <p:spPr>
          <a:xfrm flipH="1">
            <a:off x="20105869" y="2027437"/>
            <a:ext cx="1201496" cy="333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3C20C97-431F-449E-93A5-65EADF2C1BB0}"/>
              </a:ext>
            </a:extLst>
          </p:cNvPr>
          <p:cNvCxnSpPr>
            <a:cxnSpLocks/>
          </p:cNvCxnSpPr>
          <p:nvPr/>
        </p:nvCxnSpPr>
        <p:spPr>
          <a:xfrm>
            <a:off x="9175125" y="6291457"/>
            <a:ext cx="1527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CE6B0FE-19E8-4740-9968-5BE8BF753CD1}"/>
              </a:ext>
            </a:extLst>
          </p:cNvPr>
          <p:cNvSpPr txBox="1"/>
          <p:nvPr/>
        </p:nvSpPr>
        <p:spPr>
          <a:xfrm>
            <a:off x="9138440" y="5890940"/>
            <a:ext cx="156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/>
                </a:solidFill>
              </a:rPr>
              <a:t>データの流れ</a:t>
            </a:r>
            <a:endParaRPr lang="en-US" altLang="ja-JP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688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355</Words>
  <Application>Microsoft Office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メイリオ</vt:lpstr>
      <vt:lpstr>游ゴシック</vt:lpstr>
      <vt:lpstr>Arial</vt:lpstr>
      <vt:lpstr>Helvetica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160</cp:revision>
  <dcterms:created xsi:type="dcterms:W3CDTF">2022-01-19T01:36:44Z</dcterms:created>
  <dcterms:modified xsi:type="dcterms:W3CDTF">2024-01-19T07:10:15Z</dcterms:modified>
</cp:coreProperties>
</file>