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0" d="100"/>
          <a:sy n="160" d="100"/>
        </p:scale>
        <p:origin x="1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FBBF01-090A-4F3B-BA7D-147DD2504A3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8F47D7E-C42E-4C3E-8A6C-1E1D86A58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6B75A8-2518-4AD3-89AA-BD7C2C7C4929}"/>
              </a:ext>
            </a:extLst>
          </p:cNvPr>
          <p:cNvSpPr>
            <a:spLocks noGrp="1"/>
          </p:cNvSpPr>
          <p:nvPr>
            <p:ph type="dt" sz="half" idx="10"/>
          </p:nvPr>
        </p:nvSpPr>
        <p:spPr/>
        <p:txBody>
          <a:bodyPr/>
          <a:lstStyle/>
          <a:p>
            <a:fld id="{DB7D529E-282E-48EF-A909-23DC79AB171A}"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C033A2B2-C1C9-420D-A5E1-499054161D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F9B4E2-622B-4EFB-9182-068CF44F6E79}"/>
              </a:ext>
            </a:extLst>
          </p:cNvPr>
          <p:cNvSpPr>
            <a:spLocks noGrp="1"/>
          </p:cNvSpPr>
          <p:nvPr>
            <p:ph type="sldNum" sz="quarter" idx="12"/>
          </p:nvPr>
        </p:nvSpPr>
        <p:spPr/>
        <p:txBody>
          <a:bodyPr/>
          <a:lstStyle/>
          <a:p>
            <a:fld id="{553512B5-6BD3-4A01-8E7C-06CB00AC5C83}" type="slidenum">
              <a:rPr kumimoji="1" lang="ja-JP" altLang="en-US" smtClean="0"/>
              <a:t>‹#›</a:t>
            </a:fld>
            <a:endParaRPr kumimoji="1" lang="ja-JP" altLang="en-US"/>
          </a:p>
        </p:txBody>
      </p:sp>
    </p:spTree>
    <p:extLst>
      <p:ext uri="{BB962C8B-B14F-4D97-AF65-F5344CB8AC3E}">
        <p14:creationId xmlns:p14="http://schemas.microsoft.com/office/powerpoint/2010/main" val="68831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7CA8E0-86E7-408F-AB4A-3D4B2FFC5B2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837995-277D-4072-AE89-75FF66E376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B85E44-46EE-47F9-91DA-C95FA194799B}"/>
              </a:ext>
            </a:extLst>
          </p:cNvPr>
          <p:cNvSpPr>
            <a:spLocks noGrp="1"/>
          </p:cNvSpPr>
          <p:nvPr>
            <p:ph type="dt" sz="half" idx="10"/>
          </p:nvPr>
        </p:nvSpPr>
        <p:spPr/>
        <p:txBody>
          <a:bodyPr/>
          <a:lstStyle/>
          <a:p>
            <a:fld id="{DB7D529E-282E-48EF-A909-23DC79AB171A}"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2B8A73D6-05B7-4CD9-968A-B1FC3FD873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36731-B60F-40AF-96FE-069A5FF9ABFF}"/>
              </a:ext>
            </a:extLst>
          </p:cNvPr>
          <p:cNvSpPr>
            <a:spLocks noGrp="1"/>
          </p:cNvSpPr>
          <p:nvPr>
            <p:ph type="sldNum" sz="quarter" idx="12"/>
          </p:nvPr>
        </p:nvSpPr>
        <p:spPr/>
        <p:txBody>
          <a:bodyPr/>
          <a:lstStyle/>
          <a:p>
            <a:fld id="{553512B5-6BD3-4A01-8E7C-06CB00AC5C83}" type="slidenum">
              <a:rPr kumimoji="1" lang="ja-JP" altLang="en-US" smtClean="0"/>
              <a:t>‹#›</a:t>
            </a:fld>
            <a:endParaRPr kumimoji="1" lang="ja-JP" altLang="en-US"/>
          </a:p>
        </p:txBody>
      </p:sp>
    </p:spTree>
    <p:extLst>
      <p:ext uri="{BB962C8B-B14F-4D97-AF65-F5344CB8AC3E}">
        <p14:creationId xmlns:p14="http://schemas.microsoft.com/office/powerpoint/2010/main" val="215599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4ED12E9-B417-4487-9173-9005397C7E8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D8E8AE-E548-42CB-A53C-70657A917B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6F84D0-C9C4-470F-A1C3-DCCA122B39DD}"/>
              </a:ext>
            </a:extLst>
          </p:cNvPr>
          <p:cNvSpPr>
            <a:spLocks noGrp="1"/>
          </p:cNvSpPr>
          <p:nvPr>
            <p:ph type="dt" sz="half" idx="10"/>
          </p:nvPr>
        </p:nvSpPr>
        <p:spPr/>
        <p:txBody>
          <a:bodyPr/>
          <a:lstStyle/>
          <a:p>
            <a:fld id="{DB7D529E-282E-48EF-A909-23DC79AB171A}"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89188C81-B53D-4C1E-A567-8289595910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AEB983-0FDA-4B0A-B10A-2DCF3C38D7D3}"/>
              </a:ext>
            </a:extLst>
          </p:cNvPr>
          <p:cNvSpPr>
            <a:spLocks noGrp="1"/>
          </p:cNvSpPr>
          <p:nvPr>
            <p:ph type="sldNum" sz="quarter" idx="12"/>
          </p:nvPr>
        </p:nvSpPr>
        <p:spPr/>
        <p:txBody>
          <a:bodyPr/>
          <a:lstStyle/>
          <a:p>
            <a:fld id="{553512B5-6BD3-4A01-8E7C-06CB00AC5C83}" type="slidenum">
              <a:rPr kumimoji="1" lang="ja-JP" altLang="en-US" smtClean="0"/>
              <a:t>‹#›</a:t>
            </a:fld>
            <a:endParaRPr kumimoji="1" lang="ja-JP" altLang="en-US"/>
          </a:p>
        </p:txBody>
      </p:sp>
    </p:spTree>
    <p:extLst>
      <p:ext uri="{BB962C8B-B14F-4D97-AF65-F5344CB8AC3E}">
        <p14:creationId xmlns:p14="http://schemas.microsoft.com/office/powerpoint/2010/main" val="284827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EE27CC-4A94-47BE-B1E1-992F11127B6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6F4A47-84C0-4AB5-B20F-7E7C4DFCF4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4D3B43-54AA-4E03-856C-E06A1C405C7A}"/>
              </a:ext>
            </a:extLst>
          </p:cNvPr>
          <p:cNvSpPr>
            <a:spLocks noGrp="1"/>
          </p:cNvSpPr>
          <p:nvPr>
            <p:ph type="dt" sz="half" idx="10"/>
          </p:nvPr>
        </p:nvSpPr>
        <p:spPr/>
        <p:txBody>
          <a:bodyPr/>
          <a:lstStyle/>
          <a:p>
            <a:fld id="{DB7D529E-282E-48EF-A909-23DC79AB171A}"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D0D78306-FBF6-408E-BDA3-E6A9683FA0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8B1842-C51E-4DF5-A77E-A1BEB83C6F2C}"/>
              </a:ext>
            </a:extLst>
          </p:cNvPr>
          <p:cNvSpPr>
            <a:spLocks noGrp="1"/>
          </p:cNvSpPr>
          <p:nvPr>
            <p:ph type="sldNum" sz="quarter" idx="12"/>
          </p:nvPr>
        </p:nvSpPr>
        <p:spPr/>
        <p:txBody>
          <a:bodyPr/>
          <a:lstStyle/>
          <a:p>
            <a:fld id="{553512B5-6BD3-4A01-8E7C-06CB00AC5C83}" type="slidenum">
              <a:rPr kumimoji="1" lang="ja-JP" altLang="en-US" smtClean="0"/>
              <a:t>‹#›</a:t>
            </a:fld>
            <a:endParaRPr kumimoji="1" lang="ja-JP" altLang="en-US"/>
          </a:p>
        </p:txBody>
      </p:sp>
    </p:spTree>
    <p:extLst>
      <p:ext uri="{BB962C8B-B14F-4D97-AF65-F5344CB8AC3E}">
        <p14:creationId xmlns:p14="http://schemas.microsoft.com/office/powerpoint/2010/main" val="84384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BC0AA9-8A53-4729-A34F-09B4AE07C1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7CAF49-3F0C-4E1D-A7B5-F92731718A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C94B894-B368-4A2E-84D7-A64C19D7872E}"/>
              </a:ext>
            </a:extLst>
          </p:cNvPr>
          <p:cNvSpPr>
            <a:spLocks noGrp="1"/>
          </p:cNvSpPr>
          <p:nvPr>
            <p:ph type="dt" sz="half" idx="10"/>
          </p:nvPr>
        </p:nvSpPr>
        <p:spPr/>
        <p:txBody>
          <a:bodyPr/>
          <a:lstStyle/>
          <a:p>
            <a:fld id="{DB7D529E-282E-48EF-A909-23DC79AB171A}"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A83301B2-9CFB-4AC6-947E-0B828F4929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F717CD-74E4-4A7F-BE2F-FE987268C8EA}"/>
              </a:ext>
            </a:extLst>
          </p:cNvPr>
          <p:cNvSpPr>
            <a:spLocks noGrp="1"/>
          </p:cNvSpPr>
          <p:nvPr>
            <p:ph type="sldNum" sz="quarter" idx="12"/>
          </p:nvPr>
        </p:nvSpPr>
        <p:spPr/>
        <p:txBody>
          <a:bodyPr/>
          <a:lstStyle/>
          <a:p>
            <a:fld id="{553512B5-6BD3-4A01-8E7C-06CB00AC5C83}" type="slidenum">
              <a:rPr kumimoji="1" lang="ja-JP" altLang="en-US" smtClean="0"/>
              <a:t>‹#›</a:t>
            </a:fld>
            <a:endParaRPr kumimoji="1" lang="ja-JP" altLang="en-US"/>
          </a:p>
        </p:txBody>
      </p:sp>
    </p:spTree>
    <p:extLst>
      <p:ext uri="{BB962C8B-B14F-4D97-AF65-F5344CB8AC3E}">
        <p14:creationId xmlns:p14="http://schemas.microsoft.com/office/powerpoint/2010/main" val="2470035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D7ADFA-009B-4B19-95AF-D06DAB1DAA8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AD4ED7-8296-4F02-BE77-2D99562A8FE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5BC9D84-C94C-4621-9AB2-994BB48A77E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335DF4E-EE2B-45A1-B030-789B2D648385}"/>
              </a:ext>
            </a:extLst>
          </p:cNvPr>
          <p:cNvSpPr>
            <a:spLocks noGrp="1"/>
          </p:cNvSpPr>
          <p:nvPr>
            <p:ph type="dt" sz="half" idx="10"/>
          </p:nvPr>
        </p:nvSpPr>
        <p:spPr/>
        <p:txBody>
          <a:bodyPr/>
          <a:lstStyle/>
          <a:p>
            <a:fld id="{DB7D529E-282E-48EF-A909-23DC79AB171A}" type="datetimeFigureOut">
              <a:rPr kumimoji="1" lang="ja-JP" altLang="en-US" smtClean="0"/>
              <a:t>2023/9/21</a:t>
            </a:fld>
            <a:endParaRPr kumimoji="1" lang="ja-JP" altLang="en-US"/>
          </a:p>
        </p:txBody>
      </p:sp>
      <p:sp>
        <p:nvSpPr>
          <p:cNvPr id="6" name="フッター プレースホルダー 5">
            <a:extLst>
              <a:ext uri="{FF2B5EF4-FFF2-40B4-BE49-F238E27FC236}">
                <a16:creationId xmlns:a16="http://schemas.microsoft.com/office/drawing/2014/main" id="{873EEC62-59C0-436A-91EF-E62C853D75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A2097B-94AD-43CF-AC46-19CD70D30DEA}"/>
              </a:ext>
            </a:extLst>
          </p:cNvPr>
          <p:cNvSpPr>
            <a:spLocks noGrp="1"/>
          </p:cNvSpPr>
          <p:nvPr>
            <p:ph type="sldNum" sz="quarter" idx="12"/>
          </p:nvPr>
        </p:nvSpPr>
        <p:spPr/>
        <p:txBody>
          <a:bodyPr/>
          <a:lstStyle/>
          <a:p>
            <a:fld id="{553512B5-6BD3-4A01-8E7C-06CB00AC5C83}" type="slidenum">
              <a:rPr kumimoji="1" lang="ja-JP" altLang="en-US" smtClean="0"/>
              <a:t>‹#›</a:t>
            </a:fld>
            <a:endParaRPr kumimoji="1" lang="ja-JP" altLang="en-US"/>
          </a:p>
        </p:txBody>
      </p:sp>
    </p:spTree>
    <p:extLst>
      <p:ext uri="{BB962C8B-B14F-4D97-AF65-F5344CB8AC3E}">
        <p14:creationId xmlns:p14="http://schemas.microsoft.com/office/powerpoint/2010/main" val="26097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51515-1D24-4F4D-B7AB-296050EC711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5BA836-B30A-4F72-A944-EE4F4A6A91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C1C514-8428-4069-A83E-611AE1FE70D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9999EB-1C7D-494D-B3A2-A5C97B4B8D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FB50880-451E-44EC-AB0D-67791636ADC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CA2165E-B08B-4434-A201-449923A763EA}"/>
              </a:ext>
            </a:extLst>
          </p:cNvPr>
          <p:cNvSpPr>
            <a:spLocks noGrp="1"/>
          </p:cNvSpPr>
          <p:nvPr>
            <p:ph type="dt" sz="half" idx="10"/>
          </p:nvPr>
        </p:nvSpPr>
        <p:spPr/>
        <p:txBody>
          <a:bodyPr/>
          <a:lstStyle/>
          <a:p>
            <a:fld id="{DB7D529E-282E-48EF-A909-23DC79AB171A}" type="datetimeFigureOut">
              <a:rPr kumimoji="1" lang="ja-JP" altLang="en-US" smtClean="0"/>
              <a:t>2023/9/21</a:t>
            </a:fld>
            <a:endParaRPr kumimoji="1" lang="ja-JP" altLang="en-US"/>
          </a:p>
        </p:txBody>
      </p:sp>
      <p:sp>
        <p:nvSpPr>
          <p:cNvPr id="8" name="フッター プレースホルダー 7">
            <a:extLst>
              <a:ext uri="{FF2B5EF4-FFF2-40B4-BE49-F238E27FC236}">
                <a16:creationId xmlns:a16="http://schemas.microsoft.com/office/drawing/2014/main" id="{DED5D76C-5A11-4A8B-A2FD-954C3B2F191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40D1EFA-09FF-48C0-8275-366FA651D89A}"/>
              </a:ext>
            </a:extLst>
          </p:cNvPr>
          <p:cNvSpPr>
            <a:spLocks noGrp="1"/>
          </p:cNvSpPr>
          <p:nvPr>
            <p:ph type="sldNum" sz="quarter" idx="12"/>
          </p:nvPr>
        </p:nvSpPr>
        <p:spPr/>
        <p:txBody>
          <a:bodyPr/>
          <a:lstStyle/>
          <a:p>
            <a:fld id="{553512B5-6BD3-4A01-8E7C-06CB00AC5C83}" type="slidenum">
              <a:rPr kumimoji="1" lang="ja-JP" altLang="en-US" smtClean="0"/>
              <a:t>‹#›</a:t>
            </a:fld>
            <a:endParaRPr kumimoji="1" lang="ja-JP" altLang="en-US"/>
          </a:p>
        </p:txBody>
      </p:sp>
    </p:spTree>
    <p:extLst>
      <p:ext uri="{BB962C8B-B14F-4D97-AF65-F5344CB8AC3E}">
        <p14:creationId xmlns:p14="http://schemas.microsoft.com/office/powerpoint/2010/main" val="2750330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6FE253-64AE-47DB-B06F-BFE27DE64FB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AD54BD-4645-4D56-8B90-0E77A60B43E4}"/>
              </a:ext>
            </a:extLst>
          </p:cNvPr>
          <p:cNvSpPr>
            <a:spLocks noGrp="1"/>
          </p:cNvSpPr>
          <p:nvPr>
            <p:ph type="dt" sz="half" idx="10"/>
          </p:nvPr>
        </p:nvSpPr>
        <p:spPr/>
        <p:txBody>
          <a:bodyPr/>
          <a:lstStyle/>
          <a:p>
            <a:fld id="{DB7D529E-282E-48EF-A909-23DC79AB171A}" type="datetimeFigureOut">
              <a:rPr kumimoji="1" lang="ja-JP" altLang="en-US" smtClean="0"/>
              <a:t>2023/9/21</a:t>
            </a:fld>
            <a:endParaRPr kumimoji="1" lang="ja-JP" altLang="en-US"/>
          </a:p>
        </p:txBody>
      </p:sp>
      <p:sp>
        <p:nvSpPr>
          <p:cNvPr id="4" name="フッター プレースホルダー 3">
            <a:extLst>
              <a:ext uri="{FF2B5EF4-FFF2-40B4-BE49-F238E27FC236}">
                <a16:creationId xmlns:a16="http://schemas.microsoft.com/office/drawing/2014/main" id="{75DAB098-656D-4B2B-BEF9-D20BC79EAD5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5C876F3-D3A5-4F31-A775-4E5D035B86FF}"/>
              </a:ext>
            </a:extLst>
          </p:cNvPr>
          <p:cNvSpPr>
            <a:spLocks noGrp="1"/>
          </p:cNvSpPr>
          <p:nvPr>
            <p:ph type="sldNum" sz="quarter" idx="12"/>
          </p:nvPr>
        </p:nvSpPr>
        <p:spPr/>
        <p:txBody>
          <a:bodyPr/>
          <a:lstStyle/>
          <a:p>
            <a:fld id="{553512B5-6BD3-4A01-8E7C-06CB00AC5C83}" type="slidenum">
              <a:rPr kumimoji="1" lang="ja-JP" altLang="en-US" smtClean="0"/>
              <a:t>‹#›</a:t>
            </a:fld>
            <a:endParaRPr kumimoji="1" lang="ja-JP" altLang="en-US"/>
          </a:p>
        </p:txBody>
      </p:sp>
    </p:spTree>
    <p:extLst>
      <p:ext uri="{BB962C8B-B14F-4D97-AF65-F5344CB8AC3E}">
        <p14:creationId xmlns:p14="http://schemas.microsoft.com/office/powerpoint/2010/main" val="33366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FD0DA00-A650-43F7-917E-71A579E5C6B5}"/>
              </a:ext>
            </a:extLst>
          </p:cNvPr>
          <p:cNvSpPr>
            <a:spLocks noGrp="1"/>
          </p:cNvSpPr>
          <p:nvPr>
            <p:ph type="dt" sz="half" idx="10"/>
          </p:nvPr>
        </p:nvSpPr>
        <p:spPr/>
        <p:txBody>
          <a:bodyPr/>
          <a:lstStyle/>
          <a:p>
            <a:fld id="{DB7D529E-282E-48EF-A909-23DC79AB171A}" type="datetimeFigureOut">
              <a:rPr kumimoji="1" lang="ja-JP" altLang="en-US" smtClean="0"/>
              <a:t>2023/9/21</a:t>
            </a:fld>
            <a:endParaRPr kumimoji="1" lang="ja-JP" altLang="en-US"/>
          </a:p>
        </p:txBody>
      </p:sp>
      <p:sp>
        <p:nvSpPr>
          <p:cNvPr id="3" name="フッター プレースホルダー 2">
            <a:extLst>
              <a:ext uri="{FF2B5EF4-FFF2-40B4-BE49-F238E27FC236}">
                <a16:creationId xmlns:a16="http://schemas.microsoft.com/office/drawing/2014/main" id="{580F38D6-9EEC-4716-B248-2033EA39C7D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EDABA01-19C7-43E3-A2C7-815B9BE1822C}"/>
              </a:ext>
            </a:extLst>
          </p:cNvPr>
          <p:cNvSpPr>
            <a:spLocks noGrp="1"/>
          </p:cNvSpPr>
          <p:nvPr>
            <p:ph type="sldNum" sz="quarter" idx="12"/>
          </p:nvPr>
        </p:nvSpPr>
        <p:spPr/>
        <p:txBody>
          <a:bodyPr/>
          <a:lstStyle/>
          <a:p>
            <a:fld id="{553512B5-6BD3-4A01-8E7C-06CB00AC5C83}" type="slidenum">
              <a:rPr kumimoji="1" lang="ja-JP" altLang="en-US" smtClean="0"/>
              <a:t>‹#›</a:t>
            </a:fld>
            <a:endParaRPr kumimoji="1" lang="ja-JP" altLang="en-US"/>
          </a:p>
        </p:txBody>
      </p:sp>
    </p:spTree>
    <p:extLst>
      <p:ext uri="{BB962C8B-B14F-4D97-AF65-F5344CB8AC3E}">
        <p14:creationId xmlns:p14="http://schemas.microsoft.com/office/powerpoint/2010/main" val="48971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51A15-D52C-4A32-830A-9ABAFC2DDC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BCD846-3C4C-44A2-A221-FE84073434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E011A41-E0BD-439D-9B3E-6DD857B93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BC0C5AA-FDA6-4D10-ACE7-54207FB83622}"/>
              </a:ext>
            </a:extLst>
          </p:cNvPr>
          <p:cNvSpPr>
            <a:spLocks noGrp="1"/>
          </p:cNvSpPr>
          <p:nvPr>
            <p:ph type="dt" sz="half" idx="10"/>
          </p:nvPr>
        </p:nvSpPr>
        <p:spPr/>
        <p:txBody>
          <a:bodyPr/>
          <a:lstStyle/>
          <a:p>
            <a:fld id="{DB7D529E-282E-48EF-A909-23DC79AB171A}" type="datetimeFigureOut">
              <a:rPr kumimoji="1" lang="ja-JP" altLang="en-US" smtClean="0"/>
              <a:t>2023/9/21</a:t>
            </a:fld>
            <a:endParaRPr kumimoji="1" lang="ja-JP" altLang="en-US"/>
          </a:p>
        </p:txBody>
      </p:sp>
      <p:sp>
        <p:nvSpPr>
          <p:cNvPr id="6" name="フッター プレースホルダー 5">
            <a:extLst>
              <a:ext uri="{FF2B5EF4-FFF2-40B4-BE49-F238E27FC236}">
                <a16:creationId xmlns:a16="http://schemas.microsoft.com/office/drawing/2014/main" id="{53FFC9E8-A4EE-44C3-A2FF-B0C4B054916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708973-B65F-4B47-905F-B0753EA39C6A}"/>
              </a:ext>
            </a:extLst>
          </p:cNvPr>
          <p:cNvSpPr>
            <a:spLocks noGrp="1"/>
          </p:cNvSpPr>
          <p:nvPr>
            <p:ph type="sldNum" sz="quarter" idx="12"/>
          </p:nvPr>
        </p:nvSpPr>
        <p:spPr/>
        <p:txBody>
          <a:bodyPr/>
          <a:lstStyle/>
          <a:p>
            <a:fld id="{553512B5-6BD3-4A01-8E7C-06CB00AC5C83}" type="slidenum">
              <a:rPr kumimoji="1" lang="ja-JP" altLang="en-US" smtClean="0"/>
              <a:t>‹#›</a:t>
            </a:fld>
            <a:endParaRPr kumimoji="1" lang="ja-JP" altLang="en-US"/>
          </a:p>
        </p:txBody>
      </p:sp>
    </p:spTree>
    <p:extLst>
      <p:ext uri="{BB962C8B-B14F-4D97-AF65-F5344CB8AC3E}">
        <p14:creationId xmlns:p14="http://schemas.microsoft.com/office/powerpoint/2010/main" val="295995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ADD26-C88B-49A1-9F78-F04E7FABD65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95E0476-7538-4F1F-8D84-7775B764A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45AE35F-B621-4225-B3EB-B23EF1AB9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0B43C6-5A76-4EEA-B0A1-5861D633217D}"/>
              </a:ext>
            </a:extLst>
          </p:cNvPr>
          <p:cNvSpPr>
            <a:spLocks noGrp="1"/>
          </p:cNvSpPr>
          <p:nvPr>
            <p:ph type="dt" sz="half" idx="10"/>
          </p:nvPr>
        </p:nvSpPr>
        <p:spPr/>
        <p:txBody>
          <a:bodyPr/>
          <a:lstStyle/>
          <a:p>
            <a:fld id="{DB7D529E-282E-48EF-A909-23DC79AB171A}" type="datetimeFigureOut">
              <a:rPr kumimoji="1" lang="ja-JP" altLang="en-US" smtClean="0"/>
              <a:t>2023/9/21</a:t>
            </a:fld>
            <a:endParaRPr kumimoji="1" lang="ja-JP" altLang="en-US"/>
          </a:p>
        </p:txBody>
      </p:sp>
      <p:sp>
        <p:nvSpPr>
          <p:cNvPr id="6" name="フッター プレースホルダー 5">
            <a:extLst>
              <a:ext uri="{FF2B5EF4-FFF2-40B4-BE49-F238E27FC236}">
                <a16:creationId xmlns:a16="http://schemas.microsoft.com/office/drawing/2014/main" id="{D43051A0-C542-4EA2-AE4C-E126829E2C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CDD8BC-FE8D-4868-990C-FFCC4D70AC0C}"/>
              </a:ext>
            </a:extLst>
          </p:cNvPr>
          <p:cNvSpPr>
            <a:spLocks noGrp="1"/>
          </p:cNvSpPr>
          <p:nvPr>
            <p:ph type="sldNum" sz="quarter" idx="12"/>
          </p:nvPr>
        </p:nvSpPr>
        <p:spPr/>
        <p:txBody>
          <a:bodyPr/>
          <a:lstStyle/>
          <a:p>
            <a:fld id="{553512B5-6BD3-4A01-8E7C-06CB00AC5C83}" type="slidenum">
              <a:rPr kumimoji="1" lang="ja-JP" altLang="en-US" smtClean="0"/>
              <a:t>‹#›</a:t>
            </a:fld>
            <a:endParaRPr kumimoji="1" lang="ja-JP" altLang="en-US"/>
          </a:p>
        </p:txBody>
      </p:sp>
    </p:spTree>
    <p:extLst>
      <p:ext uri="{BB962C8B-B14F-4D97-AF65-F5344CB8AC3E}">
        <p14:creationId xmlns:p14="http://schemas.microsoft.com/office/powerpoint/2010/main" val="421537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EB65F5A-A818-4CF3-822F-E73F54E90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191335-68F5-41D3-8DB9-3DAEECF035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AA01AB-9E19-4467-AA68-33C159D2A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7D529E-282E-48EF-A909-23DC79AB171A}"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87FC66DB-A9A4-48FB-8829-3EE0D7125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3E28679-F45A-4427-9D21-CCE34EA43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512B5-6BD3-4A01-8E7C-06CB00AC5C83}" type="slidenum">
              <a:rPr kumimoji="1" lang="ja-JP" altLang="en-US" smtClean="0"/>
              <a:t>‹#›</a:t>
            </a:fld>
            <a:endParaRPr kumimoji="1" lang="ja-JP" altLang="en-US"/>
          </a:p>
        </p:txBody>
      </p:sp>
    </p:spTree>
    <p:extLst>
      <p:ext uri="{BB962C8B-B14F-4D97-AF65-F5344CB8AC3E}">
        <p14:creationId xmlns:p14="http://schemas.microsoft.com/office/powerpoint/2010/main" val="3553989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43915E-5C23-41D1-9FCA-6849D5D87A45}"/>
              </a:ext>
            </a:extLst>
          </p:cNvPr>
          <p:cNvSpPr>
            <a:spLocks noGrp="1"/>
          </p:cNvSpPr>
          <p:nvPr>
            <p:ph type="title"/>
          </p:nvPr>
        </p:nvSpPr>
        <p:spPr/>
        <p:txBody>
          <a:bodyPr/>
          <a:lstStyle/>
          <a:p>
            <a:r>
              <a:rPr kumimoji="1" lang="ja-JP" altLang="en-US" dirty="0"/>
              <a:t>反省</a:t>
            </a:r>
          </a:p>
        </p:txBody>
      </p:sp>
      <p:graphicFrame>
        <p:nvGraphicFramePr>
          <p:cNvPr id="4" name="コンテンツ プレースホルダー 3">
            <a:extLst>
              <a:ext uri="{FF2B5EF4-FFF2-40B4-BE49-F238E27FC236}">
                <a16:creationId xmlns:a16="http://schemas.microsoft.com/office/drawing/2014/main" id="{606AA302-4222-4772-AB15-F0D0A2AAA5E7}"/>
              </a:ext>
            </a:extLst>
          </p:cNvPr>
          <p:cNvGraphicFramePr>
            <a:graphicFrameLocks noGrp="1"/>
          </p:cNvGraphicFramePr>
          <p:nvPr>
            <p:ph idx="1"/>
            <p:extLst>
              <p:ext uri="{D42A27DB-BD31-4B8C-83A1-F6EECF244321}">
                <p14:modId xmlns:p14="http://schemas.microsoft.com/office/powerpoint/2010/main" val="382876906"/>
              </p:ext>
            </p:extLst>
          </p:nvPr>
        </p:nvGraphicFramePr>
        <p:xfrm>
          <a:off x="4907280" y="1773664"/>
          <a:ext cx="5750560" cy="5367869"/>
        </p:xfrm>
        <a:graphic>
          <a:graphicData uri="http://schemas.openxmlformats.org/drawingml/2006/table">
            <a:tbl>
              <a:tblPr/>
              <a:tblGrid>
                <a:gridCol w="5750560">
                  <a:extLst>
                    <a:ext uri="{9D8B030D-6E8A-4147-A177-3AD203B41FA5}">
                      <a16:colId xmlns:a16="http://schemas.microsoft.com/office/drawing/2014/main" val="3204516620"/>
                    </a:ext>
                  </a:extLst>
                </a:gridCol>
              </a:tblGrid>
              <a:tr h="4351338">
                <a:tc>
                  <a:txBody>
                    <a:bodyPr/>
                    <a:lstStyle/>
                    <a:p>
                      <a:br>
                        <a:rPr lang="ja-JP" altLang="en-US" sz="1000" dirty="0">
                          <a:effectLst/>
                        </a:rPr>
                      </a:br>
                      <a:r>
                        <a:rPr lang="ja-JP" altLang="en-US" sz="1000" dirty="0">
                          <a:effectLst/>
                        </a:rPr>
                        <a:t>■卒業生発表会のスケジュール遅れ</a:t>
                      </a:r>
                      <a:br>
                        <a:rPr lang="ja-JP" altLang="en-US" sz="1000" dirty="0">
                          <a:effectLst/>
                        </a:rPr>
                      </a:br>
                      <a:r>
                        <a:rPr lang="ja-JP" altLang="en-US" sz="1000" dirty="0">
                          <a:effectLst/>
                        </a:rPr>
                        <a:t>・昨年度より倍以上仕事があったのに、昨年度の⅓の人数（</a:t>
                      </a:r>
                      <a:r>
                        <a:rPr lang="en-US" altLang="ja-JP" sz="1000" dirty="0">
                          <a:effectLst/>
                        </a:rPr>
                        <a:t>1</a:t>
                      </a:r>
                      <a:r>
                        <a:rPr lang="ja-JP" altLang="en-US" sz="1000" dirty="0">
                          <a:effectLst/>
                        </a:rPr>
                        <a:t>人）で作業していた。</a:t>
                      </a:r>
                      <a:br>
                        <a:rPr lang="ja-JP" altLang="en-US" sz="1000" dirty="0">
                          <a:effectLst/>
                        </a:rPr>
                      </a:br>
                      <a:r>
                        <a:rPr lang="ja-JP" altLang="en-US" sz="1000" dirty="0">
                          <a:effectLst/>
                        </a:rPr>
                        <a:t>・理想的なスケジュールを描いていた。現実的には一か月程度はかかる作業だった。時間がない中急いで作業してミスをする直すで時間を無駄にした。</a:t>
                      </a:r>
                      <a:br>
                        <a:rPr lang="ja-JP" altLang="en-US" sz="1000" dirty="0">
                          <a:effectLst/>
                        </a:rPr>
                      </a:br>
                      <a:r>
                        <a:rPr lang="ja-JP" altLang="en-US" sz="1000" dirty="0">
                          <a:effectLst/>
                        </a:rPr>
                        <a:t>・システム担当の工数を確保できていなかった。</a:t>
                      </a:r>
                      <a:br>
                        <a:rPr lang="ja-JP" altLang="en-US" sz="1000" dirty="0">
                          <a:effectLst/>
                        </a:rPr>
                      </a:br>
                      <a:r>
                        <a:rPr lang="ja-JP" altLang="en-US" sz="1000" dirty="0">
                          <a:effectLst/>
                        </a:rPr>
                        <a:t>・設計→テスト→実装の流れが頭になかった。とりあえず実装して、できてないところがあれば直せばいいと思っていた。テストが必要という発想がなかった。テストと本番で</a:t>
                      </a:r>
                      <a:r>
                        <a:rPr lang="en-US" altLang="ja-JP" sz="1000" dirty="0">
                          <a:effectLst/>
                        </a:rPr>
                        <a:t>2</a:t>
                      </a:r>
                      <a:r>
                        <a:rPr lang="ja-JP" altLang="en-US" sz="1000" dirty="0">
                          <a:effectLst/>
                        </a:rPr>
                        <a:t>倍の作業が必要とは思わなかった。</a:t>
                      </a:r>
                      <a:br>
                        <a:rPr lang="ja-JP" altLang="en-US" sz="1000" dirty="0">
                          <a:effectLst/>
                        </a:rPr>
                      </a:br>
                      <a:r>
                        <a:rPr lang="ja-JP" altLang="en-US" sz="1000" dirty="0">
                          <a:effectLst/>
                        </a:rPr>
                        <a:t>・テストの準備をしないままテストを実行した。色々不具合が出て思うように進められなかった</a:t>
                      </a:r>
                      <a:br>
                        <a:rPr lang="ja-JP" altLang="en-US" sz="1000" dirty="0">
                          <a:effectLst/>
                        </a:rPr>
                      </a:br>
                      <a:r>
                        <a:rPr lang="ja-JP" altLang="en-US" sz="1000" dirty="0">
                          <a:effectLst/>
                        </a:rPr>
                        <a:t>⇒人が手を入れたことを確認する、</a:t>
                      </a:r>
                      <a:r>
                        <a:rPr lang="en-US" altLang="ja-JP" sz="1000" dirty="0">
                          <a:effectLst/>
                        </a:rPr>
                        <a:t>or</a:t>
                      </a:r>
                      <a:r>
                        <a:rPr lang="ja-JP" altLang="en-US" sz="1000" dirty="0">
                          <a:effectLst/>
                        </a:rPr>
                        <a:t>自動化する</a:t>
                      </a:r>
                      <a:br>
                        <a:rPr lang="ja-JP" altLang="en-US" sz="1000" dirty="0">
                          <a:effectLst/>
                        </a:rPr>
                      </a:br>
                      <a:br>
                        <a:rPr lang="ja-JP" altLang="en-US" sz="1000" dirty="0">
                          <a:effectLst/>
                        </a:rPr>
                      </a:br>
                      <a:r>
                        <a:rPr lang="ja-JP" altLang="en-US" sz="1000" dirty="0">
                          <a:effectLst/>
                        </a:rPr>
                        <a:t>■ギリギリまで一人で仕事を進めていた</a:t>
                      </a:r>
                      <a:br>
                        <a:rPr lang="ja-JP" altLang="en-US" sz="1000" dirty="0">
                          <a:effectLst/>
                        </a:rPr>
                      </a:br>
                      <a:r>
                        <a:rPr lang="ja-JP" altLang="en-US" sz="1000" dirty="0">
                          <a:effectLst/>
                        </a:rPr>
                        <a:t>・自分一人でできると思っていた。自分でやり切りたいと思っていた。一人でできないことを認めたくなかった。</a:t>
                      </a:r>
                      <a:br>
                        <a:rPr lang="ja-JP" altLang="en-US" sz="1000" dirty="0">
                          <a:effectLst/>
                        </a:rPr>
                      </a:br>
                      <a:r>
                        <a:rPr lang="ja-JP" altLang="en-US" sz="1000" dirty="0">
                          <a:effectLst/>
                        </a:rPr>
                        <a:t>・昨年度の経験からめんどくさくてつまらない仕事だということがわかっていたため、</a:t>
                      </a:r>
                      <a:r>
                        <a:rPr lang="en-US" altLang="ja-JP" sz="1000" dirty="0">
                          <a:effectLst/>
                        </a:rPr>
                        <a:t>G</a:t>
                      </a:r>
                      <a:r>
                        <a:rPr lang="ja-JP" altLang="en-US" sz="1000" dirty="0">
                          <a:effectLst/>
                        </a:rPr>
                        <a:t>メンバーにあまり仕事を頼みたくなかった。（パラダイムの問題、これをやることにどういう価値があるか分かっていない、他メンバーモチベを刺激できる。</a:t>
                      </a:r>
                      <a:r>
                        <a:rPr lang="en-US" altLang="ja-JP" sz="1000" dirty="0">
                          <a:effectLst/>
                        </a:rPr>
                        <a:t>DS</a:t>
                      </a:r>
                      <a:r>
                        <a:rPr lang="ja-JP" altLang="en-US" sz="1000" dirty="0">
                          <a:effectLst/>
                        </a:rPr>
                        <a:t>部にやらないといけないことに繋いでいく、向こうから相談させる、やらされ仕事にならないように。組織で動いてるから協力すべき）</a:t>
                      </a:r>
                      <a:br>
                        <a:rPr lang="ja-JP" altLang="en-US" sz="1000" dirty="0">
                          <a:effectLst/>
                        </a:rPr>
                      </a:br>
                      <a:r>
                        <a:rPr lang="ja-JP" altLang="en-US" sz="1000" dirty="0">
                          <a:effectLst/>
                        </a:rPr>
                        <a:t>・依頼すること自体に工数を感じた。自分で作業する方が早く進むと思っていた。必要な作業を洗い出せていなかったため、次々作業が生まれて破綻。</a:t>
                      </a:r>
                      <a:br>
                        <a:rPr lang="ja-JP" altLang="en-US" sz="1000" dirty="0">
                          <a:effectLst/>
                        </a:rPr>
                      </a:br>
                      <a:r>
                        <a:rPr lang="ja-JP" altLang="en-US" sz="1000" dirty="0">
                          <a:effectLst/>
                        </a:rPr>
                        <a:t>・時間に余裕のある人で相談できる人がいなかった。（あるべき姿を考えると、余裕がなくても相談すべき</a:t>
                      </a:r>
                      <a:br>
                        <a:rPr lang="ja-JP" altLang="en-US" sz="1000" dirty="0">
                          <a:effectLst/>
                        </a:rPr>
                      </a:br>
                      <a:br>
                        <a:rPr lang="ja-JP" altLang="en-US" sz="1000" dirty="0">
                          <a:effectLst/>
                        </a:rPr>
                      </a:br>
                      <a:r>
                        <a:rPr lang="ja-JP" altLang="en-US" sz="1000" dirty="0">
                          <a:effectLst/>
                        </a:rPr>
                        <a:t>■学び</a:t>
                      </a:r>
                      <a:br>
                        <a:rPr lang="ja-JP" altLang="en-US" sz="1000" dirty="0">
                          <a:effectLst/>
                        </a:rPr>
                      </a:br>
                      <a:r>
                        <a:rPr lang="ja-JP" altLang="en-US" sz="1000" dirty="0">
                          <a:effectLst/>
                        </a:rPr>
                        <a:t>・目的を明確にしてゴールの認識合わせをすることが大事。あとからこれやりたいとか言わせないためにも。</a:t>
                      </a:r>
                      <a:br>
                        <a:rPr lang="ja-JP" altLang="en-US" sz="1000" dirty="0">
                          <a:effectLst/>
                        </a:rPr>
                      </a:br>
                      <a:r>
                        <a:rPr lang="ja-JP" altLang="en-US" sz="1000" dirty="0">
                          <a:effectLst/>
                        </a:rPr>
                        <a:t>・作業するまえに必要な作業を洗い出すことが必要。スケジュールを立てる。予期せぬことが起こる前提で立てる。</a:t>
                      </a:r>
                      <a:br>
                        <a:rPr lang="ja-JP" altLang="en-US" sz="1000" dirty="0">
                          <a:effectLst/>
                        </a:rPr>
                      </a:br>
                      <a:r>
                        <a:rPr lang="ja-JP" altLang="en-US" sz="1000" dirty="0">
                          <a:effectLst/>
                        </a:rPr>
                        <a:t>・上司と関係者と認識をすり合わせることが大事</a:t>
                      </a:r>
                      <a:br>
                        <a:rPr lang="ja-JP" altLang="en-US" sz="1000" dirty="0">
                          <a:effectLst/>
                        </a:rPr>
                      </a:br>
                      <a:r>
                        <a:rPr lang="ja-JP" altLang="en-US" sz="1000" dirty="0">
                          <a:effectLst/>
                        </a:rPr>
                        <a:t>・頭使うことは作業するまでに終わらせる。作業は機械的にする</a:t>
                      </a:r>
                      <a:br>
                        <a:rPr lang="ja-JP" altLang="en-US" sz="1000" dirty="0">
                          <a:effectLst/>
                        </a:rPr>
                      </a:br>
                      <a:r>
                        <a:rPr lang="ja-JP" altLang="en-US" sz="1000" dirty="0">
                          <a:effectLst/>
                        </a:rPr>
                        <a:t>・</a:t>
                      </a:r>
                      <a:r>
                        <a:rPr lang="en-US" altLang="ja-JP" sz="1000" dirty="0">
                          <a:effectLst/>
                        </a:rPr>
                        <a:t>8</a:t>
                      </a:r>
                      <a:r>
                        <a:rPr lang="ja-JP" altLang="en-US" sz="1000" dirty="0">
                          <a:effectLst/>
                        </a:rPr>
                        <a:t>割以上仕事を抱えない</a:t>
                      </a:r>
                      <a:br>
                        <a:rPr lang="ja-JP" altLang="en-US" sz="1000" dirty="0">
                          <a:effectLst/>
                        </a:rPr>
                      </a:br>
                      <a:r>
                        <a:rPr lang="ja-JP" altLang="en-US" sz="1000" dirty="0">
                          <a:effectLst/>
                        </a:rPr>
                        <a:t>・早い段階で対処する。早くボールを返す</a:t>
                      </a:r>
                      <a:br>
                        <a:rPr lang="ja-JP" altLang="en-US" sz="1000" dirty="0">
                          <a:effectLst/>
                        </a:rPr>
                      </a:br>
                      <a:r>
                        <a:rPr lang="ja-JP" altLang="en-US" sz="1000" dirty="0">
                          <a:effectLst/>
                        </a:rPr>
                        <a:t>・聞かれたことに答える。ズレたこと言わない。</a:t>
                      </a:r>
                      <a:br>
                        <a:rPr lang="ja-JP" altLang="en-US" sz="1000" dirty="0">
                          <a:effectLst/>
                        </a:rPr>
                      </a:br>
                      <a:r>
                        <a:rPr lang="ja-JP" altLang="en-US" sz="1000" dirty="0">
                          <a:effectLst/>
                        </a:rPr>
                        <a:t>・できないことはことわるべき。がんばりますポーズは自分だけが損する。</a:t>
                      </a:r>
                      <a:r>
                        <a:rPr lang="en-US" altLang="ja-JP" sz="1000" dirty="0">
                          <a:effectLst/>
                        </a:rPr>
                        <a:t>(</a:t>
                      </a:r>
                    </a:p>
                  </a:txBody>
                  <a:tcPr marL="39977" marR="13881" marT="13881" marB="19988" anchor="ctr">
                    <a:lnL>
                      <a:noFill/>
                    </a:lnL>
                    <a:lnR>
                      <a:noFill/>
                    </a:lnR>
                    <a:lnT>
                      <a:noFill/>
                    </a:lnT>
                    <a:lnB>
                      <a:noFill/>
                    </a:lnB>
                    <a:solidFill>
                      <a:srgbClr val="FFFFFF"/>
                    </a:solidFill>
                  </a:tcPr>
                </a:tc>
                <a:extLst>
                  <a:ext uri="{0D108BD9-81ED-4DB2-BD59-A6C34878D82A}">
                    <a16:rowId xmlns:a16="http://schemas.microsoft.com/office/drawing/2014/main" val="597388199"/>
                  </a:ext>
                </a:extLst>
              </a:tr>
            </a:tbl>
          </a:graphicData>
        </a:graphic>
      </p:graphicFrame>
      <p:pic>
        <p:nvPicPr>
          <p:cNvPr id="6" name="図 5">
            <a:extLst>
              <a:ext uri="{FF2B5EF4-FFF2-40B4-BE49-F238E27FC236}">
                <a16:creationId xmlns:a16="http://schemas.microsoft.com/office/drawing/2014/main" id="{F0B98EED-B713-4456-A2C0-BF7A344C0F32}"/>
              </a:ext>
            </a:extLst>
          </p:cNvPr>
          <p:cNvPicPr>
            <a:picLocks noChangeAspect="1"/>
          </p:cNvPicPr>
          <p:nvPr/>
        </p:nvPicPr>
        <p:blipFill>
          <a:blip r:embed="rId2"/>
          <a:stretch>
            <a:fillRect/>
          </a:stretch>
        </p:blipFill>
        <p:spPr>
          <a:xfrm>
            <a:off x="4836160" y="70485"/>
            <a:ext cx="7102278" cy="1530394"/>
          </a:xfrm>
          <a:prstGeom prst="rect">
            <a:avLst/>
          </a:prstGeom>
        </p:spPr>
      </p:pic>
      <p:sp>
        <p:nvSpPr>
          <p:cNvPr id="7" name="正方形/長方形 6">
            <a:extLst>
              <a:ext uri="{FF2B5EF4-FFF2-40B4-BE49-F238E27FC236}">
                <a16:creationId xmlns:a16="http://schemas.microsoft.com/office/drawing/2014/main" id="{4B73A93B-A400-42CE-BB14-DD531C7B4ACF}"/>
              </a:ext>
            </a:extLst>
          </p:cNvPr>
          <p:cNvSpPr/>
          <p:nvPr/>
        </p:nvSpPr>
        <p:spPr>
          <a:xfrm>
            <a:off x="8067478" y="4673600"/>
            <a:ext cx="3870960" cy="1898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最後までひっぱてできませんでしたーが一番の問題</a:t>
            </a:r>
            <a:endParaRPr kumimoji="1" lang="en-US" altLang="ja-JP" dirty="0"/>
          </a:p>
          <a:p>
            <a:endParaRPr lang="en-US" altLang="ja-JP" dirty="0"/>
          </a:p>
          <a:p>
            <a:r>
              <a:rPr kumimoji="1" lang="ja-JP" altLang="en-US" dirty="0"/>
              <a:t>私がやるとこれくらいかかりますを言う。</a:t>
            </a:r>
            <a:endParaRPr kumimoji="1" lang="en-US" altLang="ja-JP" dirty="0"/>
          </a:p>
          <a:p>
            <a:r>
              <a:rPr kumimoji="1" lang="ja-JP" altLang="en-US" dirty="0"/>
              <a:t>責任をもってうけもった以上、</a:t>
            </a:r>
          </a:p>
        </p:txBody>
      </p:sp>
      <p:sp>
        <p:nvSpPr>
          <p:cNvPr id="8" name="正方形/長方形 7">
            <a:extLst>
              <a:ext uri="{FF2B5EF4-FFF2-40B4-BE49-F238E27FC236}">
                <a16:creationId xmlns:a16="http://schemas.microsoft.com/office/drawing/2014/main" id="{E291BE61-3F65-40AF-B0E9-2AC2746AADDB}"/>
              </a:ext>
            </a:extLst>
          </p:cNvPr>
          <p:cNvSpPr/>
          <p:nvPr/>
        </p:nvSpPr>
        <p:spPr>
          <a:xfrm>
            <a:off x="0" y="0"/>
            <a:ext cx="483616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a:p>
          <a:p>
            <a:r>
              <a:rPr kumimoji="1" lang="ja-JP" altLang="en-US" dirty="0"/>
              <a:t>どうすればいいかを言う</a:t>
            </a:r>
            <a:endParaRPr kumimoji="1" lang="en-US" altLang="ja-JP" dirty="0"/>
          </a:p>
          <a:p>
            <a:r>
              <a:rPr lang="ja-JP" altLang="en-US" dirty="0"/>
              <a:t>原因として、○○だったので、</a:t>
            </a:r>
            <a:endParaRPr kumimoji="1" lang="en-US" altLang="ja-JP" dirty="0"/>
          </a:p>
          <a:p>
            <a:r>
              <a:rPr lang="ja-JP" altLang="en-US" dirty="0"/>
              <a:t>理由はこここうです。</a:t>
            </a:r>
            <a:endParaRPr kumimoji="1" lang="en-US" altLang="ja-JP" dirty="0"/>
          </a:p>
          <a:p>
            <a:r>
              <a:rPr lang="ja-JP" altLang="en-US" dirty="0"/>
              <a:t>みんなのためを持ってメッセージをつたえる</a:t>
            </a:r>
            <a:endParaRPr kumimoji="1" lang="en-US" altLang="ja-JP" dirty="0"/>
          </a:p>
          <a:p>
            <a:r>
              <a:rPr lang="ja-JP" altLang="en-US" dirty="0"/>
              <a:t>小出しで情報を共有しなかった</a:t>
            </a:r>
            <a:endParaRPr lang="en-US" altLang="ja-JP" dirty="0"/>
          </a:p>
          <a:p>
            <a:r>
              <a:rPr kumimoji="1" lang="ja-JP" altLang="en-US" dirty="0"/>
              <a:t>本人でできるところは外してはいけない</a:t>
            </a:r>
            <a:endParaRPr kumimoji="1" lang="en-US" altLang="ja-JP" dirty="0"/>
          </a:p>
          <a:p>
            <a:endParaRPr lang="en-US" altLang="ja-JP" dirty="0"/>
          </a:p>
          <a:p>
            <a:r>
              <a:rPr lang="ja-JP" altLang="en-US" dirty="0"/>
              <a:t>根本の原因はこうでした</a:t>
            </a:r>
            <a:endParaRPr lang="en-US" altLang="ja-JP" dirty="0"/>
          </a:p>
          <a:p>
            <a:endParaRPr lang="en-US" altLang="ja-JP" dirty="0"/>
          </a:p>
          <a:p>
            <a:r>
              <a:rPr kumimoji="1" lang="ja-JP" altLang="en-US" dirty="0"/>
              <a:t>○○があるので余白が欲しいです。</a:t>
            </a:r>
            <a:endParaRPr kumimoji="1" lang="en-US" altLang="ja-JP" dirty="0"/>
          </a:p>
          <a:p>
            <a:r>
              <a:rPr lang="ja-JP" altLang="en-US" dirty="0"/>
              <a:t>こっちのことわかってなかったらこっちから言うべき。話すことでコントールできる</a:t>
            </a:r>
            <a:endParaRPr lang="en-US" altLang="ja-JP" dirty="0"/>
          </a:p>
          <a:p>
            <a:endParaRPr lang="en-US" altLang="ja-JP" dirty="0"/>
          </a:p>
          <a:p>
            <a:r>
              <a:rPr lang="ja-JP" altLang="en-US" dirty="0"/>
              <a:t>話せるコミュニケーション能力をここからみがいていきます</a:t>
            </a:r>
            <a:endParaRPr lang="en-US" altLang="ja-JP" dirty="0"/>
          </a:p>
          <a:p>
            <a:endParaRPr lang="en-US" altLang="ja-JP" dirty="0"/>
          </a:p>
          <a:p>
            <a:r>
              <a:rPr lang="ja-JP" altLang="en-US" dirty="0"/>
              <a:t>これからの動きを行動レベルで書き起こして</a:t>
            </a:r>
            <a:endParaRPr lang="en-US" altLang="ja-JP" dirty="0"/>
          </a:p>
          <a:p>
            <a:endParaRPr lang="en-US" altLang="ja-JP" dirty="0"/>
          </a:p>
          <a:p>
            <a:r>
              <a:rPr lang="ja-JP" altLang="en-US" dirty="0"/>
              <a:t>外にエネルギーを使わない、自分のために使うべき</a:t>
            </a:r>
            <a:endParaRPr lang="en-US" altLang="ja-JP" dirty="0"/>
          </a:p>
        </p:txBody>
      </p:sp>
    </p:spTree>
    <p:extLst>
      <p:ext uri="{BB962C8B-B14F-4D97-AF65-F5344CB8AC3E}">
        <p14:creationId xmlns:p14="http://schemas.microsoft.com/office/powerpoint/2010/main" val="203461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201D1-620D-4169-99FF-ECB82496B8AB}"/>
              </a:ext>
            </a:extLst>
          </p:cNvPr>
          <p:cNvSpPr>
            <a:spLocks noGrp="1"/>
          </p:cNvSpPr>
          <p:nvPr>
            <p:ph type="title"/>
          </p:nvPr>
        </p:nvSpPr>
        <p:spPr>
          <a:xfrm>
            <a:off x="838200" y="365125"/>
            <a:ext cx="10515600" cy="691515"/>
          </a:xfrm>
        </p:spPr>
        <p:txBody>
          <a:bodyPr>
            <a:normAutofit/>
          </a:bodyPr>
          <a:lstStyle/>
          <a:p>
            <a:r>
              <a:rPr kumimoji="1" lang="ja-JP" altLang="en-US" sz="2800" b="1" dirty="0"/>
              <a:t>アイサポ＋発表会振り返り</a:t>
            </a:r>
          </a:p>
        </p:txBody>
      </p:sp>
      <p:sp>
        <p:nvSpPr>
          <p:cNvPr id="3" name="コンテンツ プレースホルダー 2">
            <a:extLst>
              <a:ext uri="{FF2B5EF4-FFF2-40B4-BE49-F238E27FC236}">
                <a16:creationId xmlns:a16="http://schemas.microsoft.com/office/drawing/2014/main" id="{EA1E1E35-BBE9-4C9D-A393-1BA9C67FC00C}"/>
              </a:ext>
            </a:extLst>
          </p:cNvPr>
          <p:cNvSpPr>
            <a:spLocks noGrp="1"/>
          </p:cNvSpPr>
          <p:nvPr>
            <p:ph idx="1"/>
          </p:nvPr>
        </p:nvSpPr>
        <p:spPr>
          <a:xfrm>
            <a:off x="838200" y="1259840"/>
            <a:ext cx="10515600" cy="4917123"/>
          </a:xfrm>
        </p:spPr>
        <p:txBody>
          <a:bodyPr/>
          <a:lstStyle/>
          <a:p>
            <a:endParaRPr kumimoji="1" lang="ja-JP" altLang="en-US" dirty="0"/>
          </a:p>
        </p:txBody>
      </p:sp>
    </p:spTree>
    <p:extLst>
      <p:ext uri="{BB962C8B-B14F-4D97-AF65-F5344CB8AC3E}">
        <p14:creationId xmlns:p14="http://schemas.microsoft.com/office/powerpoint/2010/main" val="178707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ED0F69-AD01-4E4B-8B8C-F987AE18347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615FBD4-F20D-4AB5-8929-60854865A70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854890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624</Words>
  <Application>Microsoft Office PowerPoint</Application>
  <PresentationFormat>ワイド画面</PresentationFormat>
  <Paragraphs>25</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反省</vt:lpstr>
      <vt:lpstr>アイサポ＋発表会振り返り</vt:lpstr>
      <vt:lpstr>PowerPoint プレゼンテーション</vt:lpstr>
    </vt:vector>
  </TitlesOfParts>
  <Company>株式会社アイシン</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反省</dc:title>
  <dc:creator>Sasaoka Yuki／笹岡　優樹／AI</dc:creator>
  <cp:lastModifiedBy>Sasaoka Yuki／笹岡　優樹／AI</cp:lastModifiedBy>
  <cp:revision>2</cp:revision>
  <dcterms:created xsi:type="dcterms:W3CDTF">2023-09-18T06:11:23Z</dcterms:created>
  <dcterms:modified xsi:type="dcterms:W3CDTF">2023-09-21T08:24:37Z</dcterms:modified>
</cp:coreProperties>
</file>