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6" r:id="rId5"/>
    <p:sldMasterId id="2147483656" r:id="rId6"/>
  </p:sldMasterIdLst>
  <p:notesMasterIdLst>
    <p:notesMasterId r:id="rId10"/>
  </p:notesMasterIdLst>
  <p:handoutMasterIdLst>
    <p:handoutMasterId r:id="rId11"/>
  </p:handoutMasterIdLst>
  <p:sldIdLst>
    <p:sldId id="263" r:id="rId7"/>
    <p:sldId id="266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BC3FF"/>
    <a:srgbClr val="4BBCFF"/>
    <a:srgbClr val="333333"/>
    <a:srgbClr val="E5E8F1"/>
    <a:srgbClr val="BFC6DC"/>
    <a:srgbClr val="808CB8"/>
    <a:srgbClr val="405395"/>
    <a:srgbClr val="001A72"/>
    <a:srgbClr val="00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AFD51-C570-4268-8DAE-90D6A2D4785C}" v="1" dt="2021-04-07T06:21:06.378"/>
    <p1510:client id="{76BA687E-5D92-4F12-B4C3-CC374B0EEB60}" v="1" dt="2021-04-07T06:21:47.097"/>
    <p1510:client id="{7A6F2F3B-BC2A-4F63-BCCC-CD53854D5978}" v="1" dt="2021-04-07T06:16:3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7" autoAdjust="0"/>
    <p:restoredTop sz="94728"/>
  </p:normalViewPr>
  <p:slideViewPr>
    <p:cSldViewPr>
      <p:cViewPr varScale="1">
        <p:scale>
          <a:sx n="166" d="100"/>
          <a:sy n="166" d="100"/>
        </p:scale>
        <p:origin x="23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o Satoshi／近藤　覚士／AW" userId="S::1042912-z100@jp-global.aisingroup.com::4fee0555-86fb-4ddc-bdcf-6b0f6f22312c" providerId="AD" clId="Web-{20BAFD51-C570-4268-8DAE-90D6A2D4785C}"/>
    <pc:docChg chg="addSld">
      <pc:chgData name="Kondo Satoshi／近藤　覚士／AW" userId="S::1042912-z100@jp-global.aisingroup.com::4fee0555-86fb-4ddc-bdcf-6b0f6f22312c" providerId="AD" clId="Web-{20BAFD51-C570-4268-8DAE-90D6A2D4785C}" dt="2021-04-07T06:21:06.378" v="0"/>
      <pc:docMkLst>
        <pc:docMk/>
      </pc:docMkLst>
      <pc:sldChg chg="new">
        <pc:chgData name="Kondo Satoshi／近藤　覚士／AW" userId="S::1042912-z100@jp-global.aisingroup.com::4fee0555-86fb-4ddc-bdcf-6b0f6f22312c" providerId="AD" clId="Web-{20BAFD51-C570-4268-8DAE-90D6A2D4785C}" dt="2021-04-07T06:21:06.378" v="0"/>
        <pc:sldMkLst>
          <pc:docMk/>
          <pc:sldMk cId="2379932870" sldId="257"/>
        </pc:sldMkLst>
      </pc:sldChg>
    </pc:docChg>
  </pc:docChgLst>
  <pc:docChgLst>
    <pc:chgData name="Yamaguchi Ayako／山口　綾子／AI" userId="S::1042268-z100@jp-global.aisingroup.com::ba084bdf-e313-4b67-97c4-536aa2078368" providerId="AD" clId="Web-{7A6F2F3B-BC2A-4F63-BCCC-CD53854D5978}"/>
    <pc:docChg chg="addSld">
      <pc:chgData name="Yamaguchi Ayako／山口　綾子／AI" userId="S::1042268-z100@jp-global.aisingroup.com::ba084bdf-e313-4b67-97c4-536aa2078368" providerId="AD" clId="Web-{7A6F2F3B-BC2A-4F63-BCCC-CD53854D5978}" dt="2021-04-07T06:16:37.325" v="0"/>
      <pc:docMkLst>
        <pc:docMk/>
      </pc:docMkLst>
      <pc:sldChg chg="new">
        <pc:chgData name="Yamaguchi Ayako／山口　綾子／AI" userId="S::1042268-z100@jp-global.aisingroup.com::ba084bdf-e313-4b67-97c4-536aa2078368" providerId="AD" clId="Web-{7A6F2F3B-BC2A-4F63-BCCC-CD53854D5978}" dt="2021-04-07T06:16:37.325" v="0"/>
        <pc:sldMkLst>
          <pc:docMk/>
          <pc:sldMk cId="1770612254" sldId="256"/>
        </pc:sldMkLst>
      </pc:sldChg>
    </pc:docChg>
  </pc:docChgLst>
  <pc:docChgLst>
    <pc:chgData name="Kondo Satoshi／近藤　覚士／AW" userId="S::1042912-z100@jp-global.aisingroup.com::4fee0555-86fb-4ddc-bdcf-6b0f6f22312c" providerId="AD" clId="Web-{76BA687E-5D92-4F12-B4C3-CC374B0EEB60}"/>
    <pc:docChg chg="delSld">
      <pc:chgData name="Kondo Satoshi／近藤　覚士／AW" userId="S::1042912-z100@jp-global.aisingroup.com::4fee0555-86fb-4ddc-bdcf-6b0f6f22312c" providerId="AD" clId="Web-{76BA687E-5D92-4F12-B4C3-CC374B0EEB60}" dt="2021-04-07T06:21:47.097" v="0"/>
      <pc:docMkLst>
        <pc:docMk/>
      </pc:docMkLst>
      <pc:sldChg chg="del">
        <pc:chgData name="Kondo Satoshi／近藤　覚士／AW" userId="S::1042912-z100@jp-global.aisingroup.com::4fee0555-86fb-4ddc-bdcf-6b0f6f22312c" providerId="AD" clId="Web-{76BA687E-5D92-4F12-B4C3-CC374B0EEB60}" dt="2021-04-07T06:21:47.097" v="0"/>
        <pc:sldMkLst>
          <pc:docMk/>
          <pc:sldMk cId="2379932870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00C4-2B60-4753-A5D4-F9C05F8D07A0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E4465-3CD4-47BF-AF5D-253C146AD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機密なし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 smtClean="0"/>
              <a:t>署名 メイリオ</a:t>
            </a:r>
            <a:r>
              <a:rPr kumimoji="1" lang="en-US" altLang="ja-JP" dirty="0" smtClean="0"/>
              <a:t>21pt</a:t>
            </a:r>
            <a:endParaRPr kumimoji="1" lang="en-US" altLang="ja-JP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April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関係者外秘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 smtClean="0"/>
              <a:t>署名 メイリオ</a:t>
            </a:r>
            <a:r>
              <a:rPr kumimoji="1" lang="en-US" altLang="ja-JP" dirty="0" smtClean="0"/>
              <a:t>21pt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100392" y="548680"/>
            <a:ext cx="81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b="1" dirty="0" smtClean="0">
                <a:solidFill>
                  <a:srgbClr val="D21E23"/>
                </a:solidFill>
              </a:rPr>
              <a:t>DS</a:t>
            </a:r>
            <a:r>
              <a:rPr kumimoji="1" lang="ja-JP" altLang="en-US" sz="700" b="1" dirty="0" smtClean="0">
                <a:solidFill>
                  <a:srgbClr val="D21E23"/>
                </a:solidFill>
              </a:rPr>
              <a:t>部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April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秘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 smtClean="0"/>
              <a:t>署名 メイリオ</a:t>
            </a:r>
            <a:r>
              <a:rPr kumimoji="1" lang="en-US" altLang="ja-JP" dirty="0" smtClean="0"/>
              <a:t>21pt</a:t>
            </a:r>
            <a:endParaRPr kumimoji="1" lang="en-US" altLang="ja-JP"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8100392" y="581235"/>
            <a:ext cx="8118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 smtClean="0">
                <a:solidFill>
                  <a:srgbClr val="D21E23"/>
                </a:solidFill>
              </a:rPr>
              <a:t>部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April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[極秘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8462" y="2360932"/>
            <a:ext cx="764873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32pt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8462" y="4732628"/>
            <a:ext cx="5872478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5725" marR="0" indent="-85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 smtClean="0"/>
              <a:t>署名 メイリオ</a:t>
            </a:r>
            <a:r>
              <a:rPr kumimoji="1" lang="en-US" altLang="ja-JP" dirty="0" smtClean="0"/>
              <a:t>21pt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7608939" y="733835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 smtClean="0">
                <a:solidFill>
                  <a:srgbClr val="D21E23"/>
                </a:solidFill>
              </a:rPr>
              <a:t>年　　月　　日まで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8100392" y="581235"/>
            <a:ext cx="8118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 smtClean="0">
                <a:solidFill>
                  <a:srgbClr val="D21E23"/>
                </a:solidFill>
              </a:rPr>
              <a:t>部</a:t>
            </a:r>
            <a:endParaRPr kumimoji="1" lang="ja-JP" altLang="en-US" sz="700" b="1" dirty="0">
              <a:solidFill>
                <a:srgbClr val="D21E23"/>
              </a:solidFill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April 19,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7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332308" y="306000"/>
            <a:ext cx="84771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7632" y="1080000"/>
            <a:ext cx="7648737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ja-JP" altLang="en-US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4A1610DC-62E7-5544-8301-D25504824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308" y="2520001"/>
            <a:ext cx="8480492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128464" y="620688"/>
            <a:ext cx="8928992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>
              <a:defRPr/>
            </a:pPr>
            <a:endParaRPr kumimoji="0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72480" y="116632"/>
            <a:ext cx="8784976" cy="432048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D42A23B6-0D29-974B-B01F-037DD6CAC3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308" y="306000"/>
            <a:ext cx="8480492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308" y="1098000"/>
            <a:ext cx="8480492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 dirty="0"/>
              <a:t> </a:t>
            </a:r>
            <a:r>
              <a:rPr kumimoji="1" lang="ja-JP" altLang="en-US"/>
              <a:t>メイリオ</a:t>
            </a:r>
            <a:r>
              <a:rPr kumimoji="1" lang="en-US" altLang="ja-JP" dirty="0"/>
              <a:t>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"/>
            <a:ext cx="9144000" cy="6856475"/>
          </a:xfrm>
          <a:prstGeom prst="rect">
            <a:avLst/>
          </a:prstGeom>
        </p:spPr>
      </p:pic>
      <p:pic>
        <p:nvPicPr>
          <p:cNvPr id="4" name="図 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527"/>
            <a:ext cx="9144000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5741381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26956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A8CCF4A2-B4C2-4311-8CD0-D49B0B284173}" type="datetime4">
              <a:rPr lang="en-US" altLang="ja-JP" smtClean="0"/>
              <a:t>April 19, 2023</a:t>
            </a:fld>
            <a:endParaRPr 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 12.5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 12.5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03"/>
            <a:ext cx="9143999" cy="68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0470"/>
            <a:ext cx="9144000" cy="247530"/>
          </a:xfrm>
          <a:prstGeom prst="rect">
            <a:avLst/>
          </a:prstGeom>
        </p:spPr>
      </p:pic>
      <p:sp>
        <p:nvSpPr>
          <p:cNvPr id="32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5076056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スライド番号プレースホルダー 1"/>
          <p:cNvSpPr txBox="1">
            <a:spLocks/>
          </p:cNvSpPr>
          <p:nvPr userDrawn="1"/>
        </p:nvSpPr>
        <p:spPr>
          <a:xfrm>
            <a:off x="8095784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endParaRPr lang="en-US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1" lang="en-US" altLang="ja-JP" sz="73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 12.5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plus.aisingroup.com/gsf/ar-aitube-01/aisintube/video-detail/a90d249f-a47a-4cf3-a860-6ffa662a981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在庫レイアウト・人員配置最適化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CCF4A2-B4C2-4311-8CD0-D49B0B284173}" type="datetime4">
              <a:rPr lang="en-US" altLang="ja-JP" smtClean="0"/>
              <a:t>April 19, 2023</a:t>
            </a:fld>
            <a:endParaRPr 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19"/>
          </p:nvPr>
        </p:nvSpPr>
        <p:spPr>
          <a:xfrm>
            <a:off x="493955" y="4720311"/>
            <a:ext cx="6361851" cy="1864725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株式会社　アイシン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DX</a:t>
            </a:r>
            <a:r>
              <a:rPr lang="ja-JP" altLang="en-US" sz="2000" dirty="0" smtClean="0"/>
              <a:t>戦略センター　</a:t>
            </a:r>
            <a:r>
              <a:rPr lang="en-US" altLang="ja-JP" sz="2000" dirty="0" smtClean="0"/>
              <a:t>DS</a:t>
            </a:r>
            <a:r>
              <a:rPr lang="ja-JP" altLang="en-US" sz="2000" dirty="0" smtClean="0"/>
              <a:t>部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スマートファクトリー</a:t>
            </a:r>
            <a:r>
              <a:rPr kumimoji="1" lang="en-US" altLang="ja-JP" sz="2000" dirty="0" smtClean="0"/>
              <a:t>AI</a:t>
            </a:r>
            <a:r>
              <a:rPr kumimoji="1" lang="ja-JP" altLang="en-US" sz="2000" dirty="0" smtClean="0"/>
              <a:t>開発室　</a:t>
            </a:r>
            <a:r>
              <a:rPr lang="ja-JP" altLang="en-US" sz="2000" dirty="0" smtClean="0"/>
              <a:t>イノベーション</a:t>
            </a:r>
            <a:r>
              <a:rPr lang="en-US" altLang="ja-JP" sz="2000" dirty="0" smtClean="0"/>
              <a:t>G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40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31912" y="64372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エクセルで箱数・容積が出る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1353728" y="973328"/>
            <a:ext cx="648072" cy="288032"/>
          </a:xfrm>
          <a:prstGeom prst="rightArrow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26" y="968729"/>
            <a:ext cx="2899617" cy="116412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518" y="828389"/>
            <a:ext cx="148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製品ごとのパラメータ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333234" y="1052736"/>
            <a:ext cx="648072" cy="288032"/>
          </a:xfrm>
          <a:prstGeom prst="rightArrow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00" y="1052736"/>
            <a:ext cx="3008056" cy="187220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00192" y="646871"/>
            <a:ext cx="21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配置する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 rot="10042214">
            <a:off x="2861825" y="2727770"/>
            <a:ext cx="3112960" cy="288032"/>
          </a:xfrm>
          <a:prstGeom prst="rightArrow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7076" y="3044470"/>
            <a:ext cx="201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工数</a:t>
            </a:r>
            <a:r>
              <a:rPr lang="ja-JP" altLang="en-US" dirty="0" smtClean="0"/>
              <a:t>に落として作業を設計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6" y="3703465"/>
            <a:ext cx="4436960" cy="1810947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>
          <a:xfrm rot="421150">
            <a:off x="4476718" y="3599615"/>
            <a:ext cx="1328858" cy="288032"/>
          </a:xfrm>
          <a:prstGeom prst="rightArrow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960" y="3258266"/>
            <a:ext cx="3215327" cy="273546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7504" y="5581387"/>
            <a:ext cx="46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類似の工程のパターンに数量、距離を入力⇒工程のたたき台を自動で出力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18348" y="257749"/>
            <a:ext cx="347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組み合わせ最適化で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点数化（重いもの、頻度など）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⇒点数を最大化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65609" y="5904552"/>
            <a:ext cx="317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工数の負荷が均一になるよう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組み合わせ最適化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8346357" cy="472921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5616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3"/>
              </a:rPr>
              <a:t>20230302DX-L</a:t>
            </a:r>
            <a:r>
              <a:rPr lang="ja-JP" altLang="en-US" dirty="0">
                <a:hlinkClick r:id="rId3"/>
              </a:rPr>
              <a:t>ワークショップ </a:t>
            </a:r>
            <a:r>
              <a:rPr lang="en-US" altLang="ja-JP" dirty="0">
                <a:hlinkClick r:id="rId3"/>
              </a:rPr>
              <a:t>- AISIN TUBE (aisingroup.com)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94190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4x3.potx" id="{48AFEA6A-604E-42BA-9887-73616890AEBE}" vid="{289A938B-3280-4F35-BE8A-825419819AD9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4x3.potx" id="{48AFEA6A-604E-42BA-9887-73616890AEBE}" vid="{24C9F105-6401-40A9-83B7-BA428BC41266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4x3.potx" id="{48AFEA6A-604E-42BA-9887-73616890AEBE}" vid="{940F754A-C81A-4B26-B6E4-3799EAA36272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4E1D8F1007BF04795EF9AA3B0611854" ma:contentTypeVersion="6" ma:contentTypeDescription="新しいドキュメントを作成します。" ma:contentTypeScope="" ma:versionID="6b05fe70e6c72bd247f8bcc3d6f95bb8">
  <xsd:schema xmlns:xsd="http://www.w3.org/2001/XMLSchema" xmlns:xs="http://www.w3.org/2001/XMLSchema" xmlns:p="http://schemas.microsoft.com/office/2006/metadata/properties" xmlns:ns2="a12cd367-d2a7-433e-a35d-8a9c34d43bbc" targetNamespace="http://schemas.microsoft.com/office/2006/metadata/properties" ma:root="true" ma:fieldsID="a9cfcc2b83eb86526caf588f36fc8739" ns2:_="">
    <xsd:import namespace="a12cd367-d2a7-433e-a35d-8a9c34d43b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cd367-d2a7-433e-a35d-8a9c34d43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D9F7C-91F7-4D77-B3DF-6B72E28430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cd367-d2a7-433e-a35d-8a9c34d43b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C0D01D-10E4-4C54-AC5D-FB0DAB7E27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4D5C3F-B8AA-4504-BD2C-D5FE74E8124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12cd367-d2a7-433e-a35d-8a9c34d43bb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AISINフォーマット_4x3</Template>
  <TotalTime>1119</TotalTime>
  <Words>95</Words>
  <Application>Microsoft Office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ＭＳ Ｐゴシック</vt:lpstr>
      <vt:lpstr>メイリオ</vt:lpstr>
      <vt:lpstr>游ゴシック</vt:lpstr>
      <vt:lpstr>Arial</vt:lpstr>
      <vt:lpstr>Calibri</vt:lpstr>
      <vt:lpstr>Segoe UI</vt:lpstr>
      <vt:lpstr>表紙</vt:lpstr>
      <vt:lpstr>最終頁</vt:lpstr>
      <vt:lpstr>内容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Katsutoshi／清水　勝利／AI</dc:creator>
  <cp:lastModifiedBy>Ibuki Takuma／伊吹　卓真／AI</cp:lastModifiedBy>
  <cp:revision>35</cp:revision>
  <cp:lastPrinted>2020-12-23T05:36:25Z</cp:lastPrinted>
  <dcterms:created xsi:type="dcterms:W3CDTF">2021-07-05T06:07:50Z</dcterms:created>
  <dcterms:modified xsi:type="dcterms:W3CDTF">2023-04-19T08:49:23Z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0x010100B4E1D8F1007BF04795EF9AA3B0611854</vt:lpwstr>
  </property>
</Properties>
</file>