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87" r:id="rId5"/>
    <p:sldId id="28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面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7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November 15,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49231"/>
              </p:ext>
            </p:extLst>
          </p:nvPr>
        </p:nvGraphicFramePr>
        <p:xfrm>
          <a:off x="622030" y="890239"/>
          <a:ext cx="10203350" cy="5469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9770">
                  <a:extLst>
                    <a:ext uri="{9D8B030D-6E8A-4147-A177-3AD203B41FA5}">
                      <a16:colId xmlns:a16="http://schemas.microsoft.com/office/drawing/2014/main" val="1941780534"/>
                    </a:ext>
                  </a:extLst>
                </a:gridCol>
                <a:gridCol w="1212285">
                  <a:extLst>
                    <a:ext uri="{9D8B030D-6E8A-4147-A177-3AD203B41FA5}">
                      <a16:colId xmlns:a16="http://schemas.microsoft.com/office/drawing/2014/main" val="2488014656"/>
                    </a:ext>
                  </a:extLst>
                </a:gridCol>
                <a:gridCol w="1354259">
                  <a:extLst>
                    <a:ext uri="{9D8B030D-6E8A-4147-A177-3AD203B41FA5}">
                      <a16:colId xmlns:a16="http://schemas.microsoft.com/office/drawing/2014/main" val="3651929378"/>
                    </a:ext>
                  </a:extLst>
                </a:gridCol>
                <a:gridCol w="1354259">
                  <a:extLst>
                    <a:ext uri="{9D8B030D-6E8A-4147-A177-3AD203B41FA5}">
                      <a16:colId xmlns:a16="http://schemas.microsoft.com/office/drawing/2014/main" val="1302386542"/>
                    </a:ext>
                  </a:extLst>
                </a:gridCol>
                <a:gridCol w="1354259">
                  <a:extLst>
                    <a:ext uri="{9D8B030D-6E8A-4147-A177-3AD203B41FA5}">
                      <a16:colId xmlns:a16="http://schemas.microsoft.com/office/drawing/2014/main" val="2911364537"/>
                    </a:ext>
                  </a:extLst>
                </a:gridCol>
                <a:gridCol w="1354259">
                  <a:extLst>
                    <a:ext uri="{9D8B030D-6E8A-4147-A177-3AD203B41FA5}">
                      <a16:colId xmlns:a16="http://schemas.microsoft.com/office/drawing/2014/main" val="886285583"/>
                    </a:ext>
                  </a:extLst>
                </a:gridCol>
                <a:gridCol w="1354259">
                  <a:extLst>
                    <a:ext uri="{9D8B030D-6E8A-4147-A177-3AD203B41FA5}">
                      <a16:colId xmlns:a16="http://schemas.microsoft.com/office/drawing/2014/main" val="4288385015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35745"/>
                  </a:ext>
                </a:extLst>
              </a:tr>
              <a:tr h="268945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１６日～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２３日～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日～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日～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日～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88358"/>
                  </a:ext>
                </a:extLst>
              </a:tr>
              <a:tr h="26894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大日程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42129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認識合わせ・依頼内容の共有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事務局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速水先生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15861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➀全体講評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（テキスト形式）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速水先生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02222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➁全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事例の個別講評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（テキスト形式）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速水先生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41379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公開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事務局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3238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ポータル案内分作成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77529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ストラップ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59930"/>
                  </a:ext>
                </a:extLst>
              </a:tr>
              <a:tr h="53892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全社に案内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事務局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645643"/>
                  </a:ext>
                </a:extLst>
              </a:tr>
              <a:tr h="74153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個別講評の送付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72006"/>
                  </a:ext>
                </a:extLst>
              </a:tr>
            </a:tbl>
          </a:graphicData>
        </a:graphic>
      </p:graphicFrame>
      <p:sp>
        <p:nvSpPr>
          <p:cNvPr id="53" name="ホームベース 52"/>
          <p:cNvSpPr/>
          <p:nvPr/>
        </p:nvSpPr>
        <p:spPr>
          <a:xfrm>
            <a:off x="8133769" y="2476845"/>
            <a:ext cx="1297191" cy="39263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450808" y="2494607"/>
            <a:ext cx="836409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11/9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8152553" y="2515187"/>
            <a:ext cx="1928956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全体講評作成</a:t>
            </a:r>
            <a:endParaRPr lang="en-US" altLang="ja-JP" sz="1200" dirty="0">
              <a:solidFill>
                <a:prstClr val="black"/>
              </a:solidFill>
              <a:effectLst>
                <a:glow rad="889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AF4C6F0-3120-4FEE-9FA1-FD703B7FD929}"/>
              </a:ext>
            </a:extLst>
          </p:cNvPr>
          <p:cNvGrpSpPr/>
          <p:nvPr/>
        </p:nvGrpSpPr>
        <p:grpSpPr>
          <a:xfrm>
            <a:off x="9456287" y="3530139"/>
            <a:ext cx="1723832" cy="392630"/>
            <a:chOff x="11026357" y="3338904"/>
            <a:chExt cx="1723832" cy="392630"/>
          </a:xfrm>
        </p:grpSpPr>
        <p:sp>
          <p:nvSpPr>
            <p:cNvPr id="65" name="ホームベース 64"/>
            <p:cNvSpPr/>
            <p:nvPr/>
          </p:nvSpPr>
          <p:spPr>
            <a:xfrm>
              <a:off x="11050062" y="3338904"/>
              <a:ext cx="567300" cy="39263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1641067" y="3343583"/>
              <a:ext cx="1109122" cy="32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ja-JP" sz="1200" dirty="0">
                  <a:solidFill>
                    <a:prstClr val="black"/>
                  </a:solidFill>
                  <a:effectLst>
                    <a:glow rad="889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11/13</a:t>
              </a:r>
              <a:r>
                <a:rPr lang="ja-JP" altLang="en-US" sz="1200" dirty="0">
                  <a:solidFill>
                    <a:prstClr val="black"/>
                  </a:solidFill>
                  <a:effectLst>
                    <a:glow rad="889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（月）</a:t>
              </a:r>
              <a:endParaRPr lang="en-US" altLang="ja-JP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1026357" y="3353980"/>
              <a:ext cx="567300" cy="31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ja-JP" altLang="en-US" sz="1200" dirty="0">
                  <a:solidFill>
                    <a:prstClr val="black"/>
                  </a:solidFill>
                  <a:effectLst>
                    <a:glow rad="889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公開</a:t>
              </a:r>
              <a:endParaRPr lang="en-US" altLang="ja-JP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2" name="テキスト プレースホルダー 2">
            <a:extLst>
              <a:ext uri="{FF2B5EF4-FFF2-40B4-BE49-F238E27FC236}">
                <a16:creationId xmlns:a16="http://schemas.microsoft.com/office/drawing/2014/main" id="{303B80CD-2A0A-4786-B4AE-771776246650}"/>
              </a:ext>
            </a:extLst>
          </p:cNvPr>
          <p:cNvSpPr txBox="1">
            <a:spLocks/>
          </p:cNvSpPr>
          <p:nvPr/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marL="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8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12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9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9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相談：スケジュール（仮）</a:t>
            </a:r>
          </a:p>
        </p:txBody>
      </p:sp>
      <p:sp>
        <p:nvSpPr>
          <p:cNvPr id="17" name="ホームベース 52">
            <a:extLst>
              <a:ext uri="{FF2B5EF4-FFF2-40B4-BE49-F238E27FC236}">
                <a16:creationId xmlns:a16="http://schemas.microsoft.com/office/drawing/2014/main" id="{EA77BC70-1893-4495-91E0-E37423C46864}"/>
              </a:ext>
            </a:extLst>
          </p:cNvPr>
          <p:cNvSpPr/>
          <p:nvPr/>
        </p:nvSpPr>
        <p:spPr>
          <a:xfrm>
            <a:off x="4093938" y="3018610"/>
            <a:ext cx="4039831" cy="39263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E5BBA0-8122-4688-8729-D4F99A13CA9A}"/>
              </a:ext>
            </a:extLst>
          </p:cNvPr>
          <p:cNvSpPr/>
          <p:nvPr/>
        </p:nvSpPr>
        <p:spPr>
          <a:xfrm>
            <a:off x="5474781" y="3018610"/>
            <a:ext cx="1928956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個別講評作成</a:t>
            </a:r>
            <a:endParaRPr lang="en-US" altLang="ja-JP" sz="1200" dirty="0">
              <a:solidFill>
                <a:prstClr val="black"/>
              </a:solidFill>
              <a:effectLst>
                <a:glow rad="889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ホームベース 52">
            <a:extLst>
              <a:ext uri="{FF2B5EF4-FFF2-40B4-BE49-F238E27FC236}">
                <a16:creationId xmlns:a16="http://schemas.microsoft.com/office/drawing/2014/main" id="{E07B4F20-2984-4E8A-A7E1-3CB7C211282C}"/>
              </a:ext>
            </a:extLst>
          </p:cNvPr>
          <p:cNvSpPr/>
          <p:nvPr/>
        </p:nvSpPr>
        <p:spPr>
          <a:xfrm>
            <a:off x="8121105" y="4125675"/>
            <a:ext cx="1322518" cy="25945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ホームベース 52">
            <a:extLst>
              <a:ext uri="{FF2B5EF4-FFF2-40B4-BE49-F238E27FC236}">
                <a16:creationId xmlns:a16="http://schemas.microsoft.com/office/drawing/2014/main" id="{21E22276-80E9-467C-9DB3-48EE4C3A3C14}"/>
              </a:ext>
            </a:extLst>
          </p:cNvPr>
          <p:cNvSpPr/>
          <p:nvPr/>
        </p:nvSpPr>
        <p:spPr>
          <a:xfrm>
            <a:off x="10023587" y="5200854"/>
            <a:ext cx="527260" cy="31226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ホームベース 52">
            <a:extLst>
              <a:ext uri="{FF2B5EF4-FFF2-40B4-BE49-F238E27FC236}">
                <a16:creationId xmlns:a16="http://schemas.microsoft.com/office/drawing/2014/main" id="{621958C2-EB05-4CC9-99A5-C111AA277F8D}"/>
              </a:ext>
            </a:extLst>
          </p:cNvPr>
          <p:cNvSpPr/>
          <p:nvPr/>
        </p:nvSpPr>
        <p:spPr>
          <a:xfrm>
            <a:off x="8108442" y="5682468"/>
            <a:ext cx="1322518" cy="31226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ホームベース 52">
            <a:extLst>
              <a:ext uri="{FF2B5EF4-FFF2-40B4-BE49-F238E27FC236}">
                <a16:creationId xmlns:a16="http://schemas.microsoft.com/office/drawing/2014/main" id="{F3634719-24AF-457B-9EFE-6E19C8C58EDF}"/>
              </a:ext>
            </a:extLst>
          </p:cNvPr>
          <p:cNvSpPr/>
          <p:nvPr/>
        </p:nvSpPr>
        <p:spPr>
          <a:xfrm>
            <a:off x="5474781" y="4639395"/>
            <a:ext cx="4548806" cy="312269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D7F3BCC-37D9-40E6-A0DF-44F93399AEB0}"/>
              </a:ext>
            </a:extLst>
          </p:cNvPr>
          <p:cNvSpPr/>
          <p:nvPr/>
        </p:nvSpPr>
        <p:spPr>
          <a:xfrm>
            <a:off x="10550847" y="5200854"/>
            <a:ext cx="1109122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11/14</a:t>
            </a:r>
            <a:r>
              <a:rPr lang="ja-JP" altLang="en-US" sz="1200" dirty="0">
                <a:solidFill>
                  <a:prstClr val="black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（火）</a:t>
            </a:r>
            <a:endParaRPr lang="en-US" altLang="ja-JP" sz="1200" dirty="0">
              <a:solidFill>
                <a:prstClr val="black"/>
              </a:solidFill>
              <a:effectLst>
                <a:glow rad="889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ホームベース 52">
            <a:extLst>
              <a:ext uri="{FF2B5EF4-FFF2-40B4-BE49-F238E27FC236}">
                <a16:creationId xmlns:a16="http://schemas.microsoft.com/office/drawing/2014/main" id="{DE000C00-5E35-47CA-8090-78033ACFD2D2}"/>
              </a:ext>
            </a:extLst>
          </p:cNvPr>
          <p:cNvSpPr/>
          <p:nvPr/>
        </p:nvSpPr>
        <p:spPr>
          <a:xfrm>
            <a:off x="8108442" y="6047722"/>
            <a:ext cx="1322518" cy="25945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670D5BE-F20D-47C3-83E7-D3D68C0B61C3}"/>
              </a:ext>
            </a:extLst>
          </p:cNvPr>
          <p:cNvSpPr/>
          <p:nvPr/>
        </p:nvSpPr>
        <p:spPr>
          <a:xfrm>
            <a:off x="9479992" y="6008122"/>
            <a:ext cx="836409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200" dirty="0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完了</a:t>
            </a:r>
            <a:endParaRPr lang="en-US" altLang="ja-JP" sz="1200" dirty="0">
              <a:solidFill>
                <a:srgbClr val="FF0000"/>
              </a:solidFill>
              <a:effectLst>
                <a:glow rad="889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4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91</Words>
  <Application>Microsoft Office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Meiryo UI</vt:lpstr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164</cp:revision>
  <dcterms:created xsi:type="dcterms:W3CDTF">2022-01-19T01:36:44Z</dcterms:created>
  <dcterms:modified xsi:type="dcterms:W3CDTF">2023-11-15T05:31:06Z</dcterms:modified>
</cp:coreProperties>
</file>