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7.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8.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 id="2147483681" r:id="rId2"/>
    <p:sldMasterId id="2147483690" r:id="rId3"/>
    <p:sldMasterId id="2147483686" r:id="rId4"/>
    <p:sldMasterId id="2147483676" r:id="rId5"/>
    <p:sldMasterId id="2147483656" r:id="rId6"/>
    <p:sldMasterId id="2147483661" r:id="rId7"/>
    <p:sldMasterId id="2147483666" r:id="rId8"/>
    <p:sldMasterId id="2147483671" r:id="rId9"/>
  </p:sldMasterIdLst>
  <p:notesMasterIdLst>
    <p:notesMasterId r:id="rId17"/>
  </p:notesMasterIdLst>
  <p:handoutMasterIdLst>
    <p:handoutMasterId r:id="rId18"/>
  </p:handoutMasterIdLst>
  <p:sldIdLst>
    <p:sldId id="467" r:id="rId10"/>
    <p:sldId id="535" r:id="rId11"/>
    <p:sldId id="555" r:id="rId12"/>
    <p:sldId id="556" r:id="rId13"/>
    <p:sldId id="557" r:id="rId14"/>
    <p:sldId id="558" r:id="rId15"/>
    <p:sldId id="559"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資料" id="{6CB396E2-B586-4027-BB87-8ADF2930F7BD}">
          <p14:sldIdLst>
            <p14:sldId id="467"/>
            <p14:sldId id="535"/>
            <p14:sldId id="555"/>
            <p14:sldId id="556"/>
            <p14:sldId id="557"/>
            <p14:sldId id="558"/>
            <p14:sldId id="5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zawa Hideyuki／小澤　秀之／AI" initials="OH" lastIdx="1" clrIdx="0">
    <p:extLst>
      <p:ext uri="{19B8F6BF-5375-455C-9EA6-DF929625EA0E}">
        <p15:presenceInfo xmlns:p15="http://schemas.microsoft.com/office/powerpoint/2012/main" userId="Ozawa Hideyuki／小澤　秀之／A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044E"/>
    <a:srgbClr val="FFFF99"/>
    <a:srgbClr val="FFCC66"/>
    <a:srgbClr val="4BC3FF"/>
    <a:srgbClr val="CCFFCC"/>
    <a:srgbClr val="333333"/>
    <a:srgbClr val="66FF66"/>
    <a:srgbClr val="4BBCFF"/>
    <a:srgbClr val="E5E8F1"/>
    <a:srgbClr val="BFC6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テーマ スタイル 2 - アクセント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09" autoAdjust="0"/>
    <p:restoredTop sz="94728"/>
  </p:normalViewPr>
  <p:slideViewPr>
    <p:cSldViewPr>
      <p:cViewPr varScale="1">
        <p:scale>
          <a:sx n="130" d="100"/>
          <a:sy n="130" d="100"/>
        </p:scale>
        <p:origin x="86" y="355"/>
      </p:cViewPr>
      <p:guideLst>
        <p:guide orient="horz" pos="2160"/>
        <p:guide pos="3840"/>
      </p:guideLst>
    </p:cSldViewPr>
  </p:slideViewPr>
  <p:notesTextViewPr>
    <p:cViewPr>
      <p:scale>
        <a:sx n="1" d="1"/>
        <a:sy n="1" d="1"/>
      </p:scale>
      <p:origin x="0" y="0"/>
    </p:cViewPr>
  </p:notesTextViewPr>
  <p:sorterViewPr>
    <p:cViewPr>
      <p:scale>
        <a:sx n="125" d="100"/>
        <a:sy n="125" d="100"/>
      </p:scale>
      <p:origin x="0" y="-468"/>
    </p:cViewPr>
  </p:sorterViewPr>
  <p:notesViewPr>
    <p:cSldViewPr>
      <p:cViewPr varScale="1">
        <p:scale>
          <a:sx n="125" d="100"/>
          <a:sy n="125" d="100"/>
        </p:scale>
        <p:origin x="493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95FEE8-A59A-43D7-AD22-CA838E080EBC}" type="datetimeFigureOut">
              <a:rPr kumimoji="1" lang="ja-JP" altLang="en-US" smtClean="0"/>
              <a:t>2023/4/21</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5F499D-3C9A-4FEB-B561-C6C9483166F8}" type="slidenum">
              <a:rPr kumimoji="1" lang="ja-JP" altLang="en-US" smtClean="0"/>
              <a:t>‹#›</a:t>
            </a:fld>
            <a:endParaRPr kumimoji="1" lang="ja-JP" altLang="en-US"/>
          </a:p>
        </p:txBody>
      </p:sp>
    </p:spTree>
    <p:extLst>
      <p:ext uri="{BB962C8B-B14F-4D97-AF65-F5344CB8AC3E}">
        <p14:creationId xmlns:p14="http://schemas.microsoft.com/office/powerpoint/2010/main" val="1634600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0D00C4-2B60-4753-A5D4-F9C05F8D07A0}" type="datetimeFigureOut">
              <a:rPr kumimoji="1" lang="ja-JP" altLang="en-US" smtClean="0"/>
              <a:t>2023/4/21</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CE4465-3CD4-47BF-AF5D-253C146ADB43}" type="slidenum">
              <a:rPr kumimoji="1" lang="ja-JP" altLang="en-US" smtClean="0"/>
              <a:t>‹#›</a:t>
            </a:fld>
            <a:endParaRPr kumimoji="1" lang="ja-JP" altLang="en-US"/>
          </a:p>
        </p:txBody>
      </p:sp>
    </p:spTree>
    <p:extLst>
      <p:ext uri="{BB962C8B-B14F-4D97-AF65-F5344CB8AC3E}">
        <p14:creationId xmlns:p14="http://schemas.microsoft.com/office/powerpoint/2010/main" val="9012039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smtClean="0"/>
              <a:t>36pt</a:t>
            </a:r>
            <a:endParaRPr kumimoji="1" lang="en-US" altLang="ja-JP" dirty="0"/>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smtClean="0"/>
              <a:t>24pt</a:t>
            </a:r>
            <a:endParaRPr kumimoji="1" lang="en-US" altLang="ja-JP" dirty="0"/>
          </a:p>
        </p:txBody>
      </p:sp>
      <p:sp>
        <p:nvSpPr>
          <p:cNvPr id="4" name="日付プレースホルダー 3"/>
          <p:cNvSpPr>
            <a:spLocks noGrp="1"/>
          </p:cNvSpPr>
          <p:nvPr>
            <p:ph type="dt" sz="half" idx="20"/>
          </p:nvPr>
        </p:nvSpPr>
        <p:spPr/>
        <p:txBody>
          <a:bodyPr/>
          <a:lstStyle/>
          <a:p>
            <a:fld id="{AD62003A-2E8F-47B4-BE32-A85FF763ABB6}" type="datetime4">
              <a:rPr lang="en-US" altLang="ja-JP" smtClean="0"/>
              <a:t>April 21, 2023</a:t>
            </a:fld>
            <a:endParaRPr lang="en-US" dirty="0"/>
          </a:p>
        </p:txBody>
      </p:sp>
    </p:spTree>
    <p:extLst>
      <p:ext uri="{BB962C8B-B14F-4D97-AF65-F5344CB8AC3E}">
        <p14:creationId xmlns:p14="http://schemas.microsoft.com/office/powerpoint/2010/main" val="8643526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4" name="テキスト ボックス 3"/>
          <p:cNvSpPr txBox="1"/>
          <p:nvPr userDrawn="1"/>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chemeClr val="tx1"/>
                </a:solidFill>
                <a:latin typeface="メイリオ" panose="020B0604030504040204" pitchFamily="50" charset="-128"/>
                <a:ea typeface="メイリオ" panose="020B0604030504040204" pitchFamily="50" charset="-128"/>
              </a:rPr>
              <a:t>CONTENTS</a:t>
            </a:r>
            <a:endParaRPr kumimoji="1" lang="ja-JP" altLang="en-US" sz="2400" b="1" dirty="0">
              <a:solidFill>
                <a:schemeClr val="tx1"/>
              </a:solidFill>
              <a:latin typeface="メイリオ" panose="020B0604030504040204" pitchFamily="50" charset="-128"/>
              <a:ea typeface="メイリオ" panose="020B0604030504040204" pitchFamily="50" charset="-128"/>
            </a:endParaRPr>
          </a:p>
        </p:txBody>
      </p:sp>
      <p:sp>
        <p:nvSpPr>
          <p:cNvPr id="5"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smtClean="0"/>
              <a:t>28pt</a:t>
            </a:r>
            <a:endParaRPr kumimoji="1" lang="en-US" altLang="ja-JP" dirty="0"/>
          </a:p>
        </p:txBody>
      </p:sp>
      <p:sp>
        <p:nvSpPr>
          <p:cNvPr id="2" name="日付プレースホルダー 1"/>
          <p:cNvSpPr>
            <a:spLocks noGrp="1"/>
          </p:cNvSpPr>
          <p:nvPr>
            <p:ph type="dt" sz="half" idx="19"/>
          </p:nvPr>
        </p:nvSpPr>
        <p:spPr/>
        <p:txBody>
          <a:bodyPr/>
          <a:lstStyle/>
          <a:p>
            <a:fld id="{A5B059F1-E3EC-493F-BE4B-7A18FE22C244}" type="datetime4">
              <a:rPr lang="en-US" altLang="ja-JP" smtClean="0"/>
              <a:t>April 21, 2023</a:t>
            </a:fld>
            <a:endParaRPr lang="en-US" dirty="0"/>
          </a:p>
        </p:txBody>
      </p:sp>
      <p:sp>
        <p:nvSpPr>
          <p:cNvPr id="3" name="スライド番号プレースホルダー 2"/>
          <p:cNvSpPr>
            <a:spLocks noGrp="1"/>
          </p:cNvSpPr>
          <p:nvPr>
            <p:ph type="sldNum" sz="quarter" idx="20"/>
          </p:nvPr>
        </p:nvSpPr>
        <p:spPr/>
        <p:txBody>
          <a:bodyPr/>
          <a:lstStyle/>
          <a:p>
            <a:fld id="{C9ED8002-315A-4F99-B394-092101E2DCBD}" type="slidenum">
              <a:rPr lang="en-US" altLang="ja-JP" smtClean="0"/>
              <a:pPr/>
              <a:t>‹#›</a:t>
            </a:fld>
            <a:r>
              <a:rPr lang="en-US" altLang="ja-JP" smtClean="0"/>
              <a:t>/*00</a:t>
            </a:r>
            <a:endParaRPr lang="en-US" dirty="0"/>
          </a:p>
        </p:txBody>
      </p:sp>
    </p:spTree>
    <p:extLst>
      <p:ext uri="{BB962C8B-B14F-4D97-AF65-F5344CB8AC3E}">
        <p14:creationId xmlns:p14="http://schemas.microsoft.com/office/powerpoint/2010/main" val="11626878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smtClean="0"/>
              <a:t>項目タイトル</a:t>
            </a:r>
            <a:r>
              <a:rPr kumimoji="1" lang="en-US" altLang="ja-JP" dirty="0" smtClean="0"/>
              <a:t> </a:t>
            </a:r>
            <a:r>
              <a:rPr kumimoji="1" lang="ja-JP" altLang="en-US" dirty="0"/>
              <a:t>メイリオ</a:t>
            </a:r>
            <a:r>
              <a:rPr kumimoji="1" lang="en-US" altLang="ja-JP" dirty="0" smtClean="0"/>
              <a:t>36pt</a:t>
            </a:r>
            <a:endParaRPr kumimoji="1" lang="en-US" altLang="ja-JP" dirty="0"/>
          </a:p>
        </p:txBody>
      </p:sp>
      <p:sp>
        <p:nvSpPr>
          <p:cNvPr id="2" name="日付プレースホルダー 1"/>
          <p:cNvSpPr>
            <a:spLocks noGrp="1"/>
          </p:cNvSpPr>
          <p:nvPr>
            <p:ph type="dt" sz="half" idx="20"/>
          </p:nvPr>
        </p:nvSpPr>
        <p:spPr/>
        <p:txBody>
          <a:bodyPr/>
          <a:lstStyle/>
          <a:p>
            <a:fld id="{275D52BA-640D-4E5E-8AD8-8A100ADDF3D1}" type="datetime4">
              <a:rPr lang="en-US" altLang="ja-JP" smtClean="0"/>
              <a:t>April 21, 2023</a:t>
            </a:fld>
            <a:endParaRPr lang="en-US" dirty="0"/>
          </a:p>
        </p:txBody>
      </p:sp>
      <p:sp>
        <p:nvSpPr>
          <p:cNvPr id="4" name="スライド番号プレースホルダー 3"/>
          <p:cNvSpPr>
            <a:spLocks noGrp="1"/>
          </p:cNvSpPr>
          <p:nvPr>
            <p:ph type="sldNum" sz="quarter" idx="21"/>
          </p:nvPr>
        </p:nvSpPr>
        <p:spPr/>
        <p:txBody>
          <a:bodyPr/>
          <a:lstStyle/>
          <a:p>
            <a:fld id="{C9ED8002-315A-4F99-B394-092101E2DCBD}" type="slidenum">
              <a:rPr lang="en-US" altLang="ja-JP" smtClean="0"/>
              <a:pPr/>
              <a:t>‹#›</a:t>
            </a:fld>
            <a:r>
              <a:rPr lang="en-US" altLang="ja-JP" smtClean="0"/>
              <a:t>/*00</a:t>
            </a:r>
            <a:endParaRPr lang="en-US" dirty="0"/>
          </a:p>
        </p:txBody>
      </p:sp>
    </p:spTree>
    <p:extLst>
      <p:ext uri="{BB962C8B-B14F-4D97-AF65-F5344CB8AC3E}">
        <p14:creationId xmlns:p14="http://schemas.microsoft.com/office/powerpoint/2010/main" val="4195099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2"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b="1">
                <a:solidFill>
                  <a:schemeClr val="tx2"/>
                </a:solidFill>
              </a:defRPr>
            </a:lvl1pPr>
            <a:lvl2pPr>
              <a:defRPr sz="2400"/>
            </a:lvl2pPr>
            <a:lvl3pPr>
              <a:defRPr sz="2400"/>
            </a:lvl3pPr>
            <a:lvl4pPr>
              <a:defRPr sz="2400"/>
            </a:lvl4pPr>
            <a:lvl5pPr>
              <a:defRPr sz="2400"/>
            </a:lvl5pPr>
          </a:lstStyle>
          <a:p>
            <a:pPr lvl="0"/>
            <a:r>
              <a:rPr kumimoji="1" lang="ja-JP" altLang="en-US" dirty="0" smtClean="0"/>
              <a:t>ページ見出し メイリオ</a:t>
            </a:r>
            <a:r>
              <a:rPr kumimoji="1" lang="en-US" altLang="ja-JP" dirty="0" smtClean="0"/>
              <a:t>24pt</a:t>
            </a:r>
            <a:endParaRPr kumimoji="1" lang="ja-JP" altLang="en-US" dirty="0"/>
          </a:p>
        </p:txBody>
      </p:sp>
      <p:sp>
        <p:nvSpPr>
          <p:cNvPr id="2" name="日付プレースホルダー 1"/>
          <p:cNvSpPr>
            <a:spLocks noGrp="1"/>
          </p:cNvSpPr>
          <p:nvPr>
            <p:ph type="dt" sz="half" idx="21"/>
          </p:nvPr>
        </p:nvSpPr>
        <p:spPr/>
        <p:txBody>
          <a:bodyPr/>
          <a:lstStyle/>
          <a:p>
            <a:fld id="{60521DE6-5807-4965-84A4-47CECCECC443}" type="datetime4">
              <a:rPr lang="en-US" altLang="ja-JP" smtClean="0"/>
              <a:t>April 21, 2023</a:t>
            </a:fld>
            <a:endParaRPr lang="en-US" dirty="0"/>
          </a:p>
        </p:txBody>
      </p:sp>
      <p:sp>
        <p:nvSpPr>
          <p:cNvPr id="3" name="スライド番号プレースホルダー 2"/>
          <p:cNvSpPr>
            <a:spLocks noGrp="1"/>
          </p:cNvSpPr>
          <p:nvPr>
            <p:ph type="sldNum" sz="quarter" idx="22"/>
          </p:nvPr>
        </p:nvSpPr>
        <p:spPr/>
        <p:txBody>
          <a:bodyPr/>
          <a:lstStyle/>
          <a:p>
            <a:fld id="{C9ED8002-315A-4F99-B394-092101E2DCBD}" type="slidenum">
              <a:rPr lang="en-US" altLang="ja-JP" smtClean="0"/>
              <a:pPr/>
              <a:t>‹#›</a:t>
            </a:fld>
            <a:r>
              <a:rPr lang="en-US" altLang="ja-JP" smtClean="0"/>
              <a:t>/*00</a:t>
            </a:r>
            <a:endParaRPr lang="en-US" dirty="0"/>
          </a:p>
        </p:txBody>
      </p:sp>
      <p:sp>
        <p:nvSpPr>
          <p:cNvPr id="17"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smtClean="0"/>
              <a:t>メイリオ</a:t>
            </a:r>
            <a:r>
              <a:rPr kumimoji="1" lang="en-US" altLang="ja-JP" dirty="0" smtClean="0"/>
              <a:t>21pt</a:t>
            </a:r>
            <a:endParaRPr kumimoji="1" lang="ja-JP" altLang="en-US" dirty="0"/>
          </a:p>
        </p:txBody>
      </p:sp>
    </p:spTree>
    <p:extLst>
      <p:ext uri="{BB962C8B-B14F-4D97-AF65-F5344CB8AC3E}">
        <p14:creationId xmlns:p14="http://schemas.microsoft.com/office/powerpoint/2010/main" val="2318712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4"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b="1">
                <a:solidFill>
                  <a:schemeClr val="tx2"/>
                </a:solidFill>
              </a:defRPr>
            </a:lvl1pPr>
            <a:lvl2pPr>
              <a:defRPr sz="2400"/>
            </a:lvl2pPr>
            <a:lvl3pPr>
              <a:defRPr sz="2400"/>
            </a:lvl3pPr>
            <a:lvl4pPr>
              <a:defRPr sz="2400"/>
            </a:lvl4pPr>
            <a:lvl5pPr>
              <a:defRPr sz="2400"/>
            </a:lvl5pPr>
          </a:lstStyle>
          <a:p>
            <a:pPr lvl="0"/>
            <a:r>
              <a:rPr kumimoji="1" lang="ja-JP" altLang="en-US" dirty="0" smtClean="0"/>
              <a:t>ページ見出し </a:t>
            </a:r>
            <a:r>
              <a:rPr kumimoji="1" lang="en-US" altLang="ja-JP" dirty="0" smtClean="0"/>
              <a:t>2</a:t>
            </a:r>
            <a:r>
              <a:rPr kumimoji="1" lang="ja-JP" altLang="en-US" dirty="0" smtClean="0"/>
              <a:t>行 メイリオ</a:t>
            </a:r>
            <a:r>
              <a:rPr kumimoji="1" lang="en-US" altLang="ja-JP" dirty="0" smtClean="0"/>
              <a:t>24pt</a:t>
            </a:r>
          </a:p>
        </p:txBody>
      </p:sp>
      <p:sp>
        <p:nvSpPr>
          <p:cNvPr id="5"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1"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smtClean="0"/>
              <a:t>メイリオ</a:t>
            </a:r>
            <a:r>
              <a:rPr kumimoji="1" lang="en-US" altLang="ja-JP" dirty="0" smtClean="0"/>
              <a:t>21pt</a:t>
            </a:r>
            <a:endParaRPr kumimoji="1" lang="ja-JP" altLang="en-US" dirty="0"/>
          </a:p>
        </p:txBody>
      </p:sp>
      <p:sp>
        <p:nvSpPr>
          <p:cNvPr id="2" name="日付プレースホルダー 1"/>
          <p:cNvSpPr>
            <a:spLocks noGrp="1"/>
          </p:cNvSpPr>
          <p:nvPr>
            <p:ph type="dt" sz="half" idx="22"/>
          </p:nvPr>
        </p:nvSpPr>
        <p:spPr/>
        <p:txBody>
          <a:bodyPr/>
          <a:lstStyle/>
          <a:p>
            <a:fld id="{AC0D52D9-36BC-4B28-992B-2A4D1F4885D1}" type="datetime4">
              <a:rPr lang="en-US" altLang="ja-JP" smtClean="0"/>
              <a:t>April 21, 2023</a:t>
            </a:fld>
            <a:endParaRPr lang="en-US" dirty="0"/>
          </a:p>
        </p:txBody>
      </p:sp>
      <p:sp>
        <p:nvSpPr>
          <p:cNvPr id="3" name="スライド番号プレースホルダー 2"/>
          <p:cNvSpPr>
            <a:spLocks noGrp="1"/>
          </p:cNvSpPr>
          <p:nvPr>
            <p:ph type="sldNum" sz="quarter" idx="23"/>
          </p:nvPr>
        </p:nvSpPr>
        <p:spPr/>
        <p:txBody>
          <a:bodyPr/>
          <a:lstStyle/>
          <a:p>
            <a:fld id="{C9ED8002-315A-4F99-B394-092101E2DCBD}" type="slidenum">
              <a:rPr lang="en-US" altLang="ja-JP" smtClean="0"/>
              <a:pPr/>
              <a:t>‹#›</a:t>
            </a:fld>
            <a:r>
              <a:rPr lang="en-US" altLang="ja-JP" smtClean="0"/>
              <a:t>/*00</a:t>
            </a:r>
            <a:endParaRPr lang="en-US" dirty="0"/>
          </a:p>
        </p:txBody>
      </p:sp>
    </p:spTree>
    <p:extLst>
      <p:ext uri="{BB962C8B-B14F-4D97-AF65-F5344CB8AC3E}">
        <p14:creationId xmlns:p14="http://schemas.microsoft.com/office/powerpoint/2010/main" val="2459471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4" name="テキスト ボックス 3"/>
          <p:cNvSpPr txBox="1"/>
          <p:nvPr userDrawn="1"/>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chemeClr val="tx1"/>
                </a:solidFill>
                <a:latin typeface="メイリオ" panose="020B0604030504040204" pitchFamily="50" charset="-128"/>
                <a:ea typeface="メイリオ" panose="020B0604030504040204" pitchFamily="50" charset="-128"/>
              </a:rPr>
              <a:t>CONTENTS</a:t>
            </a:r>
            <a:endParaRPr kumimoji="1" lang="ja-JP" altLang="en-US" sz="2400" b="1" dirty="0">
              <a:solidFill>
                <a:schemeClr val="tx1"/>
              </a:solidFill>
              <a:latin typeface="メイリオ" panose="020B0604030504040204" pitchFamily="50" charset="-128"/>
              <a:ea typeface="メイリオ" panose="020B0604030504040204" pitchFamily="50" charset="-128"/>
            </a:endParaRPr>
          </a:p>
        </p:txBody>
      </p:sp>
      <p:sp>
        <p:nvSpPr>
          <p:cNvPr id="5"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smtClean="0"/>
              <a:t>28pt</a:t>
            </a:r>
            <a:endParaRPr kumimoji="1" lang="en-US" altLang="ja-JP" dirty="0"/>
          </a:p>
        </p:txBody>
      </p:sp>
      <p:sp>
        <p:nvSpPr>
          <p:cNvPr id="2" name="日付プレースホルダー 1"/>
          <p:cNvSpPr>
            <a:spLocks noGrp="1"/>
          </p:cNvSpPr>
          <p:nvPr>
            <p:ph type="dt" sz="half" idx="19"/>
          </p:nvPr>
        </p:nvSpPr>
        <p:spPr/>
        <p:txBody>
          <a:bodyPr/>
          <a:lstStyle/>
          <a:p>
            <a:fld id="{5DBC465F-9E4D-441F-A8D4-03BF26DCBD0B}" type="datetime4">
              <a:rPr lang="en-US" altLang="ja-JP" smtClean="0"/>
              <a:t>April 21, 2023</a:t>
            </a:fld>
            <a:endParaRPr lang="en-US" dirty="0"/>
          </a:p>
        </p:txBody>
      </p:sp>
      <p:sp>
        <p:nvSpPr>
          <p:cNvPr id="3" name="スライド番号プレースホルダー 2"/>
          <p:cNvSpPr>
            <a:spLocks noGrp="1"/>
          </p:cNvSpPr>
          <p:nvPr>
            <p:ph type="sldNum" sz="quarter" idx="20"/>
          </p:nvPr>
        </p:nvSpPr>
        <p:spPr/>
        <p:txBody>
          <a:bodyPr/>
          <a:lstStyle/>
          <a:p>
            <a:fld id="{C9ED8002-315A-4F99-B394-092101E2DCBD}" type="slidenum">
              <a:rPr lang="en-US" altLang="ja-JP" smtClean="0"/>
              <a:pPr/>
              <a:t>‹#›</a:t>
            </a:fld>
            <a:r>
              <a:rPr lang="en-US" altLang="ja-JP" smtClean="0"/>
              <a:t>/*00</a:t>
            </a:r>
            <a:endParaRPr lang="en-US" dirty="0"/>
          </a:p>
        </p:txBody>
      </p:sp>
    </p:spTree>
    <p:extLst>
      <p:ext uri="{BB962C8B-B14F-4D97-AF65-F5344CB8AC3E}">
        <p14:creationId xmlns:p14="http://schemas.microsoft.com/office/powerpoint/2010/main" val="3343687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smtClean="0"/>
              <a:t>項目タイトル</a:t>
            </a:r>
            <a:r>
              <a:rPr kumimoji="1" lang="en-US" altLang="ja-JP" dirty="0" smtClean="0"/>
              <a:t> </a:t>
            </a:r>
            <a:r>
              <a:rPr kumimoji="1" lang="ja-JP" altLang="en-US" dirty="0"/>
              <a:t>メイリオ</a:t>
            </a:r>
            <a:r>
              <a:rPr kumimoji="1" lang="en-US" altLang="ja-JP" dirty="0" smtClean="0"/>
              <a:t>36pt</a:t>
            </a:r>
            <a:endParaRPr kumimoji="1" lang="en-US" altLang="ja-JP" dirty="0"/>
          </a:p>
        </p:txBody>
      </p:sp>
      <p:sp>
        <p:nvSpPr>
          <p:cNvPr id="2" name="日付プレースホルダー 1"/>
          <p:cNvSpPr>
            <a:spLocks noGrp="1"/>
          </p:cNvSpPr>
          <p:nvPr>
            <p:ph type="dt" sz="half" idx="20"/>
          </p:nvPr>
        </p:nvSpPr>
        <p:spPr/>
        <p:txBody>
          <a:bodyPr/>
          <a:lstStyle/>
          <a:p>
            <a:fld id="{071A1A02-D39C-4622-B693-006E0336EA90}" type="datetime4">
              <a:rPr lang="en-US" altLang="ja-JP" smtClean="0"/>
              <a:t>April 21, 2023</a:t>
            </a:fld>
            <a:endParaRPr lang="en-US" dirty="0"/>
          </a:p>
        </p:txBody>
      </p:sp>
      <p:sp>
        <p:nvSpPr>
          <p:cNvPr id="4" name="スライド番号プレースホルダー 3"/>
          <p:cNvSpPr>
            <a:spLocks noGrp="1"/>
          </p:cNvSpPr>
          <p:nvPr>
            <p:ph type="sldNum" sz="quarter" idx="21"/>
          </p:nvPr>
        </p:nvSpPr>
        <p:spPr/>
        <p:txBody>
          <a:bodyPr/>
          <a:lstStyle/>
          <a:p>
            <a:fld id="{C9ED8002-315A-4F99-B394-092101E2DCBD}" type="slidenum">
              <a:rPr lang="en-US" altLang="ja-JP" smtClean="0"/>
              <a:pPr/>
              <a:t>‹#›</a:t>
            </a:fld>
            <a:r>
              <a:rPr lang="en-US" altLang="ja-JP" smtClean="0"/>
              <a:t>/*00</a:t>
            </a:r>
            <a:endParaRPr lang="en-US" dirty="0"/>
          </a:p>
        </p:txBody>
      </p:sp>
    </p:spTree>
    <p:extLst>
      <p:ext uri="{BB962C8B-B14F-4D97-AF65-F5344CB8AC3E}">
        <p14:creationId xmlns:p14="http://schemas.microsoft.com/office/powerpoint/2010/main" val="2679523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4"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b="1">
                <a:solidFill>
                  <a:schemeClr val="tx2"/>
                </a:solidFill>
              </a:defRPr>
            </a:lvl1pPr>
            <a:lvl2pPr>
              <a:defRPr sz="2400"/>
            </a:lvl2pPr>
            <a:lvl3pPr>
              <a:defRPr sz="2400"/>
            </a:lvl3pPr>
            <a:lvl4pPr>
              <a:defRPr sz="2400"/>
            </a:lvl4pPr>
            <a:lvl5pPr>
              <a:defRPr sz="2400"/>
            </a:lvl5pPr>
          </a:lstStyle>
          <a:p>
            <a:pPr lvl="0"/>
            <a:r>
              <a:rPr kumimoji="1" lang="ja-JP" altLang="en-US" dirty="0" smtClean="0"/>
              <a:t>ページ見出し メイリオ</a:t>
            </a:r>
            <a:r>
              <a:rPr kumimoji="1" lang="en-US" altLang="ja-JP" dirty="0" smtClean="0"/>
              <a:t>24pt</a:t>
            </a:r>
            <a:endParaRPr kumimoji="1" lang="ja-JP" altLang="en-US" dirty="0"/>
          </a:p>
        </p:txBody>
      </p:sp>
      <p:sp>
        <p:nvSpPr>
          <p:cNvPr id="2" name="日付プレースホルダー 1"/>
          <p:cNvSpPr>
            <a:spLocks noGrp="1"/>
          </p:cNvSpPr>
          <p:nvPr>
            <p:ph type="dt" sz="half" idx="21"/>
          </p:nvPr>
        </p:nvSpPr>
        <p:spPr/>
        <p:txBody>
          <a:bodyPr/>
          <a:lstStyle/>
          <a:p>
            <a:fld id="{855E3A0D-02A7-4A2B-827F-F45FB59F6189}" type="datetime4">
              <a:rPr lang="en-US" altLang="ja-JP" smtClean="0"/>
              <a:t>April 21, 2023</a:t>
            </a:fld>
            <a:endParaRPr lang="en-US" dirty="0"/>
          </a:p>
        </p:txBody>
      </p:sp>
      <p:sp>
        <p:nvSpPr>
          <p:cNvPr id="3" name="スライド番号プレースホルダー 2"/>
          <p:cNvSpPr>
            <a:spLocks noGrp="1"/>
          </p:cNvSpPr>
          <p:nvPr>
            <p:ph type="sldNum" sz="quarter" idx="22"/>
          </p:nvPr>
        </p:nvSpPr>
        <p:spPr/>
        <p:txBody>
          <a:bodyPr/>
          <a:lstStyle/>
          <a:p>
            <a:fld id="{C9ED8002-315A-4F99-B394-092101E2DCBD}" type="slidenum">
              <a:rPr lang="en-US" altLang="ja-JP" smtClean="0"/>
              <a:pPr/>
              <a:t>‹#›</a:t>
            </a:fld>
            <a:r>
              <a:rPr lang="en-US" altLang="ja-JP" smtClean="0"/>
              <a:t>/*00</a:t>
            </a:r>
            <a:endParaRPr lang="en-US" dirty="0"/>
          </a:p>
        </p:txBody>
      </p:sp>
      <p:sp>
        <p:nvSpPr>
          <p:cNvPr id="8"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smtClean="0"/>
              <a:t>メイリオ</a:t>
            </a:r>
            <a:r>
              <a:rPr kumimoji="1" lang="en-US" altLang="ja-JP" dirty="0" smtClean="0"/>
              <a:t>21pt</a:t>
            </a:r>
            <a:endParaRPr kumimoji="1" lang="ja-JP" altLang="en-US" dirty="0"/>
          </a:p>
        </p:txBody>
      </p:sp>
    </p:spTree>
    <p:extLst>
      <p:ext uri="{BB962C8B-B14F-4D97-AF65-F5344CB8AC3E}">
        <p14:creationId xmlns:p14="http://schemas.microsoft.com/office/powerpoint/2010/main" val="3467692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4"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b="1">
                <a:solidFill>
                  <a:schemeClr val="tx2"/>
                </a:solidFill>
              </a:defRPr>
            </a:lvl1pPr>
            <a:lvl2pPr>
              <a:defRPr sz="2400"/>
            </a:lvl2pPr>
            <a:lvl3pPr>
              <a:defRPr sz="2400"/>
            </a:lvl3pPr>
            <a:lvl4pPr>
              <a:defRPr sz="2400"/>
            </a:lvl4pPr>
            <a:lvl5pPr>
              <a:defRPr sz="2400"/>
            </a:lvl5pPr>
          </a:lstStyle>
          <a:p>
            <a:pPr lvl="0"/>
            <a:r>
              <a:rPr kumimoji="1" lang="ja-JP" altLang="en-US" dirty="0" smtClean="0"/>
              <a:t>ページ見出し </a:t>
            </a:r>
            <a:r>
              <a:rPr kumimoji="1" lang="en-US" altLang="ja-JP" dirty="0" smtClean="0"/>
              <a:t>2</a:t>
            </a:r>
            <a:r>
              <a:rPr kumimoji="1" lang="ja-JP" altLang="en-US" dirty="0" smtClean="0"/>
              <a:t>行 メイリオ</a:t>
            </a:r>
            <a:r>
              <a:rPr kumimoji="1" lang="en-US" altLang="ja-JP" dirty="0" smtClean="0"/>
              <a:t>24pt</a:t>
            </a:r>
          </a:p>
        </p:txBody>
      </p:sp>
      <p:sp>
        <p:nvSpPr>
          <p:cNvPr id="5"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1"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smtClean="0"/>
              <a:t>メイリオ</a:t>
            </a:r>
            <a:r>
              <a:rPr kumimoji="1" lang="en-US" altLang="ja-JP" dirty="0" smtClean="0"/>
              <a:t>21pt</a:t>
            </a:r>
            <a:endParaRPr kumimoji="1" lang="ja-JP" altLang="en-US" dirty="0"/>
          </a:p>
        </p:txBody>
      </p:sp>
      <p:sp>
        <p:nvSpPr>
          <p:cNvPr id="2" name="日付プレースホルダー 1"/>
          <p:cNvSpPr>
            <a:spLocks noGrp="1"/>
          </p:cNvSpPr>
          <p:nvPr>
            <p:ph type="dt" sz="half" idx="22"/>
          </p:nvPr>
        </p:nvSpPr>
        <p:spPr/>
        <p:txBody>
          <a:bodyPr/>
          <a:lstStyle/>
          <a:p>
            <a:fld id="{6033F7DC-C5E7-430C-B3DC-E1BB0F00AE63}" type="datetime4">
              <a:rPr lang="en-US" altLang="ja-JP" smtClean="0"/>
              <a:t>April 21, 2023</a:t>
            </a:fld>
            <a:endParaRPr lang="en-US" dirty="0"/>
          </a:p>
        </p:txBody>
      </p:sp>
      <p:sp>
        <p:nvSpPr>
          <p:cNvPr id="3" name="スライド番号プレースホルダー 2"/>
          <p:cNvSpPr>
            <a:spLocks noGrp="1"/>
          </p:cNvSpPr>
          <p:nvPr>
            <p:ph type="sldNum" sz="quarter" idx="23"/>
          </p:nvPr>
        </p:nvSpPr>
        <p:spPr/>
        <p:txBody>
          <a:bodyPr/>
          <a:lstStyle/>
          <a:p>
            <a:fld id="{C9ED8002-315A-4F99-B394-092101E2DCBD}" type="slidenum">
              <a:rPr lang="en-US" altLang="ja-JP" smtClean="0"/>
              <a:pPr/>
              <a:t>‹#›</a:t>
            </a:fld>
            <a:r>
              <a:rPr lang="en-US" altLang="ja-JP" smtClean="0"/>
              <a:t>/*00</a:t>
            </a:r>
            <a:endParaRPr lang="en-US" dirty="0"/>
          </a:p>
        </p:txBody>
      </p:sp>
    </p:spTree>
    <p:extLst>
      <p:ext uri="{BB962C8B-B14F-4D97-AF65-F5344CB8AC3E}">
        <p14:creationId xmlns:p14="http://schemas.microsoft.com/office/powerpoint/2010/main" val="1392585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4" name="テキスト ボックス 3"/>
          <p:cNvSpPr txBox="1"/>
          <p:nvPr userDrawn="1"/>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chemeClr val="tx1"/>
                </a:solidFill>
                <a:latin typeface="メイリオ" panose="020B0604030504040204" pitchFamily="50" charset="-128"/>
                <a:ea typeface="メイリオ" panose="020B0604030504040204" pitchFamily="50" charset="-128"/>
              </a:rPr>
              <a:t>CONTENTS</a:t>
            </a:r>
            <a:endParaRPr kumimoji="1" lang="ja-JP" altLang="en-US" sz="2400" b="1" dirty="0">
              <a:solidFill>
                <a:schemeClr val="tx1"/>
              </a:solidFill>
              <a:latin typeface="メイリオ" panose="020B0604030504040204" pitchFamily="50" charset="-128"/>
              <a:ea typeface="メイリオ" panose="020B0604030504040204" pitchFamily="50" charset="-128"/>
            </a:endParaRPr>
          </a:p>
        </p:txBody>
      </p:sp>
      <p:sp>
        <p:nvSpPr>
          <p:cNvPr id="5"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smtClean="0"/>
              <a:t>28pt</a:t>
            </a:r>
            <a:endParaRPr kumimoji="1" lang="en-US" altLang="ja-JP" dirty="0"/>
          </a:p>
        </p:txBody>
      </p:sp>
      <p:sp>
        <p:nvSpPr>
          <p:cNvPr id="2" name="日付プレースホルダー 1"/>
          <p:cNvSpPr>
            <a:spLocks noGrp="1"/>
          </p:cNvSpPr>
          <p:nvPr>
            <p:ph type="dt" sz="half" idx="19"/>
          </p:nvPr>
        </p:nvSpPr>
        <p:spPr/>
        <p:txBody>
          <a:bodyPr/>
          <a:lstStyle/>
          <a:p>
            <a:fld id="{A44C72F0-386E-4A9F-B364-EA8B7F0B0BCB}" type="datetime4">
              <a:rPr lang="en-US" altLang="ja-JP" smtClean="0"/>
              <a:t>April 21, 2023</a:t>
            </a:fld>
            <a:endParaRPr lang="en-US" dirty="0"/>
          </a:p>
        </p:txBody>
      </p:sp>
      <p:sp>
        <p:nvSpPr>
          <p:cNvPr id="3" name="スライド番号プレースホルダー 2"/>
          <p:cNvSpPr>
            <a:spLocks noGrp="1"/>
          </p:cNvSpPr>
          <p:nvPr>
            <p:ph type="sldNum" sz="quarter" idx="20"/>
          </p:nvPr>
        </p:nvSpPr>
        <p:spPr/>
        <p:txBody>
          <a:bodyPr/>
          <a:lstStyle/>
          <a:p>
            <a:fld id="{C9ED8002-315A-4F99-B394-092101E2DCBD}" type="slidenum">
              <a:rPr lang="en-US" altLang="ja-JP" smtClean="0"/>
              <a:pPr/>
              <a:t>‹#›</a:t>
            </a:fld>
            <a:r>
              <a:rPr lang="en-US" altLang="ja-JP" smtClean="0"/>
              <a:t>/*00</a:t>
            </a:r>
            <a:endParaRPr lang="en-US" dirty="0"/>
          </a:p>
        </p:txBody>
      </p:sp>
    </p:spTree>
    <p:extLst>
      <p:ext uri="{BB962C8B-B14F-4D97-AF65-F5344CB8AC3E}">
        <p14:creationId xmlns:p14="http://schemas.microsoft.com/office/powerpoint/2010/main" val="278434782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smtClean="0"/>
              <a:t>項目タイトル</a:t>
            </a:r>
            <a:r>
              <a:rPr kumimoji="1" lang="en-US" altLang="ja-JP" dirty="0" smtClean="0"/>
              <a:t> </a:t>
            </a:r>
            <a:r>
              <a:rPr kumimoji="1" lang="ja-JP" altLang="en-US" dirty="0"/>
              <a:t>メイリオ</a:t>
            </a:r>
            <a:r>
              <a:rPr kumimoji="1" lang="en-US" altLang="ja-JP" dirty="0" smtClean="0"/>
              <a:t>36pt</a:t>
            </a:r>
            <a:endParaRPr kumimoji="1" lang="en-US" altLang="ja-JP" dirty="0"/>
          </a:p>
        </p:txBody>
      </p:sp>
      <p:sp>
        <p:nvSpPr>
          <p:cNvPr id="2" name="日付プレースホルダー 1"/>
          <p:cNvSpPr>
            <a:spLocks noGrp="1"/>
          </p:cNvSpPr>
          <p:nvPr>
            <p:ph type="dt" sz="half" idx="20"/>
          </p:nvPr>
        </p:nvSpPr>
        <p:spPr/>
        <p:txBody>
          <a:bodyPr/>
          <a:lstStyle/>
          <a:p>
            <a:fld id="{6A088EC7-2A09-4415-AF26-5A9FE6BB8C2E}" type="datetime4">
              <a:rPr lang="en-US" altLang="ja-JP" smtClean="0"/>
              <a:t>April 21, 2023</a:t>
            </a:fld>
            <a:endParaRPr lang="en-US" dirty="0"/>
          </a:p>
        </p:txBody>
      </p:sp>
      <p:sp>
        <p:nvSpPr>
          <p:cNvPr id="4" name="スライド番号プレースホルダー 3"/>
          <p:cNvSpPr>
            <a:spLocks noGrp="1"/>
          </p:cNvSpPr>
          <p:nvPr>
            <p:ph type="sldNum" sz="quarter" idx="21"/>
          </p:nvPr>
        </p:nvSpPr>
        <p:spPr/>
        <p:txBody>
          <a:bodyPr/>
          <a:lstStyle/>
          <a:p>
            <a:fld id="{C9ED8002-315A-4F99-B394-092101E2DCBD}" type="slidenum">
              <a:rPr lang="en-US" altLang="ja-JP" smtClean="0"/>
              <a:pPr/>
              <a:t>‹#›</a:t>
            </a:fld>
            <a:r>
              <a:rPr lang="en-US" altLang="ja-JP" smtClean="0"/>
              <a:t>/*00</a:t>
            </a:r>
            <a:endParaRPr lang="en-US" dirty="0"/>
          </a:p>
        </p:txBody>
      </p:sp>
    </p:spTree>
    <p:extLst>
      <p:ext uri="{BB962C8B-B14F-4D97-AF65-F5344CB8AC3E}">
        <p14:creationId xmlns:p14="http://schemas.microsoft.com/office/powerpoint/2010/main" val="1869892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17"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smtClean="0"/>
              <a:t>36pt</a:t>
            </a:r>
            <a:endParaRPr kumimoji="1" lang="en-US" altLang="ja-JP" dirty="0"/>
          </a:p>
        </p:txBody>
      </p:sp>
      <p:sp>
        <p:nvSpPr>
          <p:cNvPr id="18"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smtClean="0"/>
              <a:t>24pt</a:t>
            </a:r>
            <a:endParaRPr kumimoji="1" lang="en-US" altLang="ja-JP" dirty="0"/>
          </a:p>
        </p:txBody>
      </p:sp>
      <p:sp>
        <p:nvSpPr>
          <p:cNvPr id="2" name="日付プレースホルダー 1"/>
          <p:cNvSpPr>
            <a:spLocks noGrp="1"/>
          </p:cNvSpPr>
          <p:nvPr>
            <p:ph type="dt" sz="half" idx="20"/>
          </p:nvPr>
        </p:nvSpPr>
        <p:spPr/>
        <p:txBody>
          <a:bodyPr/>
          <a:lstStyle/>
          <a:p>
            <a:fld id="{006A6B9E-25F3-4C71-9515-71AE285595F2}" type="datetime4">
              <a:rPr lang="en-US" altLang="ja-JP" smtClean="0"/>
              <a:t>April 21, 2023</a:t>
            </a:fld>
            <a:endParaRPr lang="en-US" dirty="0"/>
          </a:p>
        </p:txBody>
      </p:sp>
    </p:spTree>
    <p:extLst>
      <p:ext uri="{BB962C8B-B14F-4D97-AF65-F5344CB8AC3E}">
        <p14:creationId xmlns:p14="http://schemas.microsoft.com/office/powerpoint/2010/main" val="225593841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4"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b="1">
                <a:solidFill>
                  <a:schemeClr val="tx2"/>
                </a:solidFill>
              </a:defRPr>
            </a:lvl1pPr>
            <a:lvl2pPr>
              <a:defRPr sz="2400"/>
            </a:lvl2pPr>
            <a:lvl3pPr>
              <a:defRPr sz="2400"/>
            </a:lvl3pPr>
            <a:lvl4pPr>
              <a:defRPr sz="2400"/>
            </a:lvl4pPr>
            <a:lvl5pPr>
              <a:defRPr sz="2400"/>
            </a:lvl5pPr>
          </a:lstStyle>
          <a:p>
            <a:pPr lvl="0"/>
            <a:r>
              <a:rPr kumimoji="1" lang="ja-JP" altLang="en-US" dirty="0" smtClean="0"/>
              <a:t>ページ見出し メイリオ</a:t>
            </a:r>
            <a:r>
              <a:rPr kumimoji="1" lang="en-US" altLang="ja-JP" dirty="0" smtClean="0"/>
              <a:t>24pt</a:t>
            </a:r>
            <a:endParaRPr kumimoji="1" lang="ja-JP" altLang="en-US" dirty="0"/>
          </a:p>
        </p:txBody>
      </p:sp>
      <p:sp>
        <p:nvSpPr>
          <p:cNvPr id="2" name="日付プレースホルダー 1"/>
          <p:cNvSpPr>
            <a:spLocks noGrp="1"/>
          </p:cNvSpPr>
          <p:nvPr>
            <p:ph type="dt" sz="half" idx="21"/>
          </p:nvPr>
        </p:nvSpPr>
        <p:spPr/>
        <p:txBody>
          <a:bodyPr/>
          <a:lstStyle/>
          <a:p>
            <a:fld id="{B4C1AE3F-3E12-439A-A595-C5B3F54559A6}" type="datetime4">
              <a:rPr lang="en-US" altLang="ja-JP" smtClean="0"/>
              <a:t>April 21, 2023</a:t>
            </a:fld>
            <a:endParaRPr lang="en-US" dirty="0"/>
          </a:p>
        </p:txBody>
      </p:sp>
      <p:sp>
        <p:nvSpPr>
          <p:cNvPr id="3" name="スライド番号プレースホルダー 2"/>
          <p:cNvSpPr>
            <a:spLocks noGrp="1"/>
          </p:cNvSpPr>
          <p:nvPr>
            <p:ph type="sldNum" sz="quarter" idx="22"/>
          </p:nvPr>
        </p:nvSpPr>
        <p:spPr/>
        <p:txBody>
          <a:bodyPr/>
          <a:lstStyle/>
          <a:p>
            <a:fld id="{C9ED8002-315A-4F99-B394-092101E2DCBD}" type="slidenum">
              <a:rPr lang="en-US" altLang="ja-JP" smtClean="0"/>
              <a:pPr/>
              <a:t>‹#›</a:t>
            </a:fld>
            <a:r>
              <a:rPr lang="en-US" altLang="ja-JP" smtClean="0"/>
              <a:t>/*00</a:t>
            </a:r>
            <a:endParaRPr lang="en-US" dirty="0"/>
          </a:p>
        </p:txBody>
      </p:sp>
      <p:sp>
        <p:nvSpPr>
          <p:cNvPr id="8"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smtClean="0"/>
              <a:t>メイリオ</a:t>
            </a:r>
            <a:r>
              <a:rPr kumimoji="1" lang="en-US" altLang="ja-JP" dirty="0" smtClean="0"/>
              <a:t>21pt</a:t>
            </a:r>
            <a:endParaRPr kumimoji="1" lang="ja-JP" altLang="en-US" dirty="0"/>
          </a:p>
        </p:txBody>
      </p:sp>
    </p:spTree>
    <p:extLst>
      <p:ext uri="{BB962C8B-B14F-4D97-AF65-F5344CB8AC3E}">
        <p14:creationId xmlns:p14="http://schemas.microsoft.com/office/powerpoint/2010/main" val="255634353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4"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b="1">
                <a:solidFill>
                  <a:schemeClr val="tx2"/>
                </a:solidFill>
              </a:defRPr>
            </a:lvl1pPr>
            <a:lvl2pPr>
              <a:defRPr sz="2400"/>
            </a:lvl2pPr>
            <a:lvl3pPr>
              <a:defRPr sz="2400"/>
            </a:lvl3pPr>
            <a:lvl4pPr>
              <a:defRPr sz="2400"/>
            </a:lvl4pPr>
            <a:lvl5pPr>
              <a:defRPr sz="2400"/>
            </a:lvl5pPr>
          </a:lstStyle>
          <a:p>
            <a:pPr lvl="0"/>
            <a:r>
              <a:rPr kumimoji="1" lang="ja-JP" altLang="en-US" dirty="0" smtClean="0"/>
              <a:t>ページ見出し </a:t>
            </a:r>
            <a:r>
              <a:rPr kumimoji="1" lang="en-US" altLang="ja-JP" dirty="0" smtClean="0"/>
              <a:t>2</a:t>
            </a:r>
            <a:r>
              <a:rPr kumimoji="1" lang="ja-JP" altLang="en-US" dirty="0" smtClean="0"/>
              <a:t>行 メイリオ</a:t>
            </a:r>
            <a:r>
              <a:rPr kumimoji="1" lang="en-US" altLang="ja-JP" dirty="0" smtClean="0"/>
              <a:t>24pt</a:t>
            </a:r>
          </a:p>
        </p:txBody>
      </p:sp>
      <p:sp>
        <p:nvSpPr>
          <p:cNvPr id="5"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1"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smtClean="0"/>
              <a:t>メイリオ</a:t>
            </a:r>
            <a:r>
              <a:rPr kumimoji="1" lang="en-US" altLang="ja-JP" dirty="0" smtClean="0"/>
              <a:t>21pt</a:t>
            </a:r>
            <a:endParaRPr kumimoji="1" lang="ja-JP" altLang="en-US" dirty="0"/>
          </a:p>
        </p:txBody>
      </p:sp>
      <p:sp>
        <p:nvSpPr>
          <p:cNvPr id="2" name="日付プレースホルダー 1"/>
          <p:cNvSpPr>
            <a:spLocks noGrp="1"/>
          </p:cNvSpPr>
          <p:nvPr>
            <p:ph type="dt" sz="half" idx="22"/>
          </p:nvPr>
        </p:nvSpPr>
        <p:spPr/>
        <p:txBody>
          <a:bodyPr/>
          <a:lstStyle/>
          <a:p>
            <a:fld id="{B757BFF6-A5A0-4AA7-ABAC-C86817B0805D}" type="datetime4">
              <a:rPr lang="en-US" altLang="ja-JP" smtClean="0"/>
              <a:t>April 21, 2023</a:t>
            </a:fld>
            <a:endParaRPr lang="en-US" dirty="0"/>
          </a:p>
        </p:txBody>
      </p:sp>
      <p:sp>
        <p:nvSpPr>
          <p:cNvPr id="3" name="スライド番号プレースホルダー 2"/>
          <p:cNvSpPr>
            <a:spLocks noGrp="1"/>
          </p:cNvSpPr>
          <p:nvPr>
            <p:ph type="sldNum" sz="quarter" idx="23"/>
          </p:nvPr>
        </p:nvSpPr>
        <p:spPr/>
        <p:txBody>
          <a:bodyPr/>
          <a:lstStyle/>
          <a:p>
            <a:fld id="{C9ED8002-315A-4F99-B394-092101E2DCBD}" type="slidenum">
              <a:rPr lang="en-US" altLang="ja-JP" smtClean="0"/>
              <a:pPr/>
              <a:t>‹#›</a:t>
            </a:fld>
            <a:r>
              <a:rPr lang="en-US" altLang="ja-JP" smtClean="0"/>
              <a:t>/*00</a:t>
            </a:r>
            <a:endParaRPr lang="en-US" dirty="0"/>
          </a:p>
        </p:txBody>
      </p:sp>
    </p:spTree>
    <p:extLst>
      <p:ext uri="{BB962C8B-B14F-4D97-AF65-F5344CB8AC3E}">
        <p14:creationId xmlns:p14="http://schemas.microsoft.com/office/powerpoint/2010/main" val="1254158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smtClean="0"/>
              <a:t>36pt</a:t>
            </a:r>
            <a:endParaRPr kumimoji="1" lang="en-US" altLang="ja-JP" dirty="0"/>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smtClean="0"/>
              <a:t>24pt</a:t>
            </a:r>
            <a:endParaRPr kumimoji="1" lang="en-US" altLang="ja-JP" dirty="0"/>
          </a:p>
        </p:txBody>
      </p:sp>
      <p:sp>
        <p:nvSpPr>
          <p:cNvPr id="2" name="日付プレースホルダー 1"/>
          <p:cNvSpPr>
            <a:spLocks noGrp="1"/>
          </p:cNvSpPr>
          <p:nvPr>
            <p:ph type="dt" sz="half" idx="20"/>
          </p:nvPr>
        </p:nvSpPr>
        <p:spPr/>
        <p:txBody>
          <a:bodyPr/>
          <a:lstStyle/>
          <a:p>
            <a:fld id="{AADC21E6-D6E4-4D83-8B3B-470B5D077BCF}" type="datetime4">
              <a:rPr lang="en-US" altLang="ja-JP" smtClean="0"/>
              <a:t>April 21, 2023</a:t>
            </a:fld>
            <a:endParaRPr lang="en-US" dirty="0"/>
          </a:p>
        </p:txBody>
      </p:sp>
    </p:spTree>
    <p:extLst>
      <p:ext uri="{BB962C8B-B14F-4D97-AF65-F5344CB8AC3E}">
        <p14:creationId xmlns:p14="http://schemas.microsoft.com/office/powerpoint/2010/main" val="16434852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smtClean="0"/>
              <a:t>36pt</a:t>
            </a:r>
            <a:endParaRPr kumimoji="1" lang="en-US" altLang="ja-JP" dirty="0"/>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smtClean="0"/>
              <a:t>24pt</a:t>
            </a:r>
            <a:endParaRPr kumimoji="1" lang="en-US" altLang="ja-JP" dirty="0"/>
          </a:p>
        </p:txBody>
      </p:sp>
      <p:sp>
        <p:nvSpPr>
          <p:cNvPr id="2" name="日付プレースホルダー 1"/>
          <p:cNvSpPr>
            <a:spLocks noGrp="1"/>
          </p:cNvSpPr>
          <p:nvPr>
            <p:ph type="dt" sz="half" idx="20"/>
          </p:nvPr>
        </p:nvSpPr>
        <p:spPr/>
        <p:txBody>
          <a:bodyPr/>
          <a:lstStyle/>
          <a:p>
            <a:fld id="{6C07AFB8-6FE7-40EA-876C-C49E00069883}" type="datetime4">
              <a:rPr lang="en-US" altLang="ja-JP" smtClean="0"/>
              <a:t>April 21, 2023</a:t>
            </a:fld>
            <a:endParaRPr lang="en-US" dirty="0"/>
          </a:p>
        </p:txBody>
      </p:sp>
    </p:spTree>
    <p:extLst>
      <p:ext uri="{BB962C8B-B14F-4D97-AF65-F5344CB8AC3E}">
        <p14:creationId xmlns:p14="http://schemas.microsoft.com/office/powerpoint/2010/main" val="344050193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最終頁">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24512725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テキスト ボックス 1"/>
          <p:cNvSpPr txBox="1"/>
          <p:nvPr userDrawn="1"/>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chemeClr val="tx1"/>
                </a:solidFill>
                <a:latin typeface="メイリオ" panose="020B0604030504040204" pitchFamily="50" charset="-128"/>
                <a:ea typeface="メイリオ" panose="020B0604030504040204" pitchFamily="50" charset="-128"/>
              </a:rPr>
              <a:t>CONTENTS</a:t>
            </a:r>
            <a:endParaRPr kumimoji="1" lang="ja-JP" altLang="en-US" sz="2400" b="1" dirty="0">
              <a:solidFill>
                <a:schemeClr val="tx1"/>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smtClean="0"/>
              <a:t>28pt</a:t>
            </a:r>
            <a:endParaRPr kumimoji="1" lang="en-US" altLang="ja-JP" dirty="0"/>
          </a:p>
        </p:txBody>
      </p:sp>
      <p:sp>
        <p:nvSpPr>
          <p:cNvPr id="3" name="日付プレースホルダー 2"/>
          <p:cNvSpPr>
            <a:spLocks noGrp="1"/>
          </p:cNvSpPr>
          <p:nvPr>
            <p:ph type="dt" sz="half" idx="19"/>
          </p:nvPr>
        </p:nvSpPr>
        <p:spPr/>
        <p:txBody>
          <a:bodyPr/>
          <a:lstStyle/>
          <a:p>
            <a:fld id="{1C4F76F9-EBA6-4541-9DC6-5708CCA95B2E}" type="datetime4">
              <a:rPr lang="en-US" altLang="ja-JP" smtClean="0"/>
              <a:t>April 21, 2023</a:t>
            </a:fld>
            <a:endParaRPr lang="en-US" dirty="0"/>
          </a:p>
        </p:txBody>
      </p:sp>
      <p:sp>
        <p:nvSpPr>
          <p:cNvPr id="6" name="スライド番号プレースホルダー 5"/>
          <p:cNvSpPr>
            <a:spLocks noGrp="1"/>
          </p:cNvSpPr>
          <p:nvPr>
            <p:ph type="sldNum" sz="quarter" idx="20"/>
          </p:nvPr>
        </p:nvSpPr>
        <p:spPr/>
        <p:txBody>
          <a:bodyPr/>
          <a:lstStyle/>
          <a:p>
            <a:fld id="{C9ED8002-315A-4F99-B394-092101E2DCBD}" type="slidenum">
              <a:rPr lang="en-US" altLang="ja-JP" smtClean="0"/>
              <a:pPr/>
              <a:t>‹#›</a:t>
            </a:fld>
            <a:r>
              <a:rPr lang="en-US" altLang="ja-JP" smtClean="0"/>
              <a:t>/*00</a:t>
            </a:r>
            <a:endParaRPr lang="en-US" dirty="0"/>
          </a:p>
        </p:txBody>
      </p:sp>
    </p:spTree>
    <p:extLst>
      <p:ext uri="{BB962C8B-B14F-4D97-AF65-F5344CB8AC3E}">
        <p14:creationId xmlns:p14="http://schemas.microsoft.com/office/powerpoint/2010/main" val="35495856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smtClean="0"/>
              <a:t>項目タイトル</a:t>
            </a:r>
            <a:r>
              <a:rPr kumimoji="1" lang="en-US" altLang="ja-JP" dirty="0" smtClean="0"/>
              <a:t> </a:t>
            </a:r>
            <a:r>
              <a:rPr kumimoji="1" lang="ja-JP" altLang="en-US" dirty="0"/>
              <a:t>メイリオ</a:t>
            </a:r>
            <a:r>
              <a:rPr kumimoji="1" lang="en-US" altLang="ja-JP" dirty="0" smtClean="0"/>
              <a:t>36pt</a:t>
            </a:r>
            <a:endParaRPr kumimoji="1" lang="en-US" altLang="ja-JP" dirty="0"/>
          </a:p>
        </p:txBody>
      </p:sp>
      <p:sp>
        <p:nvSpPr>
          <p:cNvPr id="2" name="日付プレースホルダー 1"/>
          <p:cNvSpPr>
            <a:spLocks noGrp="1"/>
          </p:cNvSpPr>
          <p:nvPr>
            <p:ph type="dt" sz="half" idx="20"/>
          </p:nvPr>
        </p:nvSpPr>
        <p:spPr/>
        <p:txBody>
          <a:bodyPr/>
          <a:lstStyle/>
          <a:p>
            <a:fld id="{F419A30B-618E-4B45-B9D8-1AB69CCFD2B2}" type="datetime4">
              <a:rPr lang="en-US" altLang="ja-JP" smtClean="0"/>
              <a:t>April 21, 2023</a:t>
            </a:fld>
            <a:endParaRPr lang="en-US" dirty="0"/>
          </a:p>
        </p:txBody>
      </p:sp>
      <p:sp>
        <p:nvSpPr>
          <p:cNvPr id="4" name="スライド番号プレースホルダー 3"/>
          <p:cNvSpPr>
            <a:spLocks noGrp="1"/>
          </p:cNvSpPr>
          <p:nvPr>
            <p:ph type="sldNum" sz="quarter" idx="21"/>
          </p:nvPr>
        </p:nvSpPr>
        <p:spPr/>
        <p:txBody>
          <a:bodyPr/>
          <a:lstStyle/>
          <a:p>
            <a:fld id="{C9ED8002-315A-4F99-B394-092101E2DCBD}" type="slidenum">
              <a:rPr lang="en-US" altLang="ja-JP" smtClean="0"/>
              <a:pPr/>
              <a:t>‹#›</a:t>
            </a:fld>
            <a:r>
              <a:rPr lang="en-US" altLang="ja-JP" smtClean="0"/>
              <a:t>/*00</a:t>
            </a:r>
            <a:endParaRPr lang="en-US" dirty="0"/>
          </a:p>
        </p:txBody>
      </p:sp>
    </p:spTree>
    <p:extLst>
      <p:ext uri="{BB962C8B-B14F-4D97-AF65-F5344CB8AC3E}">
        <p14:creationId xmlns:p14="http://schemas.microsoft.com/office/powerpoint/2010/main" val="96953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smtClean="0"/>
              <a:t>メイリオ</a:t>
            </a:r>
            <a:r>
              <a:rPr kumimoji="1" lang="en-US" altLang="ja-JP" dirty="0" smtClean="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smtClean="0"/>
              <a:t>ページ見出し メイリオ</a:t>
            </a:r>
            <a:r>
              <a:rPr kumimoji="1" lang="en-US" altLang="ja-JP" dirty="0" smtClean="0"/>
              <a:t>24pt</a:t>
            </a:r>
            <a:endParaRPr kumimoji="1" lang="ja-JP" altLang="en-US" dirty="0"/>
          </a:p>
        </p:txBody>
      </p:sp>
      <p:sp>
        <p:nvSpPr>
          <p:cNvPr id="7" name="日付プレースホルダー 6"/>
          <p:cNvSpPr>
            <a:spLocks noGrp="1"/>
          </p:cNvSpPr>
          <p:nvPr>
            <p:ph type="dt" sz="half" idx="21"/>
          </p:nvPr>
        </p:nvSpPr>
        <p:spPr/>
        <p:txBody>
          <a:bodyPr/>
          <a:lstStyle/>
          <a:p>
            <a:fld id="{9B95ED95-7922-4F81-824F-2DF857CF35EE}" type="datetime4">
              <a:rPr lang="en-US" altLang="ja-JP" smtClean="0"/>
              <a:t>April 21, 2023</a:t>
            </a:fld>
            <a:endParaRPr lang="en-US" dirty="0"/>
          </a:p>
        </p:txBody>
      </p:sp>
      <p:sp>
        <p:nvSpPr>
          <p:cNvPr id="10" name="スライド番号プレースホルダー 9"/>
          <p:cNvSpPr>
            <a:spLocks noGrp="1"/>
          </p:cNvSpPr>
          <p:nvPr>
            <p:ph type="sldNum" sz="quarter" idx="22"/>
          </p:nvPr>
        </p:nvSpPr>
        <p:spPr/>
        <p:txBody>
          <a:bodyPr/>
          <a:lstStyle/>
          <a:p>
            <a:fld id="{C9ED8002-315A-4F99-B394-092101E2DCBD}" type="slidenum">
              <a:rPr lang="en-US" altLang="ja-JP" smtClean="0"/>
              <a:pPr/>
              <a:t>‹#›</a:t>
            </a:fld>
            <a:r>
              <a:rPr lang="en-US" altLang="ja-JP" smtClean="0"/>
              <a:t>/*00</a:t>
            </a:r>
            <a:endParaRPr lang="en-US" dirty="0"/>
          </a:p>
        </p:txBody>
      </p:sp>
    </p:spTree>
    <p:extLst>
      <p:ext uri="{BB962C8B-B14F-4D97-AF65-F5344CB8AC3E}">
        <p14:creationId xmlns:p14="http://schemas.microsoft.com/office/powerpoint/2010/main" val="396303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smtClean="0"/>
              <a:t>ページ見出し </a:t>
            </a:r>
            <a:r>
              <a:rPr kumimoji="1" lang="en-US" altLang="ja-JP" dirty="0" smtClean="0"/>
              <a:t>2</a:t>
            </a:r>
            <a:r>
              <a:rPr kumimoji="1" lang="ja-JP" altLang="en-US" dirty="0" smtClean="0"/>
              <a:t>行 メイリオ</a:t>
            </a:r>
            <a:r>
              <a:rPr kumimoji="1" lang="en-US" altLang="ja-JP" dirty="0" smtClean="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smtClean="0"/>
              <a:t>メイリオ</a:t>
            </a:r>
            <a:r>
              <a:rPr kumimoji="1" lang="en-US" altLang="ja-JP" dirty="0" smtClean="0"/>
              <a:t>21pt</a:t>
            </a:r>
            <a:endParaRPr kumimoji="1" lang="ja-JP" altLang="en-US" dirty="0"/>
          </a:p>
        </p:txBody>
      </p:sp>
      <p:sp>
        <p:nvSpPr>
          <p:cNvPr id="2" name="日付プレースホルダー 1"/>
          <p:cNvSpPr>
            <a:spLocks noGrp="1"/>
          </p:cNvSpPr>
          <p:nvPr>
            <p:ph type="dt" sz="half" idx="23"/>
          </p:nvPr>
        </p:nvSpPr>
        <p:spPr/>
        <p:txBody>
          <a:bodyPr/>
          <a:lstStyle/>
          <a:p>
            <a:fld id="{3A1556EB-30C9-4761-AAD2-BE9C220989B0}" type="datetime4">
              <a:rPr lang="en-US" altLang="ja-JP" smtClean="0"/>
              <a:t>April 21, 2023</a:t>
            </a:fld>
            <a:endParaRPr lang="en-US" dirty="0"/>
          </a:p>
        </p:txBody>
      </p:sp>
      <p:sp>
        <p:nvSpPr>
          <p:cNvPr id="3" name="スライド番号プレースホルダー 2"/>
          <p:cNvSpPr>
            <a:spLocks noGrp="1"/>
          </p:cNvSpPr>
          <p:nvPr>
            <p:ph type="sldNum" sz="quarter" idx="24"/>
          </p:nvPr>
        </p:nvSpPr>
        <p:spPr/>
        <p:txBody>
          <a:bodyPr/>
          <a:lstStyle/>
          <a:p>
            <a:fld id="{C9ED8002-315A-4F99-B394-092101E2DCBD}" type="slidenum">
              <a:rPr lang="en-US" altLang="ja-JP" smtClean="0"/>
              <a:pPr/>
              <a:t>‹#›</a:t>
            </a:fld>
            <a:r>
              <a:rPr lang="en-US" altLang="ja-JP" smtClean="0"/>
              <a:t>/*00</a:t>
            </a:r>
            <a:endParaRPr lang="en-US" dirty="0"/>
          </a:p>
        </p:txBody>
      </p:sp>
    </p:spTree>
    <p:extLst>
      <p:ext uri="{BB962C8B-B14F-4D97-AF65-F5344CB8AC3E}">
        <p14:creationId xmlns:p14="http://schemas.microsoft.com/office/powerpoint/2010/main" val="37097385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theme" Target="../theme/theme6.xml"/><Relationship Id="rId4" Type="http://schemas.openxmlformats.org/officeDocument/2006/relationships/slideLayout" Target="../slideLayouts/slideLayout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theme" Target="../theme/theme7.xml"/><Relationship Id="rId4" Type="http://schemas.openxmlformats.org/officeDocument/2006/relationships/slideLayout" Target="../slideLayouts/slideLayout13.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9.png"/><Relationship Id="rId5" Type="http://schemas.openxmlformats.org/officeDocument/2006/relationships/theme" Target="../theme/theme8.xml"/><Relationship Id="rId4" Type="http://schemas.openxmlformats.org/officeDocument/2006/relationships/slideLayout" Target="../slideLayouts/slideLayout17.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theme" Target="../theme/theme9.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正方形/長方形 24">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dirty="0" smtClean="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6" name="正方形/長方形 25">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R0 G26 B114</a:t>
            </a:r>
            <a:endPar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endParaRPr>
          </a:p>
        </p:txBody>
      </p:sp>
      <p:sp>
        <p:nvSpPr>
          <p:cNvPr id="27" name="正方形/長方形 26">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28" name="正方形/長方形 27">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29" name="正方形/長方形 28">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30" name="正方形/長方形 29">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31" name="正方形/長方形 30">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32" name="正方形/長方形 31">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33" name="正方形/長方形 32">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34" name="正方形/長方形 33">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35" name="正方形/長方形 34">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36" name="正方形/長方形 35">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37" name="正方形/長方形 36">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38" name="正方形/長方形 37">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R0 G140 B210</a:t>
            </a:r>
          </a:p>
        </p:txBody>
      </p:sp>
      <p:sp>
        <p:nvSpPr>
          <p:cNvPr id="39" name="正方形/長方形 38">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40" name="正方形/長方形 39">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43" name="コンテンツ プレースホルダー 6">
            <a:extLst>
              <a:ext uri="{FF2B5EF4-FFF2-40B4-BE49-F238E27FC236}">
                <a16:creationId xmlns:a16="http://schemas.microsoft.com/office/drawing/2014/main" id="{3B2F5581-4034-DA46-842F-58D9CD0C1C39}"/>
              </a:ext>
            </a:extLst>
          </p:cNvPr>
          <p:cNvSpPr txBox="1">
            <a:spLocks/>
          </p:cNvSpPr>
          <p:nvPr userDrawn="1"/>
        </p:nvSpPr>
        <p:spPr>
          <a:xfrm>
            <a:off x="868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750" dirty="0" smtClean="0">
                <a:solidFill>
                  <a:schemeClr val="bg1"/>
                </a:solidFill>
                <a:latin typeface="Segoe UI" panose="020B0502040204020203" pitchFamily="34" charset="0"/>
                <a:cs typeface="Segoe UI" panose="020B0502040204020203" pitchFamily="34" charset="0"/>
              </a:rPr>
              <a:t>/ © AISIN CORPORATION All Rights Reserved.</a:t>
            </a:r>
            <a:endParaRPr lang="ja-JP" altLang="en-US" sz="750" dirty="0">
              <a:solidFill>
                <a:schemeClr val="bg1"/>
              </a:solidFill>
              <a:latin typeface="Segoe UI" panose="020B0502040204020203" pitchFamily="34" charset="0"/>
              <a:cs typeface="Segoe UI" panose="020B0502040204020203" pitchFamily="34" charset="0"/>
            </a:endParaRPr>
          </a:p>
        </p:txBody>
      </p:sp>
      <p:sp>
        <p:nvSpPr>
          <p:cNvPr id="61" name="日付プレースホルダー 3"/>
          <p:cNvSpPr>
            <a:spLocks noGrp="1"/>
          </p:cNvSpPr>
          <p:nvPr>
            <p:ph type="dt" sz="half" idx="2"/>
          </p:nvPr>
        </p:nvSpPr>
        <p:spPr>
          <a:xfrm>
            <a:off x="7832552"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750" kern="1200" baseline="0" smtClean="0">
                <a:solidFill>
                  <a:schemeClr val="bg1"/>
                </a:solidFill>
                <a:latin typeface="Segoe UI" panose="020B0502040204020203" pitchFamily="34" charset="0"/>
                <a:ea typeface="+mn-ea"/>
                <a:cs typeface="Segoe UI" panose="020B0502040204020203" pitchFamily="34" charset="0"/>
              </a:defRPr>
            </a:lvl1pPr>
          </a:lstStyle>
          <a:p>
            <a:fld id="{F8DCBE2F-1297-40F0-AF4A-C786D577E24D}" type="datetime4">
              <a:rPr lang="en-US" altLang="ja-JP" smtClean="0"/>
              <a:t>April 21, 2023</a:t>
            </a:fld>
            <a:endParaRPr lang="en-US" dirty="0"/>
          </a:p>
        </p:txBody>
      </p:sp>
      <p:grpSp>
        <p:nvGrpSpPr>
          <p:cNvPr id="21" name="Group 28"/>
          <p:cNvGrpSpPr>
            <a:grpSpLocks noChangeAspect="1"/>
          </p:cNvGrpSpPr>
          <p:nvPr userDrawn="1"/>
        </p:nvGrpSpPr>
        <p:grpSpPr bwMode="auto">
          <a:xfrm>
            <a:off x="10627741" y="85725"/>
            <a:ext cx="1438275" cy="438150"/>
            <a:chOff x="22" y="54"/>
            <a:chExt cx="906" cy="276"/>
          </a:xfrm>
        </p:grpSpPr>
        <p:sp>
          <p:nvSpPr>
            <p:cNvPr id="22" name="AutoShape 27"/>
            <p:cNvSpPr>
              <a:spLocks noChangeAspect="1" noChangeArrowheads="1" noTextEdit="1"/>
            </p:cNvSpPr>
            <p:nvPr userDrawn="1"/>
          </p:nvSpPr>
          <p:spPr bwMode="auto">
            <a:xfrm>
              <a:off x="25" y="57"/>
              <a:ext cx="9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3" name="Rectangle 29"/>
            <p:cNvSpPr>
              <a:spLocks noChangeArrowheads="1"/>
            </p:cNvSpPr>
            <p:nvPr userDrawn="1"/>
          </p:nvSpPr>
          <p:spPr bwMode="auto">
            <a:xfrm>
              <a:off x="28" y="60"/>
              <a:ext cx="895"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24" name="Rectangle 30"/>
            <p:cNvSpPr>
              <a:spLocks noChangeArrowheads="1"/>
            </p:cNvSpPr>
            <p:nvPr userDrawn="1"/>
          </p:nvSpPr>
          <p:spPr bwMode="auto">
            <a:xfrm>
              <a:off x="70" y="121"/>
              <a:ext cx="395"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itchFamily="34" charset="0"/>
                  <a:ea typeface="ＭＳ Ｐゴシック" pitchFamily="50" charset="-128"/>
                </a:defRPr>
              </a:lvl1pPr>
              <a:lvl2pPr eaLnBrk="0" hangingPunct="0">
                <a:defRPr kumimoji="1">
                  <a:solidFill>
                    <a:schemeClr val="tx1"/>
                  </a:solidFill>
                  <a:latin typeface="Arial" pitchFamily="34" charset="0"/>
                  <a:ea typeface="ＭＳ Ｐゴシック" pitchFamily="50" charset="-128"/>
                </a:defRPr>
              </a:lvl2pPr>
              <a:lvl3pPr eaLnBrk="0" hangingPunct="0">
                <a:defRPr kumimoji="1">
                  <a:solidFill>
                    <a:schemeClr val="tx1"/>
                  </a:solidFill>
                  <a:latin typeface="Arial" pitchFamily="34" charset="0"/>
                  <a:ea typeface="ＭＳ Ｐゴシック" pitchFamily="50" charset="-128"/>
                </a:defRPr>
              </a:lvl3pPr>
              <a:lvl4pPr eaLnBrk="0" hangingPunct="0">
                <a:defRPr kumimoji="1">
                  <a:solidFill>
                    <a:schemeClr val="tx1"/>
                  </a:solidFill>
                  <a:latin typeface="Arial" pitchFamily="34" charset="0"/>
                  <a:ea typeface="ＭＳ Ｐゴシック" pitchFamily="50" charset="-128"/>
                </a:defRPr>
              </a:lvl4pPr>
              <a:lvl5pPr eaLnBrk="0" hangingPunct="0">
                <a:defRPr kumimoji="1">
                  <a:solidFill>
                    <a:schemeClr val="tx1"/>
                  </a:solidFill>
                  <a:latin typeface="Arial" pitchFamily="34" charset="0"/>
                  <a:ea typeface="ＭＳ Ｐゴシック" pitchFamily="50" charset="-128"/>
                </a:defRPr>
              </a:lvl5pPr>
              <a:lvl6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r>
                <a:rPr lang="ja-JP" altLang="ja-JP" sz="700" b="1" dirty="0" smtClean="0">
                  <a:solidFill>
                    <a:srgbClr val="FF0000"/>
                  </a:solidFill>
                  <a:latin typeface="ＭＳ Ｐゴシック" pitchFamily="50" charset="-128"/>
                </a:rPr>
                <a:t>PROTECTED</a:t>
              </a:r>
              <a:endParaRPr lang="ja-JP" altLang="ja-JP" dirty="0" smtClean="0"/>
            </a:p>
          </p:txBody>
        </p:sp>
        <p:sp>
          <p:nvSpPr>
            <p:cNvPr id="41" name="Rectangle 31"/>
            <p:cNvSpPr>
              <a:spLocks noChangeArrowheads="1"/>
            </p:cNvSpPr>
            <p:nvPr userDrawn="1"/>
          </p:nvSpPr>
          <p:spPr bwMode="auto">
            <a:xfrm>
              <a:off x="55" y="187"/>
              <a:ext cx="36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itchFamily="34" charset="0"/>
                  <a:ea typeface="ＭＳ Ｐゴシック" pitchFamily="50" charset="-128"/>
                </a:defRPr>
              </a:lvl1pPr>
              <a:lvl2pPr eaLnBrk="0" hangingPunct="0">
                <a:defRPr kumimoji="1">
                  <a:solidFill>
                    <a:schemeClr val="tx1"/>
                  </a:solidFill>
                  <a:latin typeface="Arial" pitchFamily="34" charset="0"/>
                  <a:ea typeface="ＭＳ Ｐゴシック" pitchFamily="50" charset="-128"/>
                </a:defRPr>
              </a:lvl2pPr>
              <a:lvl3pPr eaLnBrk="0" hangingPunct="0">
                <a:defRPr kumimoji="1">
                  <a:solidFill>
                    <a:schemeClr val="tx1"/>
                  </a:solidFill>
                  <a:latin typeface="Arial" pitchFamily="34" charset="0"/>
                  <a:ea typeface="ＭＳ Ｐゴシック" pitchFamily="50" charset="-128"/>
                </a:defRPr>
              </a:lvl3pPr>
              <a:lvl4pPr eaLnBrk="0" hangingPunct="0">
                <a:defRPr kumimoji="1">
                  <a:solidFill>
                    <a:schemeClr val="tx1"/>
                  </a:solidFill>
                  <a:latin typeface="Arial" pitchFamily="34" charset="0"/>
                  <a:ea typeface="ＭＳ Ｐゴシック" pitchFamily="50" charset="-128"/>
                </a:defRPr>
              </a:lvl4pPr>
              <a:lvl5pPr eaLnBrk="0" hangingPunct="0">
                <a:defRPr kumimoji="1">
                  <a:solidFill>
                    <a:schemeClr val="tx1"/>
                  </a:solidFill>
                  <a:latin typeface="Arial" pitchFamily="34" charset="0"/>
                  <a:ea typeface="ＭＳ Ｐゴシック" pitchFamily="50" charset="-128"/>
                </a:defRPr>
              </a:lvl5pPr>
              <a:lvl6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r>
                <a:rPr lang="ja-JP" altLang="ja-JP" sz="900" b="1" dirty="0" smtClean="0">
                  <a:solidFill>
                    <a:srgbClr val="FF0000"/>
                  </a:solidFill>
                  <a:latin typeface="ＭＳ Ｐゴシック" pitchFamily="50" charset="-128"/>
                </a:rPr>
                <a:t>関係者外秘</a:t>
              </a:r>
              <a:endParaRPr lang="ja-JP" altLang="ja-JP" sz="900" dirty="0" smtClean="0"/>
            </a:p>
          </p:txBody>
        </p:sp>
        <p:sp>
          <p:nvSpPr>
            <p:cNvPr id="42" name="Rectangle 33"/>
            <p:cNvSpPr>
              <a:spLocks noChangeArrowheads="1"/>
            </p:cNvSpPr>
            <p:nvPr userDrawn="1"/>
          </p:nvSpPr>
          <p:spPr bwMode="auto">
            <a:xfrm>
              <a:off x="22" y="54"/>
              <a:ext cx="12" cy="27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44" name="Rectangle 34"/>
            <p:cNvSpPr>
              <a:spLocks noChangeArrowheads="1"/>
            </p:cNvSpPr>
            <p:nvPr userDrawn="1"/>
          </p:nvSpPr>
          <p:spPr bwMode="auto">
            <a:xfrm>
              <a:off x="446" y="66"/>
              <a:ext cx="13" cy="26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45" name="Rectangle 35"/>
            <p:cNvSpPr>
              <a:spLocks noChangeArrowheads="1"/>
            </p:cNvSpPr>
            <p:nvPr userDrawn="1"/>
          </p:nvSpPr>
          <p:spPr bwMode="auto">
            <a:xfrm>
              <a:off x="916" y="66"/>
              <a:ext cx="12" cy="26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46" name="Rectangle 36"/>
            <p:cNvSpPr>
              <a:spLocks noChangeArrowheads="1"/>
            </p:cNvSpPr>
            <p:nvPr userDrawn="1"/>
          </p:nvSpPr>
          <p:spPr bwMode="auto">
            <a:xfrm>
              <a:off x="34" y="54"/>
              <a:ext cx="894"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47" name="Rectangle 37"/>
            <p:cNvSpPr>
              <a:spLocks noChangeArrowheads="1"/>
            </p:cNvSpPr>
            <p:nvPr userDrawn="1"/>
          </p:nvSpPr>
          <p:spPr bwMode="auto">
            <a:xfrm>
              <a:off x="34" y="318"/>
              <a:ext cx="894"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grpSp>
      <p:sp>
        <p:nvSpPr>
          <p:cNvPr id="48" name="Text Box 14"/>
          <p:cNvSpPr txBox="1">
            <a:spLocks noChangeArrowheads="1"/>
          </p:cNvSpPr>
          <p:nvPr userDrawn="1"/>
        </p:nvSpPr>
        <p:spPr bwMode="auto">
          <a:xfrm>
            <a:off x="11248393" y="187325"/>
            <a:ext cx="93662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50000"/>
              </a:spcBef>
              <a:defRPr/>
            </a:pPr>
            <a:r>
              <a:rPr lang="ja-JP" altLang="en-US" sz="800" b="1" dirty="0" smtClean="0">
                <a:solidFill>
                  <a:srgbClr val="FF0000"/>
                </a:solidFill>
              </a:rPr>
              <a:t>生産革新推進部</a:t>
            </a:r>
          </a:p>
        </p:txBody>
      </p:sp>
      <p:sp>
        <p:nvSpPr>
          <p:cNvPr id="49" name="AutoShape 14"/>
          <p:cNvSpPr>
            <a:spLocks noChangeAspect="1" noChangeArrowheads="1"/>
          </p:cNvSpPr>
          <p:nvPr userDrawn="1"/>
        </p:nvSpPr>
        <p:spPr bwMode="auto">
          <a:xfrm>
            <a:off x="10632504" y="90488"/>
            <a:ext cx="14287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defRPr/>
            </a:pPr>
            <a:endParaRPr lang="ja-JP" altLang="en-US" smtClean="0"/>
          </a:p>
        </p:txBody>
      </p:sp>
    </p:spTree>
    <p:extLst>
      <p:ext uri="{BB962C8B-B14F-4D97-AF65-F5344CB8AC3E}">
        <p14:creationId xmlns:p14="http://schemas.microsoft.com/office/powerpoint/2010/main" val="1753595217"/>
      </p:ext>
    </p:extLst>
  </p:cSld>
  <p:clrMap bg1="lt1" tx1="dk1" bg2="lt2" tx2="dk2" accent1="accent1" accent2="accent2" accent3="accent3" accent4="accent4" accent5="accent5" accent6="accent6" hlink="hlink" folHlink="folHlink"/>
  <p:sldLayoutIdLst>
    <p:sldLayoutId id="2147483679" r:id="rId1"/>
  </p:sldLayoutIdLst>
  <p:timing>
    <p:tnLst>
      <p:par>
        <p:cTn id="1" dur="indefinite" restart="never" nodeType="tmRoot"/>
      </p:par>
    </p:tnLst>
  </p:timing>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図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624146"/>
            <a:ext cx="12192000" cy="261238"/>
          </a:xfrm>
          <a:prstGeom prst="rect">
            <a:avLst/>
          </a:prstGeom>
        </p:spPr>
      </p:pic>
      <p:sp>
        <p:nvSpPr>
          <p:cNvPr id="25" name="テキスト ボックス 24">
            <a:extLst>
              <a:ext uri="{FF2B5EF4-FFF2-40B4-BE49-F238E27FC236}">
                <a16:creationId xmlns:a16="http://schemas.microsoft.com/office/drawing/2014/main" id="{A9951943-F679-D94E-B2CF-A05D971B81CB}"/>
              </a:ext>
            </a:extLst>
          </p:cNvPr>
          <p:cNvSpPr txBox="1"/>
          <p:nvPr userDrawn="1"/>
        </p:nvSpPr>
        <p:spPr>
          <a:xfrm>
            <a:off x="3960000" y="6696000"/>
            <a:ext cx="864000" cy="107722"/>
          </a:xfrm>
          <a:prstGeom prst="rect">
            <a:avLst/>
          </a:prstGeom>
          <a:noFill/>
        </p:spPr>
        <p:txBody>
          <a:bodyPr wrap="square" lIns="0" tIns="0" rIns="0" bIns="0" rtlCol="0">
            <a:spAutoFit/>
          </a:bodyPr>
          <a:lstStyle/>
          <a:p>
            <a:pPr algn="r"/>
            <a:r>
              <a:rPr kumimoji="1" lang="ja-JP" altLang="en-US" sz="700" b="1" dirty="0" smtClean="0">
                <a:solidFill>
                  <a:schemeClr val="bg1"/>
                </a:solidFill>
              </a:rPr>
              <a:t>生産革新推進部</a:t>
            </a:r>
            <a:endParaRPr kumimoji="1" lang="ja-JP" altLang="en-US" sz="700" b="1" dirty="0">
              <a:solidFill>
                <a:schemeClr val="bg1"/>
              </a:solidFill>
            </a:endParaRPr>
          </a:p>
        </p:txBody>
      </p:sp>
      <p:sp>
        <p:nvSpPr>
          <p:cNvPr id="27" name="正方形/長方形 26">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dirty="0" smtClean="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8" name="正方形/長方形 27">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R0 G26 B114</a:t>
            </a:r>
            <a:endPar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endParaRPr>
          </a:p>
        </p:txBody>
      </p:sp>
      <p:sp>
        <p:nvSpPr>
          <p:cNvPr id="29" name="正方形/長方形 28">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30" name="正方形/長方形 29">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31" name="正方形/長方形 30">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32" name="正方形/長方形 31">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33" name="正方形/長方形 32">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34" name="正方形/長方形 33">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35" name="正方形/長方形 34">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36" name="正方形/長方形 35">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37" name="正方形/長方形 36">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0" name="正方形/長方形 39">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42" name="正方形/長方形 41">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R0 G140 B210</a:t>
            </a:r>
          </a:p>
        </p:txBody>
      </p:sp>
      <p:sp>
        <p:nvSpPr>
          <p:cNvPr id="43" name="正方形/長方形 42">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44" name="正方形/長方形 43">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45" name="コンテンツ プレースホルダー 6">
            <a:extLst>
              <a:ext uri="{FF2B5EF4-FFF2-40B4-BE49-F238E27FC236}">
                <a16:creationId xmlns:a16="http://schemas.microsoft.com/office/drawing/2014/main" id="{3B2F5581-4034-DA46-842F-58D9CD0C1C39}"/>
              </a:ext>
            </a:extLst>
          </p:cNvPr>
          <p:cNvSpPr txBox="1">
            <a:spLocks/>
          </p:cNvSpPr>
          <p:nvPr userDrawn="1"/>
        </p:nvSpPr>
        <p:spPr>
          <a:xfrm>
            <a:off x="868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750" dirty="0" smtClean="0">
                <a:solidFill>
                  <a:schemeClr val="bg1"/>
                </a:solidFill>
                <a:latin typeface="Segoe UI" panose="020B0502040204020203" pitchFamily="34" charset="0"/>
                <a:cs typeface="Segoe UI" panose="020B0502040204020203" pitchFamily="34" charset="0"/>
              </a:rPr>
              <a:t>/ © AISIN CORPORATION All Rights Reserved.</a:t>
            </a:r>
            <a:endParaRPr lang="ja-JP" altLang="en-US" sz="750" dirty="0">
              <a:solidFill>
                <a:schemeClr val="bg1"/>
              </a:solidFill>
              <a:latin typeface="Segoe UI" panose="020B0502040204020203" pitchFamily="34" charset="0"/>
              <a:cs typeface="Segoe UI" panose="020B0502040204020203" pitchFamily="34" charset="0"/>
            </a:endParaRPr>
          </a:p>
        </p:txBody>
      </p:sp>
      <p:sp>
        <p:nvSpPr>
          <p:cNvPr id="47" name="日付プレースホルダー 3"/>
          <p:cNvSpPr>
            <a:spLocks noGrp="1"/>
          </p:cNvSpPr>
          <p:nvPr>
            <p:ph type="dt" sz="half" idx="2"/>
          </p:nvPr>
        </p:nvSpPr>
        <p:spPr>
          <a:xfrm>
            <a:off x="7832552"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750" kern="1200" baseline="0" smtClean="0">
                <a:solidFill>
                  <a:schemeClr val="bg1"/>
                </a:solidFill>
                <a:latin typeface="Segoe UI" panose="020B0502040204020203" pitchFamily="34" charset="0"/>
                <a:ea typeface="+mn-ea"/>
                <a:cs typeface="Segoe UI" panose="020B0502040204020203" pitchFamily="34" charset="0"/>
              </a:defRPr>
            </a:lvl1pPr>
          </a:lstStyle>
          <a:p>
            <a:fld id="{5A4A2A2C-F3A8-4345-A258-7BCE2337E65A}" type="datetime4">
              <a:rPr lang="en-US" altLang="ja-JP" smtClean="0"/>
              <a:t>April 21, 2023</a:t>
            </a:fld>
            <a:endParaRPr lang="en-US" dirty="0"/>
          </a:p>
        </p:txBody>
      </p:sp>
      <p:grpSp>
        <p:nvGrpSpPr>
          <p:cNvPr id="23" name="Group 28"/>
          <p:cNvGrpSpPr>
            <a:grpSpLocks noChangeAspect="1"/>
          </p:cNvGrpSpPr>
          <p:nvPr userDrawn="1"/>
        </p:nvGrpSpPr>
        <p:grpSpPr bwMode="auto">
          <a:xfrm>
            <a:off x="10627741" y="85725"/>
            <a:ext cx="1438275" cy="438150"/>
            <a:chOff x="22" y="54"/>
            <a:chExt cx="906" cy="276"/>
          </a:xfrm>
        </p:grpSpPr>
        <p:sp>
          <p:nvSpPr>
            <p:cNvPr id="24" name="AutoShape 27"/>
            <p:cNvSpPr>
              <a:spLocks noChangeAspect="1" noChangeArrowheads="1" noTextEdit="1"/>
            </p:cNvSpPr>
            <p:nvPr userDrawn="1"/>
          </p:nvSpPr>
          <p:spPr bwMode="auto">
            <a:xfrm>
              <a:off x="25" y="57"/>
              <a:ext cx="9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6" name="Rectangle 29"/>
            <p:cNvSpPr>
              <a:spLocks noChangeArrowheads="1"/>
            </p:cNvSpPr>
            <p:nvPr userDrawn="1"/>
          </p:nvSpPr>
          <p:spPr bwMode="auto">
            <a:xfrm>
              <a:off x="28" y="60"/>
              <a:ext cx="895"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38" name="Rectangle 30"/>
            <p:cNvSpPr>
              <a:spLocks noChangeArrowheads="1"/>
            </p:cNvSpPr>
            <p:nvPr userDrawn="1"/>
          </p:nvSpPr>
          <p:spPr bwMode="auto">
            <a:xfrm>
              <a:off x="70" y="121"/>
              <a:ext cx="395"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itchFamily="34" charset="0"/>
                  <a:ea typeface="ＭＳ Ｐゴシック" pitchFamily="50" charset="-128"/>
                </a:defRPr>
              </a:lvl1pPr>
              <a:lvl2pPr eaLnBrk="0" hangingPunct="0">
                <a:defRPr kumimoji="1">
                  <a:solidFill>
                    <a:schemeClr val="tx1"/>
                  </a:solidFill>
                  <a:latin typeface="Arial" pitchFamily="34" charset="0"/>
                  <a:ea typeface="ＭＳ Ｐゴシック" pitchFamily="50" charset="-128"/>
                </a:defRPr>
              </a:lvl2pPr>
              <a:lvl3pPr eaLnBrk="0" hangingPunct="0">
                <a:defRPr kumimoji="1">
                  <a:solidFill>
                    <a:schemeClr val="tx1"/>
                  </a:solidFill>
                  <a:latin typeface="Arial" pitchFamily="34" charset="0"/>
                  <a:ea typeface="ＭＳ Ｐゴシック" pitchFamily="50" charset="-128"/>
                </a:defRPr>
              </a:lvl3pPr>
              <a:lvl4pPr eaLnBrk="0" hangingPunct="0">
                <a:defRPr kumimoji="1">
                  <a:solidFill>
                    <a:schemeClr val="tx1"/>
                  </a:solidFill>
                  <a:latin typeface="Arial" pitchFamily="34" charset="0"/>
                  <a:ea typeface="ＭＳ Ｐゴシック" pitchFamily="50" charset="-128"/>
                </a:defRPr>
              </a:lvl4pPr>
              <a:lvl5pPr eaLnBrk="0" hangingPunct="0">
                <a:defRPr kumimoji="1">
                  <a:solidFill>
                    <a:schemeClr val="tx1"/>
                  </a:solidFill>
                  <a:latin typeface="Arial" pitchFamily="34" charset="0"/>
                  <a:ea typeface="ＭＳ Ｐゴシック" pitchFamily="50" charset="-128"/>
                </a:defRPr>
              </a:lvl5pPr>
              <a:lvl6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r>
                <a:rPr lang="ja-JP" altLang="ja-JP" sz="700" b="1" dirty="0" smtClean="0">
                  <a:solidFill>
                    <a:srgbClr val="FF0000"/>
                  </a:solidFill>
                  <a:latin typeface="ＭＳ Ｐゴシック" pitchFamily="50" charset="-128"/>
                </a:rPr>
                <a:t>PROTECTED</a:t>
              </a:r>
              <a:endParaRPr lang="ja-JP" altLang="ja-JP" dirty="0" smtClean="0"/>
            </a:p>
          </p:txBody>
        </p:sp>
        <p:sp>
          <p:nvSpPr>
            <p:cNvPr id="39" name="Rectangle 31"/>
            <p:cNvSpPr>
              <a:spLocks noChangeArrowheads="1"/>
            </p:cNvSpPr>
            <p:nvPr userDrawn="1"/>
          </p:nvSpPr>
          <p:spPr bwMode="auto">
            <a:xfrm>
              <a:off x="55" y="187"/>
              <a:ext cx="36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itchFamily="34" charset="0"/>
                  <a:ea typeface="ＭＳ Ｐゴシック" pitchFamily="50" charset="-128"/>
                </a:defRPr>
              </a:lvl1pPr>
              <a:lvl2pPr eaLnBrk="0" hangingPunct="0">
                <a:defRPr kumimoji="1">
                  <a:solidFill>
                    <a:schemeClr val="tx1"/>
                  </a:solidFill>
                  <a:latin typeface="Arial" pitchFamily="34" charset="0"/>
                  <a:ea typeface="ＭＳ Ｐゴシック" pitchFamily="50" charset="-128"/>
                </a:defRPr>
              </a:lvl2pPr>
              <a:lvl3pPr eaLnBrk="0" hangingPunct="0">
                <a:defRPr kumimoji="1">
                  <a:solidFill>
                    <a:schemeClr val="tx1"/>
                  </a:solidFill>
                  <a:latin typeface="Arial" pitchFamily="34" charset="0"/>
                  <a:ea typeface="ＭＳ Ｐゴシック" pitchFamily="50" charset="-128"/>
                </a:defRPr>
              </a:lvl3pPr>
              <a:lvl4pPr eaLnBrk="0" hangingPunct="0">
                <a:defRPr kumimoji="1">
                  <a:solidFill>
                    <a:schemeClr val="tx1"/>
                  </a:solidFill>
                  <a:latin typeface="Arial" pitchFamily="34" charset="0"/>
                  <a:ea typeface="ＭＳ Ｐゴシック" pitchFamily="50" charset="-128"/>
                </a:defRPr>
              </a:lvl4pPr>
              <a:lvl5pPr eaLnBrk="0" hangingPunct="0">
                <a:defRPr kumimoji="1">
                  <a:solidFill>
                    <a:schemeClr val="tx1"/>
                  </a:solidFill>
                  <a:latin typeface="Arial" pitchFamily="34" charset="0"/>
                  <a:ea typeface="ＭＳ Ｐゴシック" pitchFamily="50" charset="-128"/>
                </a:defRPr>
              </a:lvl5pPr>
              <a:lvl6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r>
                <a:rPr lang="ja-JP" altLang="ja-JP" sz="900" b="1" dirty="0" smtClean="0">
                  <a:solidFill>
                    <a:srgbClr val="FF0000"/>
                  </a:solidFill>
                  <a:latin typeface="ＭＳ Ｐゴシック" pitchFamily="50" charset="-128"/>
                </a:rPr>
                <a:t>関係者外秘</a:t>
              </a:r>
              <a:endParaRPr lang="ja-JP" altLang="ja-JP" sz="900" dirty="0" smtClean="0"/>
            </a:p>
          </p:txBody>
        </p:sp>
        <p:sp>
          <p:nvSpPr>
            <p:cNvPr id="46" name="Rectangle 33"/>
            <p:cNvSpPr>
              <a:spLocks noChangeArrowheads="1"/>
            </p:cNvSpPr>
            <p:nvPr userDrawn="1"/>
          </p:nvSpPr>
          <p:spPr bwMode="auto">
            <a:xfrm>
              <a:off x="22" y="54"/>
              <a:ext cx="12" cy="27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48" name="Rectangle 34"/>
            <p:cNvSpPr>
              <a:spLocks noChangeArrowheads="1"/>
            </p:cNvSpPr>
            <p:nvPr userDrawn="1"/>
          </p:nvSpPr>
          <p:spPr bwMode="auto">
            <a:xfrm>
              <a:off x="446" y="66"/>
              <a:ext cx="13" cy="26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49" name="Rectangle 35"/>
            <p:cNvSpPr>
              <a:spLocks noChangeArrowheads="1"/>
            </p:cNvSpPr>
            <p:nvPr userDrawn="1"/>
          </p:nvSpPr>
          <p:spPr bwMode="auto">
            <a:xfrm>
              <a:off x="916" y="66"/>
              <a:ext cx="12" cy="26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50" name="Rectangle 36"/>
            <p:cNvSpPr>
              <a:spLocks noChangeArrowheads="1"/>
            </p:cNvSpPr>
            <p:nvPr userDrawn="1"/>
          </p:nvSpPr>
          <p:spPr bwMode="auto">
            <a:xfrm>
              <a:off x="34" y="54"/>
              <a:ext cx="894"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51" name="Rectangle 37"/>
            <p:cNvSpPr>
              <a:spLocks noChangeArrowheads="1"/>
            </p:cNvSpPr>
            <p:nvPr userDrawn="1"/>
          </p:nvSpPr>
          <p:spPr bwMode="auto">
            <a:xfrm>
              <a:off x="34" y="318"/>
              <a:ext cx="894"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grpSp>
      <p:sp>
        <p:nvSpPr>
          <p:cNvPr id="52" name="Text Box 14"/>
          <p:cNvSpPr txBox="1">
            <a:spLocks noChangeArrowheads="1"/>
          </p:cNvSpPr>
          <p:nvPr userDrawn="1"/>
        </p:nvSpPr>
        <p:spPr bwMode="auto">
          <a:xfrm>
            <a:off x="11248393" y="187325"/>
            <a:ext cx="93662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50000"/>
              </a:spcBef>
              <a:defRPr/>
            </a:pPr>
            <a:r>
              <a:rPr lang="ja-JP" altLang="en-US" sz="800" b="1" dirty="0" smtClean="0">
                <a:solidFill>
                  <a:srgbClr val="FF0000"/>
                </a:solidFill>
              </a:rPr>
              <a:t>生産革新推進部</a:t>
            </a:r>
          </a:p>
        </p:txBody>
      </p:sp>
      <p:sp>
        <p:nvSpPr>
          <p:cNvPr id="53" name="AutoShape 14"/>
          <p:cNvSpPr>
            <a:spLocks noChangeAspect="1" noChangeArrowheads="1"/>
          </p:cNvSpPr>
          <p:nvPr userDrawn="1"/>
        </p:nvSpPr>
        <p:spPr bwMode="auto">
          <a:xfrm>
            <a:off x="10632504" y="90488"/>
            <a:ext cx="14287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defRPr/>
            </a:pPr>
            <a:endParaRPr lang="ja-JP" altLang="en-US" smtClean="0"/>
          </a:p>
        </p:txBody>
      </p:sp>
    </p:spTree>
    <p:extLst>
      <p:ext uri="{BB962C8B-B14F-4D97-AF65-F5344CB8AC3E}">
        <p14:creationId xmlns:p14="http://schemas.microsoft.com/office/powerpoint/2010/main" val="3776826387"/>
      </p:ext>
    </p:extLst>
  </p:cSld>
  <p:clrMap bg1="lt1" tx1="dk1" bg2="lt2" tx2="dk2" accent1="accent1" accent2="accent2" accent3="accent3" accent4="accent4" accent5="accent5" accent6="accent6" hlink="hlink" folHlink="folHlink"/>
  <p:sldLayoutIdLst>
    <p:sldLayoutId id="2147483683" r:id="rId1"/>
  </p:sldLayoutIdLst>
  <p:timing>
    <p:tnLst>
      <p:par>
        <p:cTn id="1" dur="indefinite" restart="never" nodeType="tmRoot"/>
      </p:par>
    </p:tnLst>
  </p:timing>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図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40" name="テキスト ボックス 39">
            <a:extLst>
              <a:ext uri="{FF2B5EF4-FFF2-40B4-BE49-F238E27FC236}">
                <a16:creationId xmlns:a16="http://schemas.microsoft.com/office/drawing/2014/main" id="{A9951943-F679-D94E-B2CF-A05D971B81CB}"/>
              </a:ext>
            </a:extLst>
          </p:cNvPr>
          <p:cNvSpPr txBox="1"/>
          <p:nvPr userDrawn="1"/>
        </p:nvSpPr>
        <p:spPr>
          <a:xfrm>
            <a:off x="3960000" y="6696000"/>
            <a:ext cx="864000" cy="108000"/>
          </a:xfrm>
          <a:prstGeom prst="rect">
            <a:avLst/>
          </a:prstGeom>
          <a:noFill/>
        </p:spPr>
        <p:txBody>
          <a:bodyPr wrap="square" lIns="0" tIns="0" rIns="0" bIns="0" rtlCol="0">
            <a:spAutoFit/>
          </a:bodyPr>
          <a:lstStyle/>
          <a:p>
            <a:pPr algn="r"/>
            <a:r>
              <a:rPr kumimoji="1" lang="ja-JP" altLang="en-US" sz="700" b="1">
                <a:solidFill>
                  <a:schemeClr val="bg1"/>
                </a:solidFill>
              </a:rPr>
              <a:t>部</a:t>
            </a:r>
            <a:endParaRPr kumimoji="1" lang="ja-JP" altLang="en-US" sz="700" b="1" dirty="0">
              <a:solidFill>
                <a:schemeClr val="bg1"/>
              </a:solidFill>
            </a:endParaRPr>
          </a:p>
        </p:txBody>
      </p:sp>
      <p:sp>
        <p:nvSpPr>
          <p:cNvPr id="41" name="正方形/長方形 40">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dirty="0" smtClean="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42" name="正方形/長方形 41">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R0 G26 B114</a:t>
            </a:r>
            <a:endPar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44" name="正方形/長方形 43">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5" name="正方形/長方形 44">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46" name="正方形/長方形 45">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7" name="正方形/長方形 46">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48" name="正方形/長方形 47">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9" name="正方形/長方形 48">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51" name="正方形/長方形 50">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52" name="正方形/長方形 51">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55" name="正方形/長方形 54">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R0 G140 B210</a:t>
            </a:r>
          </a:p>
        </p:txBody>
      </p:sp>
      <p:sp>
        <p:nvSpPr>
          <p:cNvPr id="56" name="正方形/長方形 55">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57" name="正方形/長方形 56">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58" name="コンテンツ プレースホルダー 6">
            <a:extLst>
              <a:ext uri="{FF2B5EF4-FFF2-40B4-BE49-F238E27FC236}">
                <a16:creationId xmlns:a16="http://schemas.microsoft.com/office/drawing/2014/main" id="{3B2F5581-4034-DA46-842F-58D9CD0C1C39}"/>
              </a:ext>
            </a:extLst>
          </p:cNvPr>
          <p:cNvSpPr txBox="1">
            <a:spLocks/>
          </p:cNvSpPr>
          <p:nvPr userDrawn="1"/>
        </p:nvSpPr>
        <p:spPr>
          <a:xfrm>
            <a:off x="868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750" dirty="0" smtClean="0">
                <a:solidFill>
                  <a:schemeClr val="bg1"/>
                </a:solidFill>
                <a:latin typeface="Segoe UI" panose="020B0502040204020203" pitchFamily="34" charset="0"/>
                <a:cs typeface="Segoe UI" panose="020B0502040204020203" pitchFamily="34" charset="0"/>
              </a:rPr>
              <a:t>/ © AISIN CORPORATION All Rights Reserved.</a:t>
            </a:r>
            <a:endParaRPr lang="ja-JP" altLang="en-US" sz="750" dirty="0">
              <a:solidFill>
                <a:schemeClr val="bg1"/>
              </a:solidFill>
              <a:latin typeface="Segoe UI" panose="020B0502040204020203" pitchFamily="34" charset="0"/>
              <a:cs typeface="Segoe UI" panose="020B0502040204020203" pitchFamily="34" charset="0"/>
            </a:endParaRPr>
          </a:p>
        </p:txBody>
      </p:sp>
      <p:sp>
        <p:nvSpPr>
          <p:cNvPr id="60" name="日付プレースホルダー 3"/>
          <p:cNvSpPr>
            <a:spLocks noGrp="1"/>
          </p:cNvSpPr>
          <p:nvPr>
            <p:ph type="dt" sz="half" idx="2"/>
          </p:nvPr>
        </p:nvSpPr>
        <p:spPr>
          <a:xfrm>
            <a:off x="7832552"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750" kern="1200" baseline="0" smtClean="0">
                <a:solidFill>
                  <a:schemeClr val="bg1"/>
                </a:solidFill>
                <a:latin typeface="Segoe UI" panose="020B0502040204020203" pitchFamily="34" charset="0"/>
                <a:ea typeface="+mn-ea"/>
                <a:cs typeface="Segoe UI" panose="020B0502040204020203" pitchFamily="34" charset="0"/>
              </a:defRPr>
            </a:lvl1pPr>
          </a:lstStyle>
          <a:p>
            <a:fld id="{76B91902-BE25-4B2C-8A4B-B653C79815E8}" type="datetime4">
              <a:rPr lang="en-US" altLang="ja-JP" smtClean="0"/>
              <a:t>April 21, 2023</a:t>
            </a:fld>
            <a:endParaRPr lang="en-US" dirty="0"/>
          </a:p>
        </p:txBody>
      </p:sp>
      <p:grpSp>
        <p:nvGrpSpPr>
          <p:cNvPr id="23" name="Group 28"/>
          <p:cNvGrpSpPr>
            <a:grpSpLocks noChangeAspect="1"/>
          </p:cNvGrpSpPr>
          <p:nvPr userDrawn="1"/>
        </p:nvGrpSpPr>
        <p:grpSpPr bwMode="auto">
          <a:xfrm>
            <a:off x="10627741" y="85725"/>
            <a:ext cx="1438275" cy="438150"/>
            <a:chOff x="22" y="54"/>
            <a:chExt cx="906" cy="276"/>
          </a:xfrm>
        </p:grpSpPr>
        <p:sp>
          <p:nvSpPr>
            <p:cNvPr id="24" name="AutoShape 27"/>
            <p:cNvSpPr>
              <a:spLocks noChangeAspect="1" noChangeArrowheads="1" noTextEdit="1"/>
            </p:cNvSpPr>
            <p:nvPr userDrawn="1"/>
          </p:nvSpPr>
          <p:spPr bwMode="auto">
            <a:xfrm>
              <a:off x="25" y="57"/>
              <a:ext cx="9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5" name="Rectangle 29"/>
            <p:cNvSpPr>
              <a:spLocks noChangeArrowheads="1"/>
            </p:cNvSpPr>
            <p:nvPr userDrawn="1"/>
          </p:nvSpPr>
          <p:spPr bwMode="auto">
            <a:xfrm>
              <a:off x="28" y="60"/>
              <a:ext cx="895"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26" name="Rectangle 30"/>
            <p:cNvSpPr>
              <a:spLocks noChangeArrowheads="1"/>
            </p:cNvSpPr>
            <p:nvPr userDrawn="1"/>
          </p:nvSpPr>
          <p:spPr bwMode="auto">
            <a:xfrm>
              <a:off x="70" y="121"/>
              <a:ext cx="395"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itchFamily="34" charset="0"/>
                  <a:ea typeface="ＭＳ Ｐゴシック" pitchFamily="50" charset="-128"/>
                </a:defRPr>
              </a:lvl1pPr>
              <a:lvl2pPr eaLnBrk="0" hangingPunct="0">
                <a:defRPr kumimoji="1">
                  <a:solidFill>
                    <a:schemeClr val="tx1"/>
                  </a:solidFill>
                  <a:latin typeface="Arial" pitchFamily="34" charset="0"/>
                  <a:ea typeface="ＭＳ Ｐゴシック" pitchFamily="50" charset="-128"/>
                </a:defRPr>
              </a:lvl2pPr>
              <a:lvl3pPr eaLnBrk="0" hangingPunct="0">
                <a:defRPr kumimoji="1">
                  <a:solidFill>
                    <a:schemeClr val="tx1"/>
                  </a:solidFill>
                  <a:latin typeface="Arial" pitchFamily="34" charset="0"/>
                  <a:ea typeface="ＭＳ Ｐゴシック" pitchFamily="50" charset="-128"/>
                </a:defRPr>
              </a:lvl3pPr>
              <a:lvl4pPr eaLnBrk="0" hangingPunct="0">
                <a:defRPr kumimoji="1">
                  <a:solidFill>
                    <a:schemeClr val="tx1"/>
                  </a:solidFill>
                  <a:latin typeface="Arial" pitchFamily="34" charset="0"/>
                  <a:ea typeface="ＭＳ Ｐゴシック" pitchFamily="50" charset="-128"/>
                </a:defRPr>
              </a:lvl4pPr>
              <a:lvl5pPr eaLnBrk="0" hangingPunct="0">
                <a:defRPr kumimoji="1">
                  <a:solidFill>
                    <a:schemeClr val="tx1"/>
                  </a:solidFill>
                  <a:latin typeface="Arial" pitchFamily="34" charset="0"/>
                  <a:ea typeface="ＭＳ Ｐゴシック" pitchFamily="50" charset="-128"/>
                </a:defRPr>
              </a:lvl5pPr>
              <a:lvl6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r>
                <a:rPr lang="ja-JP" altLang="ja-JP" sz="700" b="1" dirty="0" smtClean="0">
                  <a:solidFill>
                    <a:srgbClr val="FF0000"/>
                  </a:solidFill>
                  <a:latin typeface="ＭＳ Ｐゴシック" pitchFamily="50" charset="-128"/>
                </a:rPr>
                <a:t>PROTECTED</a:t>
              </a:r>
              <a:endParaRPr lang="ja-JP" altLang="ja-JP" dirty="0" smtClean="0"/>
            </a:p>
          </p:txBody>
        </p:sp>
        <p:sp>
          <p:nvSpPr>
            <p:cNvPr id="27" name="Rectangle 31"/>
            <p:cNvSpPr>
              <a:spLocks noChangeArrowheads="1"/>
            </p:cNvSpPr>
            <p:nvPr userDrawn="1"/>
          </p:nvSpPr>
          <p:spPr bwMode="auto">
            <a:xfrm>
              <a:off x="55" y="187"/>
              <a:ext cx="36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itchFamily="34" charset="0"/>
                  <a:ea typeface="ＭＳ Ｐゴシック" pitchFamily="50" charset="-128"/>
                </a:defRPr>
              </a:lvl1pPr>
              <a:lvl2pPr eaLnBrk="0" hangingPunct="0">
                <a:defRPr kumimoji="1">
                  <a:solidFill>
                    <a:schemeClr val="tx1"/>
                  </a:solidFill>
                  <a:latin typeface="Arial" pitchFamily="34" charset="0"/>
                  <a:ea typeface="ＭＳ Ｐゴシック" pitchFamily="50" charset="-128"/>
                </a:defRPr>
              </a:lvl2pPr>
              <a:lvl3pPr eaLnBrk="0" hangingPunct="0">
                <a:defRPr kumimoji="1">
                  <a:solidFill>
                    <a:schemeClr val="tx1"/>
                  </a:solidFill>
                  <a:latin typeface="Arial" pitchFamily="34" charset="0"/>
                  <a:ea typeface="ＭＳ Ｐゴシック" pitchFamily="50" charset="-128"/>
                </a:defRPr>
              </a:lvl3pPr>
              <a:lvl4pPr eaLnBrk="0" hangingPunct="0">
                <a:defRPr kumimoji="1">
                  <a:solidFill>
                    <a:schemeClr val="tx1"/>
                  </a:solidFill>
                  <a:latin typeface="Arial" pitchFamily="34" charset="0"/>
                  <a:ea typeface="ＭＳ Ｐゴシック" pitchFamily="50" charset="-128"/>
                </a:defRPr>
              </a:lvl4pPr>
              <a:lvl5pPr eaLnBrk="0" hangingPunct="0">
                <a:defRPr kumimoji="1">
                  <a:solidFill>
                    <a:schemeClr val="tx1"/>
                  </a:solidFill>
                  <a:latin typeface="Arial" pitchFamily="34" charset="0"/>
                  <a:ea typeface="ＭＳ Ｐゴシック" pitchFamily="50" charset="-128"/>
                </a:defRPr>
              </a:lvl5pPr>
              <a:lvl6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r>
                <a:rPr lang="ja-JP" altLang="ja-JP" sz="900" b="1" dirty="0" smtClean="0">
                  <a:solidFill>
                    <a:srgbClr val="FF0000"/>
                  </a:solidFill>
                  <a:latin typeface="ＭＳ Ｐゴシック" pitchFamily="50" charset="-128"/>
                </a:rPr>
                <a:t>関係者外秘</a:t>
              </a:r>
              <a:endParaRPr lang="ja-JP" altLang="ja-JP" sz="900" dirty="0" smtClean="0"/>
            </a:p>
          </p:txBody>
        </p:sp>
        <p:sp>
          <p:nvSpPr>
            <p:cNvPr id="28" name="Rectangle 33"/>
            <p:cNvSpPr>
              <a:spLocks noChangeArrowheads="1"/>
            </p:cNvSpPr>
            <p:nvPr userDrawn="1"/>
          </p:nvSpPr>
          <p:spPr bwMode="auto">
            <a:xfrm>
              <a:off x="22" y="54"/>
              <a:ext cx="12" cy="27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29" name="Rectangle 34"/>
            <p:cNvSpPr>
              <a:spLocks noChangeArrowheads="1"/>
            </p:cNvSpPr>
            <p:nvPr userDrawn="1"/>
          </p:nvSpPr>
          <p:spPr bwMode="auto">
            <a:xfrm>
              <a:off x="446" y="66"/>
              <a:ext cx="13" cy="26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30" name="Rectangle 35"/>
            <p:cNvSpPr>
              <a:spLocks noChangeArrowheads="1"/>
            </p:cNvSpPr>
            <p:nvPr userDrawn="1"/>
          </p:nvSpPr>
          <p:spPr bwMode="auto">
            <a:xfrm>
              <a:off x="916" y="66"/>
              <a:ext cx="12" cy="26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31" name="Rectangle 36"/>
            <p:cNvSpPr>
              <a:spLocks noChangeArrowheads="1"/>
            </p:cNvSpPr>
            <p:nvPr userDrawn="1"/>
          </p:nvSpPr>
          <p:spPr bwMode="auto">
            <a:xfrm>
              <a:off x="34" y="54"/>
              <a:ext cx="894"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32" name="Rectangle 37"/>
            <p:cNvSpPr>
              <a:spLocks noChangeArrowheads="1"/>
            </p:cNvSpPr>
            <p:nvPr userDrawn="1"/>
          </p:nvSpPr>
          <p:spPr bwMode="auto">
            <a:xfrm>
              <a:off x="34" y="318"/>
              <a:ext cx="894"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grpSp>
      <p:sp>
        <p:nvSpPr>
          <p:cNvPr id="33" name="Text Box 14"/>
          <p:cNvSpPr txBox="1">
            <a:spLocks noChangeArrowheads="1"/>
          </p:cNvSpPr>
          <p:nvPr userDrawn="1"/>
        </p:nvSpPr>
        <p:spPr bwMode="auto">
          <a:xfrm>
            <a:off x="11248393" y="187325"/>
            <a:ext cx="93662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50000"/>
              </a:spcBef>
              <a:defRPr/>
            </a:pPr>
            <a:r>
              <a:rPr lang="ja-JP" altLang="en-US" sz="800" b="1" dirty="0" smtClean="0">
                <a:solidFill>
                  <a:srgbClr val="FF0000"/>
                </a:solidFill>
              </a:rPr>
              <a:t>生産革新推進部</a:t>
            </a:r>
          </a:p>
        </p:txBody>
      </p:sp>
      <p:sp>
        <p:nvSpPr>
          <p:cNvPr id="34" name="AutoShape 14"/>
          <p:cNvSpPr>
            <a:spLocks noChangeAspect="1" noChangeArrowheads="1"/>
          </p:cNvSpPr>
          <p:nvPr userDrawn="1"/>
        </p:nvSpPr>
        <p:spPr bwMode="auto">
          <a:xfrm>
            <a:off x="10632504" y="90488"/>
            <a:ext cx="14287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defRPr/>
            </a:pPr>
            <a:endParaRPr lang="ja-JP" altLang="en-US" smtClean="0"/>
          </a:p>
        </p:txBody>
      </p:sp>
    </p:spTree>
    <p:extLst>
      <p:ext uri="{BB962C8B-B14F-4D97-AF65-F5344CB8AC3E}">
        <p14:creationId xmlns:p14="http://schemas.microsoft.com/office/powerpoint/2010/main" val="1573261111"/>
      </p:ext>
    </p:extLst>
  </p:cSld>
  <p:clrMap bg1="lt1" tx1="dk1" bg2="lt2" tx2="dk2" accent1="accent1" accent2="accent2" accent3="accent3" accent4="accent4" accent5="accent5" accent6="accent6" hlink="hlink" folHlink="folHlink"/>
  <p:sldLayoutIdLst>
    <p:sldLayoutId id="2147483692" r:id="rId1"/>
  </p:sldLayoutIdLst>
  <p:timing>
    <p:tnLst>
      <p:par>
        <p:cTn id="1" dur="indefinite" restart="never" nodeType="tmRoot"/>
      </p:par>
    </p:tnLst>
  </p:timing>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3" name="図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図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userDrawn="1"/>
        </p:nvSpPr>
        <p:spPr>
          <a:xfrm>
            <a:off x="868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750" dirty="0" smtClean="0">
                <a:solidFill>
                  <a:schemeClr val="bg1"/>
                </a:solidFill>
                <a:latin typeface="Segoe UI" panose="020B0502040204020203" pitchFamily="34" charset="0"/>
                <a:cs typeface="Segoe UI" panose="020B0502040204020203" pitchFamily="34" charset="0"/>
              </a:rPr>
              <a:t>/ © AISIN CORPORATION All Rights Reserved.</a:t>
            </a:r>
            <a:endParaRPr lang="ja-JP" altLang="en-US" sz="750" dirty="0">
              <a:solidFill>
                <a:schemeClr val="bg1"/>
              </a:solidFill>
              <a:latin typeface="Segoe UI" panose="020B0502040204020203" pitchFamily="34" charset="0"/>
              <a:cs typeface="Segoe UI" panose="020B0502040204020203" pitchFamily="34" charset="0"/>
            </a:endParaRPr>
          </a:p>
        </p:txBody>
      </p:sp>
      <p:sp>
        <p:nvSpPr>
          <p:cNvPr id="42" name="テキスト ボックス 41">
            <a:extLst>
              <a:ext uri="{FF2B5EF4-FFF2-40B4-BE49-F238E27FC236}">
                <a16:creationId xmlns:a16="http://schemas.microsoft.com/office/drawing/2014/main" id="{553A2488-E51E-444A-A085-29735157BFFB}"/>
              </a:ext>
            </a:extLst>
          </p:cNvPr>
          <p:cNvSpPr txBox="1"/>
          <p:nvPr userDrawn="1"/>
        </p:nvSpPr>
        <p:spPr>
          <a:xfrm>
            <a:off x="5130000" y="6696000"/>
            <a:ext cx="900000" cy="107722"/>
          </a:xfrm>
          <a:prstGeom prst="rect">
            <a:avLst/>
          </a:prstGeom>
          <a:noFill/>
        </p:spPr>
        <p:txBody>
          <a:bodyPr wrap="square" lIns="0" tIns="0" rIns="0" bIns="0" rtlCol="0">
            <a:spAutoFit/>
          </a:bodyPr>
          <a:lstStyle/>
          <a:p>
            <a:pPr algn="r"/>
            <a:r>
              <a:rPr kumimoji="1" lang="en-US" altLang="ja-JP" sz="700" b="1" dirty="0" smtClean="0">
                <a:solidFill>
                  <a:schemeClr val="bg1"/>
                </a:solidFill>
              </a:rPr>
              <a:t>2021</a:t>
            </a:r>
            <a:r>
              <a:rPr kumimoji="1" lang="ja-JP" altLang="en-US" sz="700" b="1" dirty="0" smtClean="0">
                <a:solidFill>
                  <a:schemeClr val="bg1"/>
                </a:solidFill>
              </a:rPr>
              <a:t>年</a:t>
            </a:r>
            <a:r>
              <a:rPr kumimoji="1" lang="en-US" altLang="ja-JP" sz="700" b="1" dirty="0">
                <a:solidFill>
                  <a:schemeClr val="bg1"/>
                </a:solidFill>
              </a:rPr>
              <a:t>00</a:t>
            </a:r>
            <a:r>
              <a:rPr kumimoji="1" lang="ja-JP" altLang="en-US" sz="700" b="1" dirty="0">
                <a:solidFill>
                  <a:schemeClr val="bg1"/>
                </a:solidFill>
              </a:rPr>
              <a:t>月</a:t>
            </a:r>
            <a:r>
              <a:rPr kumimoji="1" lang="en-US" altLang="ja-JP" sz="700" b="1" dirty="0">
                <a:solidFill>
                  <a:schemeClr val="bg1"/>
                </a:solidFill>
              </a:rPr>
              <a:t>00</a:t>
            </a:r>
            <a:r>
              <a:rPr kumimoji="1" lang="ja-JP" altLang="en-US" sz="700" b="1" dirty="0">
                <a:solidFill>
                  <a:schemeClr val="bg1"/>
                </a:solidFill>
              </a:rPr>
              <a:t>日まで</a:t>
            </a:r>
          </a:p>
        </p:txBody>
      </p:sp>
      <p:sp>
        <p:nvSpPr>
          <p:cNvPr id="43" name="テキスト ボックス 42">
            <a:extLst>
              <a:ext uri="{FF2B5EF4-FFF2-40B4-BE49-F238E27FC236}">
                <a16:creationId xmlns:a16="http://schemas.microsoft.com/office/drawing/2014/main" id="{2671B809-0D59-8649-A0F6-41E8029495BF}"/>
              </a:ext>
            </a:extLst>
          </p:cNvPr>
          <p:cNvSpPr txBox="1"/>
          <p:nvPr userDrawn="1"/>
        </p:nvSpPr>
        <p:spPr>
          <a:xfrm>
            <a:off x="4176000" y="6696000"/>
            <a:ext cx="864000" cy="108000"/>
          </a:xfrm>
          <a:prstGeom prst="rect">
            <a:avLst/>
          </a:prstGeom>
          <a:noFill/>
        </p:spPr>
        <p:txBody>
          <a:bodyPr wrap="square" lIns="0" tIns="0" rIns="0" bIns="0" rtlCol="0">
            <a:spAutoFit/>
          </a:bodyPr>
          <a:lstStyle/>
          <a:p>
            <a:pPr algn="r"/>
            <a:r>
              <a:rPr kumimoji="1" lang="ja-JP" altLang="en-US" sz="700" b="1" dirty="0">
                <a:solidFill>
                  <a:schemeClr val="bg1"/>
                </a:solidFill>
              </a:rPr>
              <a:t>部</a:t>
            </a:r>
          </a:p>
        </p:txBody>
      </p:sp>
      <p:sp>
        <p:nvSpPr>
          <p:cNvPr id="44" name="正方形/長方形 43">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dirty="0" smtClean="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45" name="正方形/長方形 44">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R0 G26 B114</a:t>
            </a:r>
            <a:endPar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endParaRPr>
          </a:p>
        </p:txBody>
      </p:sp>
      <p:sp>
        <p:nvSpPr>
          <p:cNvPr id="46" name="正方形/長方形 45">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8" name="正方形/長方形 47">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49" name="正方形/長方形 48">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50" name="正方形/長方形 49">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52" name="正方形/長方形 51">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54" name="正方形/長方形 53">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55" name="正方形/長方形 54">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57" name="正方形/長方形 56">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58" name="正方形/長方形 57">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R0 G140 B210</a:t>
            </a:r>
          </a:p>
        </p:txBody>
      </p:sp>
      <p:sp>
        <p:nvSpPr>
          <p:cNvPr id="59" name="正方形/長方形 58">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60" name="正方形/長方形 59">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63" name="日付プレースホルダー 3"/>
          <p:cNvSpPr>
            <a:spLocks noGrp="1"/>
          </p:cNvSpPr>
          <p:nvPr>
            <p:ph type="dt" sz="half" idx="2"/>
          </p:nvPr>
        </p:nvSpPr>
        <p:spPr>
          <a:xfrm>
            <a:off x="7832552"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750" kern="1200" baseline="0" smtClean="0">
                <a:solidFill>
                  <a:schemeClr val="bg1"/>
                </a:solidFill>
                <a:latin typeface="Segoe UI" panose="020B0502040204020203" pitchFamily="34" charset="0"/>
                <a:ea typeface="+mn-ea"/>
                <a:cs typeface="Segoe UI" panose="020B0502040204020203" pitchFamily="34" charset="0"/>
              </a:defRPr>
            </a:lvl1pPr>
          </a:lstStyle>
          <a:p>
            <a:fld id="{7E678B0D-3934-4C0F-8914-F8412DC95BCD}" type="datetime4">
              <a:rPr lang="en-US" altLang="ja-JP" smtClean="0"/>
              <a:t>April 21, 2023</a:t>
            </a:fld>
            <a:endParaRPr 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grpSp>
        <p:nvGrpSpPr>
          <p:cNvPr id="25" name="Group 28"/>
          <p:cNvGrpSpPr>
            <a:grpSpLocks noChangeAspect="1"/>
          </p:cNvGrpSpPr>
          <p:nvPr userDrawn="1"/>
        </p:nvGrpSpPr>
        <p:grpSpPr bwMode="auto">
          <a:xfrm>
            <a:off x="10627741" y="85725"/>
            <a:ext cx="1438275" cy="438150"/>
            <a:chOff x="22" y="54"/>
            <a:chExt cx="906" cy="276"/>
          </a:xfrm>
        </p:grpSpPr>
        <p:sp>
          <p:nvSpPr>
            <p:cNvPr id="26" name="AutoShape 27"/>
            <p:cNvSpPr>
              <a:spLocks noChangeAspect="1" noChangeArrowheads="1" noTextEdit="1"/>
            </p:cNvSpPr>
            <p:nvPr userDrawn="1"/>
          </p:nvSpPr>
          <p:spPr bwMode="auto">
            <a:xfrm>
              <a:off x="25" y="57"/>
              <a:ext cx="9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7" name="Rectangle 29"/>
            <p:cNvSpPr>
              <a:spLocks noChangeArrowheads="1"/>
            </p:cNvSpPr>
            <p:nvPr userDrawn="1"/>
          </p:nvSpPr>
          <p:spPr bwMode="auto">
            <a:xfrm>
              <a:off x="28" y="60"/>
              <a:ext cx="895"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28" name="Rectangle 30"/>
            <p:cNvSpPr>
              <a:spLocks noChangeArrowheads="1"/>
            </p:cNvSpPr>
            <p:nvPr userDrawn="1"/>
          </p:nvSpPr>
          <p:spPr bwMode="auto">
            <a:xfrm>
              <a:off x="70" y="121"/>
              <a:ext cx="395"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itchFamily="34" charset="0"/>
                  <a:ea typeface="ＭＳ Ｐゴシック" pitchFamily="50" charset="-128"/>
                </a:defRPr>
              </a:lvl1pPr>
              <a:lvl2pPr eaLnBrk="0" hangingPunct="0">
                <a:defRPr kumimoji="1">
                  <a:solidFill>
                    <a:schemeClr val="tx1"/>
                  </a:solidFill>
                  <a:latin typeface="Arial" pitchFamily="34" charset="0"/>
                  <a:ea typeface="ＭＳ Ｐゴシック" pitchFamily="50" charset="-128"/>
                </a:defRPr>
              </a:lvl2pPr>
              <a:lvl3pPr eaLnBrk="0" hangingPunct="0">
                <a:defRPr kumimoji="1">
                  <a:solidFill>
                    <a:schemeClr val="tx1"/>
                  </a:solidFill>
                  <a:latin typeface="Arial" pitchFamily="34" charset="0"/>
                  <a:ea typeface="ＭＳ Ｐゴシック" pitchFamily="50" charset="-128"/>
                </a:defRPr>
              </a:lvl3pPr>
              <a:lvl4pPr eaLnBrk="0" hangingPunct="0">
                <a:defRPr kumimoji="1">
                  <a:solidFill>
                    <a:schemeClr val="tx1"/>
                  </a:solidFill>
                  <a:latin typeface="Arial" pitchFamily="34" charset="0"/>
                  <a:ea typeface="ＭＳ Ｐゴシック" pitchFamily="50" charset="-128"/>
                </a:defRPr>
              </a:lvl4pPr>
              <a:lvl5pPr eaLnBrk="0" hangingPunct="0">
                <a:defRPr kumimoji="1">
                  <a:solidFill>
                    <a:schemeClr val="tx1"/>
                  </a:solidFill>
                  <a:latin typeface="Arial" pitchFamily="34" charset="0"/>
                  <a:ea typeface="ＭＳ Ｐゴシック" pitchFamily="50" charset="-128"/>
                </a:defRPr>
              </a:lvl5pPr>
              <a:lvl6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r>
                <a:rPr lang="ja-JP" altLang="ja-JP" sz="700" b="1" dirty="0" smtClean="0">
                  <a:solidFill>
                    <a:srgbClr val="FF0000"/>
                  </a:solidFill>
                  <a:latin typeface="ＭＳ Ｐゴシック" pitchFamily="50" charset="-128"/>
                </a:rPr>
                <a:t>PROTECTED</a:t>
              </a:r>
              <a:endParaRPr lang="ja-JP" altLang="ja-JP" dirty="0" smtClean="0"/>
            </a:p>
          </p:txBody>
        </p:sp>
        <p:sp>
          <p:nvSpPr>
            <p:cNvPr id="29" name="Rectangle 31"/>
            <p:cNvSpPr>
              <a:spLocks noChangeArrowheads="1"/>
            </p:cNvSpPr>
            <p:nvPr userDrawn="1"/>
          </p:nvSpPr>
          <p:spPr bwMode="auto">
            <a:xfrm>
              <a:off x="55" y="187"/>
              <a:ext cx="36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itchFamily="34" charset="0"/>
                  <a:ea typeface="ＭＳ Ｐゴシック" pitchFamily="50" charset="-128"/>
                </a:defRPr>
              </a:lvl1pPr>
              <a:lvl2pPr eaLnBrk="0" hangingPunct="0">
                <a:defRPr kumimoji="1">
                  <a:solidFill>
                    <a:schemeClr val="tx1"/>
                  </a:solidFill>
                  <a:latin typeface="Arial" pitchFamily="34" charset="0"/>
                  <a:ea typeface="ＭＳ Ｐゴシック" pitchFamily="50" charset="-128"/>
                </a:defRPr>
              </a:lvl2pPr>
              <a:lvl3pPr eaLnBrk="0" hangingPunct="0">
                <a:defRPr kumimoji="1">
                  <a:solidFill>
                    <a:schemeClr val="tx1"/>
                  </a:solidFill>
                  <a:latin typeface="Arial" pitchFamily="34" charset="0"/>
                  <a:ea typeface="ＭＳ Ｐゴシック" pitchFamily="50" charset="-128"/>
                </a:defRPr>
              </a:lvl3pPr>
              <a:lvl4pPr eaLnBrk="0" hangingPunct="0">
                <a:defRPr kumimoji="1">
                  <a:solidFill>
                    <a:schemeClr val="tx1"/>
                  </a:solidFill>
                  <a:latin typeface="Arial" pitchFamily="34" charset="0"/>
                  <a:ea typeface="ＭＳ Ｐゴシック" pitchFamily="50" charset="-128"/>
                </a:defRPr>
              </a:lvl4pPr>
              <a:lvl5pPr eaLnBrk="0" hangingPunct="0">
                <a:defRPr kumimoji="1">
                  <a:solidFill>
                    <a:schemeClr val="tx1"/>
                  </a:solidFill>
                  <a:latin typeface="Arial" pitchFamily="34" charset="0"/>
                  <a:ea typeface="ＭＳ Ｐゴシック" pitchFamily="50" charset="-128"/>
                </a:defRPr>
              </a:lvl5pPr>
              <a:lvl6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r>
                <a:rPr lang="ja-JP" altLang="ja-JP" sz="900" b="1" dirty="0" smtClean="0">
                  <a:solidFill>
                    <a:srgbClr val="FF0000"/>
                  </a:solidFill>
                  <a:latin typeface="ＭＳ Ｐゴシック" pitchFamily="50" charset="-128"/>
                </a:rPr>
                <a:t>関係者外秘</a:t>
              </a:r>
              <a:endParaRPr lang="ja-JP" altLang="ja-JP" sz="900" dirty="0" smtClean="0"/>
            </a:p>
          </p:txBody>
        </p:sp>
        <p:sp>
          <p:nvSpPr>
            <p:cNvPr id="30" name="Rectangle 33"/>
            <p:cNvSpPr>
              <a:spLocks noChangeArrowheads="1"/>
            </p:cNvSpPr>
            <p:nvPr userDrawn="1"/>
          </p:nvSpPr>
          <p:spPr bwMode="auto">
            <a:xfrm>
              <a:off x="22" y="54"/>
              <a:ext cx="12" cy="27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31" name="Rectangle 34"/>
            <p:cNvSpPr>
              <a:spLocks noChangeArrowheads="1"/>
            </p:cNvSpPr>
            <p:nvPr userDrawn="1"/>
          </p:nvSpPr>
          <p:spPr bwMode="auto">
            <a:xfrm>
              <a:off x="446" y="66"/>
              <a:ext cx="13" cy="26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32" name="Rectangle 35"/>
            <p:cNvSpPr>
              <a:spLocks noChangeArrowheads="1"/>
            </p:cNvSpPr>
            <p:nvPr userDrawn="1"/>
          </p:nvSpPr>
          <p:spPr bwMode="auto">
            <a:xfrm>
              <a:off x="916" y="66"/>
              <a:ext cx="12" cy="26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33" name="Rectangle 36"/>
            <p:cNvSpPr>
              <a:spLocks noChangeArrowheads="1"/>
            </p:cNvSpPr>
            <p:nvPr userDrawn="1"/>
          </p:nvSpPr>
          <p:spPr bwMode="auto">
            <a:xfrm>
              <a:off x="34" y="54"/>
              <a:ext cx="894"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34" name="Rectangle 37"/>
            <p:cNvSpPr>
              <a:spLocks noChangeArrowheads="1"/>
            </p:cNvSpPr>
            <p:nvPr userDrawn="1"/>
          </p:nvSpPr>
          <p:spPr bwMode="auto">
            <a:xfrm>
              <a:off x="34" y="318"/>
              <a:ext cx="894"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grpSp>
      <p:sp>
        <p:nvSpPr>
          <p:cNvPr id="35" name="Text Box 14"/>
          <p:cNvSpPr txBox="1">
            <a:spLocks noChangeArrowheads="1"/>
          </p:cNvSpPr>
          <p:nvPr userDrawn="1"/>
        </p:nvSpPr>
        <p:spPr bwMode="auto">
          <a:xfrm>
            <a:off x="11248393" y="187325"/>
            <a:ext cx="93662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50000"/>
              </a:spcBef>
              <a:defRPr/>
            </a:pPr>
            <a:r>
              <a:rPr lang="ja-JP" altLang="en-US" sz="800" b="1" dirty="0" smtClean="0">
                <a:solidFill>
                  <a:srgbClr val="FF0000"/>
                </a:solidFill>
              </a:rPr>
              <a:t>生産革新推進部</a:t>
            </a:r>
          </a:p>
        </p:txBody>
      </p:sp>
      <p:sp>
        <p:nvSpPr>
          <p:cNvPr id="36" name="AutoShape 14"/>
          <p:cNvSpPr>
            <a:spLocks noChangeAspect="1" noChangeArrowheads="1"/>
          </p:cNvSpPr>
          <p:nvPr userDrawn="1"/>
        </p:nvSpPr>
        <p:spPr bwMode="auto">
          <a:xfrm>
            <a:off x="10632504" y="90488"/>
            <a:ext cx="14287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defRPr/>
            </a:pPr>
            <a:endParaRPr lang="ja-JP" altLang="en-US" smtClean="0"/>
          </a:p>
        </p:txBody>
      </p:sp>
    </p:spTree>
    <p:extLst>
      <p:ext uri="{BB962C8B-B14F-4D97-AF65-F5344CB8AC3E}">
        <p14:creationId xmlns:p14="http://schemas.microsoft.com/office/powerpoint/2010/main" val="2265987993"/>
      </p:ext>
    </p:extLst>
  </p:cSld>
  <p:clrMap bg1="lt1" tx1="dk1" bg2="lt2" tx2="dk2" accent1="accent1" accent2="accent2" accent3="accent3" accent4="accent4" accent5="accent5" accent6="accent6" hlink="hlink" folHlink="folHlink"/>
  <p:sldLayoutIdLst>
    <p:sldLayoutId id="2147483689" r:id="rId1"/>
  </p:sldLayoutIdLst>
  <p:timing>
    <p:tnLst>
      <p:par>
        <p:cTn id="1" dur="indefinite" restart="never" nodeType="tmRoot"/>
      </p:par>
    </p:tnLst>
  </p:timing>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正方形/長方形 17">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dirty="0" smtClean="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19" name="正方形/長方形 18">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R0 G26 B114</a:t>
            </a:r>
            <a:endPar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endParaRPr>
          </a:p>
        </p:txBody>
      </p:sp>
      <p:sp>
        <p:nvSpPr>
          <p:cNvPr id="20" name="正方形/長方形 19">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21" name="正方形/長方形 20">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22" name="正方形/長方形 21">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23" name="正方形/長方形 22">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24" name="正方形/長方形 23">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25" name="正方形/長方形 24">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26" name="正方形/長方形 25">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27" name="正方形/長方形 26">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28" name="正方形/長方形 27">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29" name="正方形/長方形 28">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30" name="正方形/長方形 29">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31" name="正方形/長方形 30">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R0 G140 B210</a:t>
            </a:r>
          </a:p>
        </p:txBody>
      </p:sp>
      <p:sp>
        <p:nvSpPr>
          <p:cNvPr id="32" name="正方形/長方形 31">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33" name="正方形/長方形 32">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R250 G10 B60</a:t>
            </a:r>
          </a:p>
        </p:txBody>
      </p:sp>
      <p:grpSp>
        <p:nvGrpSpPr>
          <p:cNvPr id="34" name="Group 28"/>
          <p:cNvGrpSpPr>
            <a:grpSpLocks noChangeAspect="1"/>
          </p:cNvGrpSpPr>
          <p:nvPr userDrawn="1"/>
        </p:nvGrpSpPr>
        <p:grpSpPr bwMode="auto">
          <a:xfrm>
            <a:off x="10627741" y="85725"/>
            <a:ext cx="1438275" cy="438150"/>
            <a:chOff x="22" y="54"/>
            <a:chExt cx="906" cy="276"/>
          </a:xfrm>
        </p:grpSpPr>
        <p:sp>
          <p:nvSpPr>
            <p:cNvPr id="35" name="AutoShape 27"/>
            <p:cNvSpPr>
              <a:spLocks noChangeAspect="1" noChangeArrowheads="1" noTextEdit="1"/>
            </p:cNvSpPr>
            <p:nvPr userDrawn="1"/>
          </p:nvSpPr>
          <p:spPr bwMode="auto">
            <a:xfrm>
              <a:off x="25" y="57"/>
              <a:ext cx="9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36" name="Rectangle 29"/>
            <p:cNvSpPr>
              <a:spLocks noChangeArrowheads="1"/>
            </p:cNvSpPr>
            <p:nvPr userDrawn="1"/>
          </p:nvSpPr>
          <p:spPr bwMode="auto">
            <a:xfrm>
              <a:off x="28" y="60"/>
              <a:ext cx="895"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37" name="Rectangle 30"/>
            <p:cNvSpPr>
              <a:spLocks noChangeArrowheads="1"/>
            </p:cNvSpPr>
            <p:nvPr userDrawn="1"/>
          </p:nvSpPr>
          <p:spPr bwMode="auto">
            <a:xfrm>
              <a:off x="70" y="121"/>
              <a:ext cx="395"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itchFamily="34" charset="0"/>
                  <a:ea typeface="ＭＳ Ｐゴシック" pitchFamily="50" charset="-128"/>
                </a:defRPr>
              </a:lvl1pPr>
              <a:lvl2pPr eaLnBrk="0" hangingPunct="0">
                <a:defRPr kumimoji="1">
                  <a:solidFill>
                    <a:schemeClr val="tx1"/>
                  </a:solidFill>
                  <a:latin typeface="Arial" pitchFamily="34" charset="0"/>
                  <a:ea typeface="ＭＳ Ｐゴシック" pitchFamily="50" charset="-128"/>
                </a:defRPr>
              </a:lvl2pPr>
              <a:lvl3pPr eaLnBrk="0" hangingPunct="0">
                <a:defRPr kumimoji="1">
                  <a:solidFill>
                    <a:schemeClr val="tx1"/>
                  </a:solidFill>
                  <a:latin typeface="Arial" pitchFamily="34" charset="0"/>
                  <a:ea typeface="ＭＳ Ｐゴシック" pitchFamily="50" charset="-128"/>
                </a:defRPr>
              </a:lvl3pPr>
              <a:lvl4pPr eaLnBrk="0" hangingPunct="0">
                <a:defRPr kumimoji="1">
                  <a:solidFill>
                    <a:schemeClr val="tx1"/>
                  </a:solidFill>
                  <a:latin typeface="Arial" pitchFamily="34" charset="0"/>
                  <a:ea typeface="ＭＳ Ｐゴシック" pitchFamily="50" charset="-128"/>
                </a:defRPr>
              </a:lvl4pPr>
              <a:lvl5pPr eaLnBrk="0" hangingPunct="0">
                <a:defRPr kumimoji="1">
                  <a:solidFill>
                    <a:schemeClr val="tx1"/>
                  </a:solidFill>
                  <a:latin typeface="Arial" pitchFamily="34" charset="0"/>
                  <a:ea typeface="ＭＳ Ｐゴシック" pitchFamily="50" charset="-128"/>
                </a:defRPr>
              </a:lvl5pPr>
              <a:lvl6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r>
                <a:rPr lang="ja-JP" altLang="ja-JP" sz="700" b="1" dirty="0" smtClean="0">
                  <a:solidFill>
                    <a:srgbClr val="FF0000"/>
                  </a:solidFill>
                  <a:latin typeface="ＭＳ Ｐゴシック" pitchFamily="50" charset="-128"/>
                </a:rPr>
                <a:t>PROTECTED</a:t>
              </a:r>
              <a:endParaRPr lang="ja-JP" altLang="ja-JP" dirty="0" smtClean="0"/>
            </a:p>
          </p:txBody>
        </p:sp>
        <p:sp>
          <p:nvSpPr>
            <p:cNvPr id="38" name="Rectangle 31"/>
            <p:cNvSpPr>
              <a:spLocks noChangeArrowheads="1"/>
            </p:cNvSpPr>
            <p:nvPr userDrawn="1"/>
          </p:nvSpPr>
          <p:spPr bwMode="auto">
            <a:xfrm>
              <a:off x="55" y="187"/>
              <a:ext cx="36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itchFamily="34" charset="0"/>
                  <a:ea typeface="ＭＳ Ｐゴシック" pitchFamily="50" charset="-128"/>
                </a:defRPr>
              </a:lvl1pPr>
              <a:lvl2pPr eaLnBrk="0" hangingPunct="0">
                <a:defRPr kumimoji="1">
                  <a:solidFill>
                    <a:schemeClr val="tx1"/>
                  </a:solidFill>
                  <a:latin typeface="Arial" pitchFamily="34" charset="0"/>
                  <a:ea typeface="ＭＳ Ｐゴシック" pitchFamily="50" charset="-128"/>
                </a:defRPr>
              </a:lvl2pPr>
              <a:lvl3pPr eaLnBrk="0" hangingPunct="0">
                <a:defRPr kumimoji="1">
                  <a:solidFill>
                    <a:schemeClr val="tx1"/>
                  </a:solidFill>
                  <a:latin typeface="Arial" pitchFamily="34" charset="0"/>
                  <a:ea typeface="ＭＳ Ｐゴシック" pitchFamily="50" charset="-128"/>
                </a:defRPr>
              </a:lvl3pPr>
              <a:lvl4pPr eaLnBrk="0" hangingPunct="0">
                <a:defRPr kumimoji="1">
                  <a:solidFill>
                    <a:schemeClr val="tx1"/>
                  </a:solidFill>
                  <a:latin typeface="Arial" pitchFamily="34" charset="0"/>
                  <a:ea typeface="ＭＳ Ｐゴシック" pitchFamily="50" charset="-128"/>
                </a:defRPr>
              </a:lvl4pPr>
              <a:lvl5pPr eaLnBrk="0" hangingPunct="0">
                <a:defRPr kumimoji="1">
                  <a:solidFill>
                    <a:schemeClr val="tx1"/>
                  </a:solidFill>
                  <a:latin typeface="Arial" pitchFamily="34" charset="0"/>
                  <a:ea typeface="ＭＳ Ｐゴシック" pitchFamily="50" charset="-128"/>
                </a:defRPr>
              </a:lvl5pPr>
              <a:lvl6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r>
                <a:rPr lang="ja-JP" altLang="ja-JP" sz="900" b="1" dirty="0" smtClean="0">
                  <a:solidFill>
                    <a:srgbClr val="FF0000"/>
                  </a:solidFill>
                  <a:latin typeface="ＭＳ Ｐゴシック" pitchFamily="50" charset="-128"/>
                </a:rPr>
                <a:t>関係者外秘</a:t>
              </a:r>
              <a:endParaRPr lang="ja-JP" altLang="ja-JP" sz="900" dirty="0" smtClean="0"/>
            </a:p>
          </p:txBody>
        </p:sp>
        <p:sp>
          <p:nvSpPr>
            <p:cNvPr id="39" name="Rectangle 33"/>
            <p:cNvSpPr>
              <a:spLocks noChangeArrowheads="1"/>
            </p:cNvSpPr>
            <p:nvPr userDrawn="1"/>
          </p:nvSpPr>
          <p:spPr bwMode="auto">
            <a:xfrm>
              <a:off x="22" y="54"/>
              <a:ext cx="12" cy="27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40" name="Rectangle 34"/>
            <p:cNvSpPr>
              <a:spLocks noChangeArrowheads="1"/>
            </p:cNvSpPr>
            <p:nvPr userDrawn="1"/>
          </p:nvSpPr>
          <p:spPr bwMode="auto">
            <a:xfrm>
              <a:off x="446" y="66"/>
              <a:ext cx="13" cy="26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41" name="Rectangle 35"/>
            <p:cNvSpPr>
              <a:spLocks noChangeArrowheads="1"/>
            </p:cNvSpPr>
            <p:nvPr userDrawn="1"/>
          </p:nvSpPr>
          <p:spPr bwMode="auto">
            <a:xfrm>
              <a:off x="916" y="66"/>
              <a:ext cx="12" cy="26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42" name="Rectangle 36"/>
            <p:cNvSpPr>
              <a:spLocks noChangeArrowheads="1"/>
            </p:cNvSpPr>
            <p:nvPr userDrawn="1"/>
          </p:nvSpPr>
          <p:spPr bwMode="auto">
            <a:xfrm>
              <a:off x="34" y="54"/>
              <a:ext cx="894"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43" name="Rectangle 37"/>
            <p:cNvSpPr>
              <a:spLocks noChangeArrowheads="1"/>
            </p:cNvSpPr>
            <p:nvPr userDrawn="1"/>
          </p:nvSpPr>
          <p:spPr bwMode="auto">
            <a:xfrm>
              <a:off x="34" y="318"/>
              <a:ext cx="894"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grpSp>
      <p:sp>
        <p:nvSpPr>
          <p:cNvPr id="44" name="Text Box 14"/>
          <p:cNvSpPr txBox="1">
            <a:spLocks noChangeArrowheads="1"/>
          </p:cNvSpPr>
          <p:nvPr userDrawn="1"/>
        </p:nvSpPr>
        <p:spPr bwMode="auto">
          <a:xfrm>
            <a:off x="11248393" y="187325"/>
            <a:ext cx="93662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50000"/>
              </a:spcBef>
              <a:defRPr/>
            </a:pPr>
            <a:r>
              <a:rPr lang="ja-JP" altLang="en-US" sz="800" b="1" dirty="0" smtClean="0">
                <a:solidFill>
                  <a:srgbClr val="FF0000"/>
                </a:solidFill>
              </a:rPr>
              <a:t>生産革新推進部</a:t>
            </a:r>
          </a:p>
        </p:txBody>
      </p:sp>
      <p:sp>
        <p:nvSpPr>
          <p:cNvPr id="45" name="AutoShape 14"/>
          <p:cNvSpPr>
            <a:spLocks noChangeAspect="1" noChangeArrowheads="1"/>
          </p:cNvSpPr>
          <p:nvPr userDrawn="1"/>
        </p:nvSpPr>
        <p:spPr bwMode="auto">
          <a:xfrm>
            <a:off x="10632504" y="90488"/>
            <a:ext cx="14287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defRPr/>
            </a:pPr>
            <a:endParaRPr lang="ja-JP" altLang="en-US" smtClean="0"/>
          </a:p>
        </p:txBody>
      </p:sp>
    </p:spTree>
    <p:extLst>
      <p:ext uri="{BB962C8B-B14F-4D97-AF65-F5344CB8AC3E}">
        <p14:creationId xmlns:p14="http://schemas.microsoft.com/office/powerpoint/2010/main" val="3146440403"/>
      </p:ext>
    </p:extLst>
  </p:cSld>
  <p:clrMap bg1="lt1" tx1="dk1" bg2="lt2" tx2="dk2" accent1="accent1" accent2="accent2" accent3="accent3" accent4="accent4" accent5="accent5" accent6="accent6" hlink="hlink" folHlink="folHlink"/>
  <p:sldLayoutIdLst>
    <p:sldLayoutId id="2147483678" r:id="rId1"/>
  </p:sldLayoutIdLst>
  <p:timing>
    <p:tnLst>
      <p:par>
        <p:cTn id="1" dur="indefinite" restart="never" nodeType="tmRoot"/>
      </p:par>
    </p:tnLst>
  </p:timing>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7" name="正方形/長方形 26">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dirty="0" smtClean="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8" name="正方形/長方形 27">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R0 G26 B114</a:t>
            </a:r>
            <a:endPar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endParaRPr>
          </a:p>
        </p:txBody>
      </p:sp>
      <p:sp>
        <p:nvSpPr>
          <p:cNvPr id="29" name="正方形/長方形 28">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30" name="正方形/長方形 29">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31" name="正方形/長方形 30">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32" name="正方形/長方形 31">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33" name="正方形/長方形 32">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34" name="正方形/長方形 33">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35" name="正方形/長方形 34">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36" name="正方形/長方形 35">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37" name="正方形/長方形 36">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38" name="正方形/長方形 37">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39" name="正方形/長方形 38">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40" name="正方形/長方形 39">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R0 G140 B210</a:t>
            </a:r>
          </a:p>
        </p:txBody>
      </p:sp>
      <p:sp>
        <p:nvSpPr>
          <p:cNvPr id="41" name="正方形/長方形 40">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42" name="正方形/長方形 41">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56" name="コンテンツ プレースホルダー 6">
            <a:extLst>
              <a:ext uri="{FF2B5EF4-FFF2-40B4-BE49-F238E27FC236}">
                <a16:creationId xmlns:a16="http://schemas.microsoft.com/office/drawing/2014/main" id="{3B2F5581-4034-DA46-842F-58D9CD0C1C39}"/>
              </a:ext>
            </a:extLst>
          </p:cNvPr>
          <p:cNvSpPr txBox="1">
            <a:spLocks/>
          </p:cNvSpPr>
          <p:nvPr userDrawn="1"/>
        </p:nvSpPr>
        <p:spPr>
          <a:xfrm>
            <a:off x="7322499"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750" dirty="0" smtClean="0">
                <a:solidFill>
                  <a:schemeClr val="bg1"/>
                </a:solidFill>
                <a:latin typeface="Segoe UI" panose="020B0502040204020203" pitchFamily="34" charset="0"/>
                <a:cs typeface="Segoe UI" panose="020B0502040204020203" pitchFamily="34" charset="0"/>
              </a:rPr>
              <a:t>/ © AISIN CORPORATION All Rights Reserved.</a:t>
            </a:r>
            <a:endParaRPr lang="ja-JP" altLang="en-US" sz="750" dirty="0">
              <a:solidFill>
                <a:schemeClr val="bg1"/>
              </a:solidFill>
              <a:latin typeface="Segoe UI" panose="020B0502040204020203" pitchFamily="34" charset="0"/>
              <a:cs typeface="Segoe UI" panose="020B0502040204020203" pitchFamily="34" charset="0"/>
            </a:endParaRPr>
          </a:p>
        </p:txBody>
      </p:sp>
      <p:sp>
        <p:nvSpPr>
          <p:cNvPr id="43" name="日付プレースホルダー 3"/>
          <p:cNvSpPr>
            <a:spLocks noGrp="1"/>
          </p:cNvSpPr>
          <p:nvPr>
            <p:ph type="dt" sz="half" idx="2"/>
          </p:nvPr>
        </p:nvSpPr>
        <p:spPr>
          <a:xfrm>
            <a:off x="7218189"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750" kern="1200" baseline="0" smtClean="0">
                <a:solidFill>
                  <a:schemeClr val="bg1"/>
                </a:solidFill>
                <a:latin typeface="Segoe UI" panose="020B0502040204020203" pitchFamily="34" charset="0"/>
                <a:ea typeface="+mn-ea"/>
                <a:cs typeface="Segoe UI" panose="020B0502040204020203" pitchFamily="34" charset="0"/>
              </a:defRPr>
            </a:lvl1pPr>
          </a:lstStyle>
          <a:p>
            <a:fld id="{4536449F-C3BD-4F94-93B0-1B8A3F99DC4B}" type="datetime4">
              <a:rPr lang="en-US" altLang="ja-JP" smtClean="0"/>
              <a:t>April 21, 2023</a:t>
            </a:fld>
            <a:endParaRPr lang="en-US" dirty="0"/>
          </a:p>
        </p:txBody>
      </p:sp>
      <p:sp>
        <p:nvSpPr>
          <p:cNvPr id="44" name="スライド番号プレースホルダー 1"/>
          <p:cNvSpPr>
            <a:spLocks noGrp="1"/>
          </p:cNvSpPr>
          <p:nvPr>
            <p:ph type="sldNum" sz="quarter" idx="4"/>
          </p:nvPr>
        </p:nvSpPr>
        <p:spPr>
          <a:xfrm>
            <a:off x="11342024" y="6642505"/>
            <a:ext cx="664779" cy="173936"/>
          </a:xfrm>
          <a:prstGeom prst="rect">
            <a:avLst/>
          </a:prstGeom>
        </p:spPr>
        <p:txBody>
          <a:bodyPr vert="horz" lIns="91440" tIns="45720" rIns="91440" bIns="45720" rtlCol="0" anchor="ctr"/>
          <a:lstStyle>
            <a:lvl1pPr algn="r">
              <a:defRPr kumimoji="1" lang="ja-JP" altLang="en-US" sz="1150" kern="1200" smtClean="0">
                <a:solidFill>
                  <a:schemeClr val="bg1"/>
                </a:solidFill>
                <a:latin typeface="Segoe UI" panose="020B0502040204020203" pitchFamily="34" charset="0"/>
                <a:ea typeface="+mn-ea"/>
                <a:cs typeface="Segoe UI" panose="020B0502040204020203" pitchFamily="34" charset="0"/>
              </a:defRPr>
            </a:lvl1pPr>
          </a:lstStyle>
          <a:p>
            <a:fld id="{C9ED8002-315A-4F99-B394-092101E2DCBD}" type="slidenum">
              <a:rPr lang="en-US" altLang="ja-JP" smtClean="0"/>
              <a:pPr/>
              <a:t>‹#›</a:t>
            </a:fld>
            <a:r>
              <a:rPr lang="en-US" altLang="ja-JP" dirty="0" smtClean="0"/>
              <a:t>/*21</a:t>
            </a:r>
            <a:endParaRPr 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grpSp>
        <p:nvGrpSpPr>
          <p:cNvPr id="23" name="Group 28"/>
          <p:cNvGrpSpPr>
            <a:grpSpLocks noChangeAspect="1"/>
          </p:cNvGrpSpPr>
          <p:nvPr userDrawn="1"/>
        </p:nvGrpSpPr>
        <p:grpSpPr bwMode="auto">
          <a:xfrm>
            <a:off x="10627741" y="85725"/>
            <a:ext cx="1438275" cy="438150"/>
            <a:chOff x="22" y="54"/>
            <a:chExt cx="906" cy="276"/>
          </a:xfrm>
        </p:grpSpPr>
        <p:sp>
          <p:nvSpPr>
            <p:cNvPr id="24" name="AutoShape 27"/>
            <p:cNvSpPr>
              <a:spLocks noChangeAspect="1" noChangeArrowheads="1" noTextEdit="1"/>
            </p:cNvSpPr>
            <p:nvPr userDrawn="1"/>
          </p:nvSpPr>
          <p:spPr bwMode="auto">
            <a:xfrm>
              <a:off x="25" y="57"/>
              <a:ext cx="9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5" name="Rectangle 29"/>
            <p:cNvSpPr>
              <a:spLocks noChangeArrowheads="1"/>
            </p:cNvSpPr>
            <p:nvPr userDrawn="1"/>
          </p:nvSpPr>
          <p:spPr bwMode="auto">
            <a:xfrm>
              <a:off x="28" y="60"/>
              <a:ext cx="895"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26" name="Rectangle 30"/>
            <p:cNvSpPr>
              <a:spLocks noChangeArrowheads="1"/>
            </p:cNvSpPr>
            <p:nvPr userDrawn="1"/>
          </p:nvSpPr>
          <p:spPr bwMode="auto">
            <a:xfrm>
              <a:off x="70" y="121"/>
              <a:ext cx="395"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itchFamily="34" charset="0"/>
                  <a:ea typeface="ＭＳ Ｐゴシック" pitchFamily="50" charset="-128"/>
                </a:defRPr>
              </a:lvl1pPr>
              <a:lvl2pPr eaLnBrk="0" hangingPunct="0">
                <a:defRPr kumimoji="1">
                  <a:solidFill>
                    <a:schemeClr val="tx1"/>
                  </a:solidFill>
                  <a:latin typeface="Arial" pitchFamily="34" charset="0"/>
                  <a:ea typeface="ＭＳ Ｐゴシック" pitchFamily="50" charset="-128"/>
                </a:defRPr>
              </a:lvl2pPr>
              <a:lvl3pPr eaLnBrk="0" hangingPunct="0">
                <a:defRPr kumimoji="1">
                  <a:solidFill>
                    <a:schemeClr val="tx1"/>
                  </a:solidFill>
                  <a:latin typeface="Arial" pitchFamily="34" charset="0"/>
                  <a:ea typeface="ＭＳ Ｐゴシック" pitchFamily="50" charset="-128"/>
                </a:defRPr>
              </a:lvl3pPr>
              <a:lvl4pPr eaLnBrk="0" hangingPunct="0">
                <a:defRPr kumimoji="1">
                  <a:solidFill>
                    <a:schemeClr val="tx1"/>
                  </a:solidFill>
                  <a:latin typeface="Arial" pitchFamily="34" charset="0"/>
                  <a:ea typeface="ＭＳ Ｐゴシック" pitchFamily="50" charset="-128"/>
                </a:defRPr>
              </a:lvl4pPr>
              <a:lvl5pPr eaLnBrk="0" hangingPunct="0">
                <a:defRPr kumimoji="1">
                  <a:solidFill>
                    <a:schemeClr val="tx1"/>
                  </a:solidFill>
                  <a:latin typeface="Arial" pitchFamily="34" charset="0"/>
                  <a:ea typeface="ＭＳ Ｐゴシック" pitchFamily="50" charset="-128"/>
                </a:defRPr>
              </a:lvl5pPr>
              <a:lvl6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r>
                <a:rPr lang="ja-JP" altLang="ja-JP" sz="700" b="1" dirty="0" smtClean="0">
                  <a:solidFill>
                    <a:srgbClr val="FF0000"/>
                  </a:solidFill>
                  <a:latin typeface="ＭＳ Ｐゴシック" pitchFamily="50" charset="-128"/>
                </a:rPr>
                <a:t>PROTECTED</a:t>
              </a:r>
              <a:endParaRPr lang="ja-JP" altLang="ja-JP" dirty="0" smtClean="0"/>
            </a:p>
          </p:txBody>
        </p:sp>
        <p:sp>
          <p:nvSpPr>
            <p:cNvPr id="45" name="Rectangle 31"/>
            <p:cNvSpPr>
              <a:spLocks noChangeArrowheads="1"/>
            </p:cNvSpPr>
            <p:nvPr userDrawn="1"/>
          </p:nvSpPr>
          <p:spPr bwMode="auto">
            <a:xfrm>
              <a:off x="55" y="187"/>
              <a:ext cx="36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itchFamily="34" charset="0"/>
                  <a:ea typeface="ＭＳ Ｐゴシック" pitchFamily="50" charset="-128"/>
                </a:defRPr>
              </a:lvl1pPr>
              <a:lvl2pPr eaLnBrk="0" hangingPunct="0">
                <a:defRPr kumimoji="1">
                  <a:solidFill>
                    <a:schemeClr val="tx1"/>
                  </a:solidFill>
                  <a:latin typeface="Arial" pitchFamily="34" charset="0"/>
                  <a:ea typeface="ＭＳ Ｐゴシック" pitchFamily="50" charset="-128"/>
                </a:defRPr>
              </a:lvl2pPr>
              <a:lvl3pPr eaLnBrk="0" hangingPunct="0">
                <a:defRPr kumimoji="1">
                  <a:solidFill>
                    <a:schemeClr val="tx1"/>
                  </a:solidFill>
                  <a:latin typeface="Arial" pitchFamily="34" charset="0"/>
                  <a:ea typeface="ＭＳ Ｐゴシック" pitchFamily="50" charset="-128"/>
                </a:defRPr>
              </a:lvl3pPr>
              <a:lvl4pPr eaLnBrk="0" hangingPunct="0">
                <a:defRPr kumimoji="1">
                  <a:solidFill>
                    <a:schemeClr val="tx1"/>
                  </a:solidFill>
                  <a:latin typeface="Arial" pitchFamily="34" charset="0"/>
                  <a:ea typeface="ＭＳ Ｐゴシック" pitchFamily="50" charset="-128"/>
                </a:defRPr>
              </a:lvl4pPr>
              <a:lvl5pPr eaLnBrk="0" hangingPunct="0">
                <a:defRPr kumimoji="1">
                  <a:solidFill>
                    <a:schemeClr val="tx1"/>
                  </a:solidFill>
                  <a:latin typeface="Arial" pitchFamily="34" charset="0"/>
                  <a:ea typeface="ＭＳ Ｐゴシック" pitchFamily="50" charset="-128"/>
                </a:defRPr>
              </a:lvl5pPr>
              <a:lvl6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r>
                <a:rPr lang="ja-JP" altLang="ja-JP" sz="900" b="1" dirty="0" smtClean="0">
                  <a:solidFill>
                    <a:srgbClr val="FF0000"/>
                  </a:solidFill>
                  <a:latin typeface="ＭＳ Ｐゴシック" pitchFamily="50" charset="-128"/>
                </a:rPr>
                <a:t>関係者外秘</a:t>
              </a:r>
              <a:endParaRPr lang="ja-JP" altLang="ja-JP" sz="900" dirty="0" smtClean="0"/>
            </a:p>
          </p:txBody>
        </p:sp>
        <p:sp>
          <p:nvSpPr>
            <p:cNvPr id="46" name="Rectangle 33"/>
            <p:cNvSpPr>
              <a:spLocks noChangeArrowheads="1"/>
            </p:cNvSpPr>
            <p:nvPr userDrawn="1"/>
          </p:nvSpPr>
          <p:spPr bwMode="auto">
            <a:xfrm>
              <a:off x="22" y="54"/>
              <a:ext cx="12" cy="27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47" name="Rectangle 34"/>
            <p:cNvSpPr>
              <a:spLocks noChangeArrowheads="1"/>
            </p:cNvSpPr>
            <p:nvPr userDrawn="1"/>
          </p:nvSpPr>
          <p:spPr bwMode="auto">
            <a:xfrm>
              <a:off x="446" y="66"/>
              <a:ext cx="13" cy="26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48" name="Rectangle 35"/>
            <p:cNvSpPr>
              <a:spLocks noChangeArrowheads="1"/>
            </p:cNvSpPr>
            <p:nvPr userDrawn="1"/>
          </p:nvSpPr>
          <p:spPr bwMode="auto">
            <a:xfrm>
              <a:off x="916" y="66"/>
              <a:ext cx="12" cy="26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49" name="Rectangle 36"/>
            <p:cNvSpPr>
              <a:spLocks noChangeArrowheads="1"/>
            </p:cNvSpPr>
            <p:nvPr userDrawn="1"/>
          </p:nvSpPr>
          <p:spPr bwMode="auto">
            <a:xfrm>
              <a:off x="34" y="54"/>
              <a:ext cx="894"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50" name="Rectangle 37"/>
            <p:cNvSpPr>
              <a:spLocks noChangeArrowheads="1"/>
            </p:cNvSpPr>
            <p:nvPr userDrawn="1"/>
          </p:nvSpPr>
          <p:spPr bwMode="auto">
            <a:xfrm>
              <a:off x="34" y="318"/>
              <a:ext cx="894"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grpSp>
      <p:sp>
        <p:nvSpPr>
          <p:cNvPr id="51" name="Text Box 14"/>
          <p:cNvSpPr txBox="1">
            <a:spLocks noChangeArrowheads="1"/>
          </p:cNvSpPr>
          <p:nvPr userDrawn="1"/>
        </p:nvSpPr>
        <p:spPr bwMode="auto">
          <a:xfrm>
            <a:off x="11248393" y="187325"/>
            <a:ext cx="93662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50000"/>
              </a:spcBef>
              <a:defRPr/>
            </a:pPr>
            <a:r>
              <a:rPr lang="ja-JP" altLang="en-US" sz="800" b="1" dirty="0" smtClean="0">
                <a:solidFill>
                  <a:srgbClr val="FF0000"/>
                </a:solidFill>
              </a:rPr>
              <a:t>生産革新推進部</a:t>
            </a:r>
          </a:p>
        </p:txBody>
      </p:sp>
      <p:sp>
        <p:nvSpPr>
          <p:cNvPr id="52" name="AutoShape 14"/>
          <p:cNvSpPr>
            <a:spLocks noChangeAspect="1" noChangeArrowheads="1"/>
          </p:cNvSpPr>
          <p:nvPr userDrawn="1"/>
        </p:nvSpPr>
        <p:spPr bwMode="auto">
          <a:xfrm>
            <a:off x="10632504" y="90488"/>
            <a:ext cx="14287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defRPr/>
            </a:pPr>
            <a:endParaRPr lang="ja-JP" altLang="en-US" smtClean="0"/>
          </a:p>
        </p:txBody>
      </p:sp>
    </p:spTree>
    <p:extLst>
      <p:ext uri="{BB962C8B-B14F-4D97-AF65-F5344CB8AC3E}">
        <p14:creationId xmlns:p14="http://schemas.microsoft.com/office/powerpoint/2010/main" val="1862816044"/>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Lst>
  <p:timing>
    <p:tnLst>
      <p:par>
        <p:cTn id="1" dur="indefinite" restart="never" nodeType="tmRoot"/>
      </p:par>
    </p:tnLst>
  </p:timing>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5" name="正方形/長方形 24">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dirty="0" smtClean="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6" name="正方形/長方形 25">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R0 G26 B114</a:t>
            </a:r>
            <a:endPar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endParaRPr>
          </a:p>
        </p:txBody>
      </p:sp>
      <p:sp>
        <p:nvSpPr>
          <p:cNvPr id="27" name="正方形/長方形 26">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28" name="正方形/長方形 27">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29" name="正方形/長方形 28">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30" name="正方形/長方形 29">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31" name="正方形/長方形 30">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32" name="正方形/長方形 31">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33" name="正方形/長方形 32">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34" name="正方形/長方形 33">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35" name="正方形/長方形 34">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36" name="正方形/長方形 35">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37" name="正方形/長方形 36">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38" name="正方形/長方形 37">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R0 G140 B210</a:t>
            </a:r>
          </a:p>
        </p:txBody>
      </p:sp>
      <p:sp>
        <p:nvSpPr>
          <p:cNvPr id="39" name="正方形/長方形 38">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40" name="正方形/長方形 39">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R250 G10 B60</a:t>
            </a:r>
          </a:p>
        </p:txBody>
      </p:sp>
      <p:pic>
        <p:nvPicPr>
          <p:cNvPr id="2" name="図 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6596762"/>
            <a:ext cx="12192000" cy="261238"/>
          </a:xfrm>
          <a:prstGeom prst="rect">
            <a:avLst/>
          </a:prstGeom>
        </p:spPr>
      </p:pic>
      <p:sp>
        <p:nvSpPr>
          <p:cNvPr id="43" name="テキスト ボックス 42">
            <a:extLst>
              <a:ext uri="{FF2B5EF4-FFF2-40B4-BE49-F238E27FC236}">
                <a16:creationId xmlns:a16="http://schemas.microsoft.com/office/drawing/2014/main" id="{A9951943-F679-D94E-B2CF-A05D971B81CB}"/>
              </a:ext>
            </a:extLst>
          </p:cNvPr>
          <p:cNvSpPr txBox="1"/>
          <p:nvPr userDrawn="1"/>
        </p:nvSpPr>
        <p:spPr>
          <a:xfrm>
            <a:off x="3960000" y="6696000"/>
            <a:ext cx="864000" cy="123111"/>
          </a:xfrm>
          <a:prstGeom prst="rect">
            <a:avLst/>
          </a:prstGeom>
          <a:noFill/>
        </p:spPr>
        <p:txBody>
          <a:bodyPr wrap="square" lIns="0" tIns="0" rIns="0" bIns="0" rtlCol="0">
            <a:spAutoFit/>
          </a:bodyPr>
          <a:lstStyle/>
          <a:p>
            <a:pPr algn="r"/>
            <a:r>
              <a:rPr kumimoji="1" lang="ja-JP" altLang="en-US" sz="800" b="1" dirty="0" smtClean="0">
                <a:solidFill>
                  <a:schemeClr val="bg1"/>
                </a:solidFill>
              </a:rPr>
              <a:t>部</a:t>
            </a:r>
            <a:endParaRPr kumimoji="1" lang="ja-JP" altLang="en-US" sz="800" b="1" dirty="0">
              <a:solidFill>
                <a:schemeClr val="bg1"/>
              </a:solidFill>
            </a:endParaRPr>
          </a:p>
        </p:txBody>
      </p:sp>
      <p:sp>
        <p:nvSpPr>
          <p:cNvPr id="44" name="コンテンツ プレースホルダー 6">
            <a:extLst>
              <a:ext uri="{FF2B5EF4-FFF2-40B4-BE49-F238E27FC236}">
                <a16:creationId xmlns:a16="http://schemas.microsoft.com/office/drawing/2014/main" id="{3B2F5581-4034-DA46-842F-58D9CD0C1C39}"/>
              </a:ext>
            </a:extLst>
          </p:cNvPr>
          <p:cNvSpPr txBox="1">
            <a:spLocks/>
          </p:cNvSpPr>
          <p:nvPr userDrawn="1"/>
        </p:nvSpPr>
        <p:spPr>
          <a:xfrm>
            <a:off x="7322499"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750" dirty="0" smtClean="0">
                <a:solidFill>
                  <a:schemeClr val="bg1"/>
                </a:solidFill>
                <a:latin typeface="Segoe UI" panose="020B0502040204020203" pitchFamily="34" charset="0"/>
                <a:cs typeface="Segoe UI" panose="020B0502040204020203" pitchFamily="34" charset="0"/>
              </a:rPr>
              <a:t>/ © AISIN CORPORATION All Rights Reserved.</a:t>
            </a:r>
            <a:endParaRPr lang="ja-JP" altLang="en-US" sz="750" dirty="0">
              <a:solidFill>
                <a:schemeClr val="bg1"/>
              </a:solidFill>
              <a:latin typeface="Segoe UI" panose="020B0502040204020203" pitchFamily="34" charset="0"/>
              <a:cs typeface="Segoe UI" panose="020B0502040204020203" pitchFamily="34" charset="0"/>
            </a:endParaRPr>
          </a:p>
        </p:txBody>
      </p:sp>
      <p:sp>
        <p:nvSpPr>
          <p:cNvPr id="45" name="日付プレースホルダー 3"/>
          <p:cNvSpPr>
            <a:spLocks noGrp="1"/>
          </p:cNvSpPr>
          <p:nvPr>
            <p:ph type="dt" sz="half" idx="2"/>
          </p:nvPr>
        </p:nvSpPr>
        <p:spPr>
          <a:xfrm>
            <a:off x="7218189"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750" kern="1200" baseline="0" smtClean="0">
                <a:solidFill>
                  <a:schemeClr val="bg1"/>
                </a:solidFill>
                <a:latin typeface="Segoe UI" panose="020B0502040204020203" pitchFamily="34" charset="0"/>
                <a:ea typeface="+mn-ea"/>
                <a:cs typeface="Segoe UI" panose="020B0502040204020203" pitchFamily="34" charset="0"/>
              </a:defRPr>
            </a:lvl1pPr>
          </a:lstStyle>
          <a:p>
            <a:fld id="{9E3DEFBA-A211-451A-98E8-5B6DF0D2C7C1}" type="datetime4">
              <a:rPr lang="en-US" altLang="ja-JP" smtClean="0"/>
              <a:t>April 21, 2023</a:t>
            </a:fld>
            <a:endParaRPr lang="en-US" dirty="0"/>
          </a:p>
        </p:txBody>
      </p:sp>
      <p:sp>
        <p:nvSpPr>
          <p:cNvPr id="46" name="スライド番号プレースホルダー 1"/>
          <p:cNvSpPr>
            <a:spLocks noGrp="1"/>
          </p:cNvSpPr>
          <p:nvPr>
            <p:ph type="sldNum" sz="quarter" idx="4"/>
          </p:nvPr>
        </p:nvSpPr>
        <p:spPr>
          <a:xfrm>
            <a:off x="11342024" y="6642505"/>
            <a:ext cx="664779" cy="173936"/>
          </a:xfrm>
          <a:prstGeom prst="rect">
            <a:avLst/>
          </a:prstGeom>
        </p:spPr>
        <p:txBody>
          <a:bodyPr vert="horz" lIns="91440" tIns="45720" rIns="91440" bIns="45720" rtlCol="0" anchor="ctr"/>
          <a:lstStyle>
            <a:lvl1pPr algn="r">
              <a:defRPr kumimoji="1" lang="ja-JP" altLang="en-US" sz="1150" kern="1200" smtClean="0">
                <a:solidFill>
                  <a:schemeClr val="bg1"/>
                </a:solidFill>
                <a:latin typeface="Segoe UI" panose="020B0502040204020203" pitchFamily="34" charset="0"/>
                <a:ea typeface="+mn-ea"/>
                <a:cs typeface="Segoe UI" panose="020B0502040204020203" pitchFamily="34" charset="0"/>
              </a:defRPr>
            </a:lvl1pPr>
          </a:lstStyle>
          <a:p>
            <a:fld id="{C9ED8002-315A-4F99-B394-092101E2DCBD}" type="slidenum">
              <a:rPr lang="en-US" altLang="ja-JP" smtClean="0"/>
              <a:pPr/>
              <a:t>‹#›</a:t>
            </a:fld>
            <a:r>
              <a:rPr lang="en-US" altLang="ja-JP" dirty="0" smtClean="0"/>
              <a:t>/*00</a:t>
            </a:r>
            <a:endParaRPr lang="en-US" dirty="0"/>
          </a:p>
        </p:txBody>
      </p:sp>
      <p:sp>
        <p:nvSpPr>
          <p:cNvPr id="23" name="テキスト ボックス 22">
            <a:extLst>
              <a:ext uri="{FF2B5EF4-FFF2-40B4-BE49-F238E27FC236}">
                <a16:creationId xmlns:a16="http://schemas.microsoft.com/office/drawing/2014/main" id="{A9951943-F679-D94E-B2CF-A05D971B81CB}"/>
              </a:ext>
            </a:extLst>
          </p:cNvPr>
          <p:cNvSpPr txBox="1"/>
          <p:nvPr userDrawn="1"/>
        </p:nvSpPr>
        <p:spPr>
          <a:xfrm>
            <a:off x="3814193" y="6658143"/>
            <a:ext cx="864000" cy="161583"/>
          </a:xfrm>
          <a:prstGeom prst="rect">
            <a:avLst/>
          </a:prstGeom>
          <a:noFill/>
        </p:spPr>
        <p:txBody>
          <a:bodyPr wrap="square" lIns="0" tIns="0" rIns="0" bIns="0" rtlCol="0">
            <a:spAutoFit/>
          </a:bodyPr>
          <a:lstStyle/>
          <a:p>
            <a:pPr algn="r"/>
            <a:r>
              <a:rPr kumimoji="1" lang="ja-JP" altLang="en-US" sz="1050" b="1" dirty="0" smtClean="0">
                <a:solidFill>
                  <a:schemeClr val="bg1"/>
                </a:solidFill>
              </a:rPr>
              <a:t>生産革新推進</a:t>
            </a:r>
            <a:endParaRPr kumimoji="1" lang="ja-JP" altLang="en-US" sz="1050" b="1" dirty="0">
              <a:solidFill>
                <a:schemeClr val="bg1"/>
              </a:solidFill>
            </a:endParaRPr>
          </a:p>
        </p:txBody>
      </p:sp>
      <p:grpSp>
        <p:nvGrpSpPr>
          <p:cNvPr id="24" name="Group 28"/>
          <p:cNvGrpSpPr>
            <a:grpSpLocks noChangeAspect="1"/>
          </p:cNvGrpSpPr>
          <p:nvPr userDrawn="1"/>
        </p:nvGrpSpPr>
        <p:grpSpPr bwMode="auto">
          <a:xfrm>
            <a:off x="10627741" y="85725"/>
            <a:ext cx="1438275" cy="438150"/>
            <a:chOff x="22" y="54"/>
            <a:chExt cx="906" cy="276"/>
          </a:xfrm>
        </p:grpSpPr>
        <p:sp>
          <p:nvSpPr>
            <p:cNvPr id="41" name="AutoShape 27"/>
            <p:cNvSpPr>
              <a:spLocks noChangeAspect="1" noChangeArrowheads="1" noTextEdit="1"/>
            </p:cNvSpPr>
            <p:nvPr userDrawn="1"/>
          </p:nvSpPr>
          <p:spPr bwMode="auto">
            <a:xfrm>
              <a:off x="25" y="57"/>
              <a:ext cx="9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42" name="Rectangle 29"/>
            <p:cNvSpPr>
              <a:spLocks noChangeArrowheads="1"/>
            </p:cNvSpPr>
            <p:nvPr userDrawn="1"/>
          </p:nvSpPr>
          <p:spPr bwMode="auto">
            <a:xfrm>
              <a:off x="28" y="60"/>
              <a:ext cx="895"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47" name="Rectangle 30"/>
            <p:cNvSpPr>
              <a:spLocks noChangeArrowheads="1"/>
            </p:cNvSpPr>
            <p:nvPr userDrawn="1"/>
          </p:nvSpPr>
          <p:spPr bwMode="auto">
            <a:xfrm>
              <a:off x="70" y="121"/>
              <a:ext cx="395"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itchFamily="34" charset="0"/>
                  <a:ea typeface="ＭＳ Ｐゴシック" pitchFamily="50" charset="-128"/>
                </a:defRPr>
              </a:lvl1pPr>
              <a:lvl2pPr eaLnBrk="0" hangingPunct="0">
                <a:defRPr kumimoji="1">
                  <a:solidFill>
                    <a:schemeClr val="tx1"/>
                  </a:solidFill>
                  <a:latin typeface="Arial" pitchFamily="34" charset="0"/>
                  <a:ea typeface="ＭＳ Ｐゴシック" pitchFamily="50" charset="-128"/>
                </a:defRPr>
              </a:lvl2pPr>
              <a:lvl3pPr eaLnBrk="0" hangingPunct="0">
                <a:defRPr kumimoji="1">
                  <a:solidFill>
                    <a:schemeClr val="tx1"/>
                  </a:solidFill>
                  <a:latin typeface="Arial" pitchFamily="34" charset="0"/>
                  <a:ea typeface="ＭＳ Ｐゴシック" pitchFamily="50" charset="-128"/>
                </a:defRPr>
              </a:lvl3pPr>
              <a:lvl4pPr eaLnBrk="0" hangingPunct="0">
                <a:defRPr kumimoji="1">
                  <a:solidFill>
                    <a:schemeClr val="tx1"/>
                  </a:solidFill>
                  <a:latin typeface="Arial" pitchFamily="34" charset="0"/>
                  <a:ea typeface="ＭＳ Ｐゴシック" pitchFamily="50" charset="-128"/>
                </a:defRPr>
              </a:lvl4pPr>
              <a:lvl5pPr eaLnBrk="0" hangingPunct="0">
                <a:defRPr kumimoji="1">
                  <a:solidFill>
                    <a:schemeClr val="tx1"/>
                  </a:solidFill>
                  <a:latin typeface="Arial" pitchFamily="34" charset="0"/>
                  <a:ea typeface="ＭＳ Ｐゴシック" pitchFamily="50" charset="-128"/>
                </a:defRPr>
              </a:lvl5pPr>
              <a:lvl6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r>
                <a:rPr lang="ja-JP" altLang="ja-JP" sz="700" b="1" dirty="0" smtClean="0">
                  <a:solidFill>
                    <a:srgbClr val="FF0000"/>
                  </a:solidFill>
                  <a:latin typeface="ＭＳ Ｐゴシック" pitchFamily="50" charset="-128"/>
                </a:rPr>
                <a:t>PROTECTED</a:t>
              </a:r>
              <a:endParaRPr lang="ja-JP" altLang="ja-JP" dirty="0" smtClean="0"/>
            </a:p>
          </p:txBody>
        </p:sp>
        <p:sp>
          <p:nvSpPr>
            <p:cNvPr id="48" name="Rectangle 31"/>
            <p:cNvSpPr>
              <a:spLocks noChangeArrowheads="1"/>
            </p:cNvSpPr>
            <p:nvPr userDrawn="1"/>
          </p:nvSpPr>
          <p:spPr bwMode="auto">
            <a:xfrm>
              <a:off x="55" y="187"/>
              <a:ext cx="36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itchFamily="34" charset="0"/>
                  <a:ea typeface="ＭＳ Ｐゴシック" pitchFamily="50" charset="-128"/>
                </a:defRPr>
              </a:lvl1pPr>
              <a:lvl2pPr eaLnBrk="0" hangingPunct="0">
                <a:defRPr kumimoji="1">
                  <a:solidFill>
                    <a:schemeClr val="tx1"/>
                  </a:solidFill>
                  <a:latin typeface="Arial" pitchFamily="34" charset="0"/>
                  <a:ea typeface="ＭＳ Ｐゴシック" pitchFamily="50" charset="-128"/>
                </a:defRPr>
              </a:lvl2pPr>
              <a:lvl3pPr eaLnBrk="0" hangingPunct="0">
                <a:defRPr kumimoji="1">
                  <a:solidFill>
                    <a:schemeClr val="tx1"/>
                  </a:solidFill>
                  <a:latin typeface="Arial" pitchFamily="34" charset="0"/>
                  <a:ea typeface="ＭＳ Ｐゴシック" pitchFamily="50" charset="-128"/>
                </a:defRPr>
              </a:lvl3pPr>
              <a:lvl4pPr eaLnBrk="0" hangingPunct="0">
                <a:defRPr kumimoji="1">
                  <a:solidFill>
                    <a:schemeClr val="tx1"/>
                  </a:solidFill>
                  <a:latin typeface="Arial" pitchFamily="34" charset="0"/>
                  <a:ea typeface="ＭＳ Ｐゴシック" pitchFamily="50" charset="-128"/>
                </a:defRPr>
              </a:lvl4pPr>
              <a:lvl5pPr eaLnBrk="0" hangingPunct="0">
                <a:defRPr kumimoji="1">
                  <a:solidFill>
                    <a:schemeClr val="tx1"/>
                  </a:solidFill>
                  <a:latin typeface="Arial" pitchFamily="34" charset="0"/>
                  <a:ea typeface="ＭＳ Ｐゴシック" pitchFamily="50" charset="-128"/>
                </a:defRPr>
              </a:lvl5pPr>
              <a:lvl6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r>
                <a:rPr lang="ja-JP" altLang="ja-JP" sz="900" b="1" dirty="0" smtClean="0">
                  <a:solidFill>
                    <a:srgbClr val="FF0000"/>
                  </a:solidFill>
                  <a:latin typeface="ＭＳ Ｐゴシック" pitchFamily="50" charset="-128"/>
                </a:rPr>
                <a:t>関係者外秘</a:t>
              </a:r>
              <a:endParaRPr lang="ja-JP" altLang="ja-JP" sz="900" dirty="0" smtClean="0"/>
            </a:p>
          </p:txBody>
        </p:sp>
        <p:sp>
          <p:nvSpPr>
            <p:cNvPr id="49" name="Rectangle 33"/>
            <p:cNvSpPr>
              <a:spLocks noChangeArrowheads="1"/>
            </p:cNvSpPr>
            <p:nvPr userDrawn="1"/>
          </p:nvSpPr>
          <p:spPr bwMode="auto">
            <a:xfrm>
              <a:off x="22" y="54"/>
              <a:ext cx="12" cy="27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50" name="Rectangle 34"/>
            <p:cNvSpPr>
              <a:spLocks noChangeArrowheads="1"/>
            </p:cNvSpPr>
            <p:nvPr userDrawn="1"/>
          </p:nvSpPr>
          <p:spPr bwMode="auto">
            <a:xfrm>
              <a:off x="446" y="66"/>
              <a:ext cx="13" cy="26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51" name="Rectangle 35"/>
            <p:cNvSpPr>
              <a:spLocks noChangeArrowheads="1"/>
            </p:cNvSpPr>
            <p:nvPr userDrawn="1"/>
          </p:nvSpPr>
          <p:spPr bwMode="auto">
            <a:xfrm>
              <a:off x="916" y="66"/>
              <a:ext cx="12" cy="26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52" name="Rectangle 36"/>
            <p:cNvSpPr>
              <a:spLocks noChangeArrowheads="1"/>
            </p:cNvSpPr>
            <p:nvPr userDrawn="1"/>
          </p:nvSpPr>
          <p:spPr bwMode="auto">
            <a:xfrm>
              <a:off x="34" y="54"/>
              <a:ext cx="894"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53" name="Rectangle 37"/>
            <p:cNvSpPr>
              <a:spLocks noChangeArrowheads="1"/>
            </p:cNvSpPr>
            <p:nvPr userDrawn="1"/>
          </p:nvSpPr>
          <p:spPr bwMode="auto">
            <a:xfrm>
              <a:off x="34" y="318"/>
              <a:ext cx="894"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grpSp>
      <p:sp>
        <p:nvSpPr>
          <p:cNvPr id="54" name="Text Box 14"/>
          <p:cNvSpPr txBox="1">
            <a:spLocks noChangeArrowheads="1"/>
          </p:cNvSpPr>
          <p:nvPr userDrawn="1"/>
        </p:nvSpPr>
        <p:spPr bwMode="auto">
          <a:xfrm>
            <a:off x="11248393" y="187325"/>
            <a:ext cx="93662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50000"/>
              </a:spcBef>
              <a:defRPr/>
            </a:pPr>
            <a:r>
              <a:rPr lang="ja-JP" altLang="en-US" sz="800" b="1" dirty="0" smtClean="0">
                <a:solidFill>
                  <a:srgbClr val="FF0000"/>
                </a:solidFill>
              </a:rPr>
              <a:t>生産革新推進部</a:t>
            </a:r>
          </a:p>
        </p:txBody>
      </p:sp>
      <p:sp>
        <p:nvSpPr>
          <p:cNvPr id="55" name="AutoShape 14"/>
          <p:cNvSpPr>
            <a:spLocks noChangeAspect="1" noChangeArrowheads="1"/>
          </p:cNvSpPr>
          <p:nvPr userDrawn="1"/>
        </p:nvSpPr>
        <p:spPr bwMode="auto">
          <a:xfrm>
            <a:off x="10632504" y="90488"/>
            <a:ext cx="14287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defRPr/>
            </a:pPr>
            <a:endParaRPr lang="ja-JP" altLang="en-US" smtClean="0"/>
          </a:p>
        </p:txBody>
      </p:sp>
    </p:spTree>
    <p:extLst>
      <p:ext uri="{BB962C8B-B14F-4D97-AF65-F5344CB8AC3E}">
        <p14:creationId xmlns:p14="http://schemas.microsoft.com/office/powerpoint/2010/main" val="364176133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timing>
    <p:tnLst>
      <p:par>
        <p:cTn id="1" dur="indefinite" restart="never" nodeType="tmRoot"/>
      </p:par>
    </p:tnLst>
  </p:timing>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5" name="正方形/長方形 24">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dirty="0" smtClean="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6" name="正方形/長方形 25">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R0 G26 B114</a:t>
            </a:r>
            <a:endPar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endParaRPr>
          </a:p>
        </p:txBody>
      </p:sp>
      <p:sp>
        <p:nvSpPr>
          <p:cNvPr id="27" name="正方形/長方形 26">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28" name="正方形/長方形 27">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29" name="正方形/長方形 28">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30" name="正方形/長方形 29">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31" name="正方形/長方形 30">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32" name="正方形/長方形 31">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33" name="正方形/長方形 32">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34" name="正方形/長方形 33">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35" name="正方形/長方形 34">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36" name="正方形/長方形 35">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37" name="正方形/長方形 36">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38" name="正方形/長方形 37">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R0 G140 B210</a:t>
            </a:r>
          </a:p>
        </p:txBody>
      </p:sp>
      <p:sp>
        <p:nvSpPr>
          <p:cNvPr id="39" name="正方形/長方形 38">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40" name="正方形/長方形 39">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R250 G10 B60</a:t>
            </a:r>
          </a:p>
        </p:txBody>
      </p:sp>
      <p:pic>
        <p:nvPicPr>
          <p:cNvPr id="3" name="図 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41" name="テキスト ボックス 40">
            <a:extLst>
              <a:ext uri="{FF2B5EF4-FFF2-40B4-BE49-F238E27FC236}">
                <a16:creationId xmlns:a16="http://schemas.microsoft.com/office/drawing/2014/main" id="{A9951943-F679-D94E-B2CF-A05D971B81CB}"/>
              </a:ext>
            </a:extLst>
          </p:cNvPr>
          <p:cNvSpPr txBox="1"/>
          <p:nvPr userDrawn="1"/>
        </p:nvSpPr>
        <p:spPr>
          <a:xfrm>
            <a:off x="3960000" y="6696000"/>
            <a:ext cx="864000" cy="108000"/>
          </a:xfrm>
          <a:prstGeom prst="rect">
            <a:avLst/>
          </a:prstGeom>
          <a:noFill/>
        </p:spPr>
        <p:txBody>
          <a:bodyPr wrap="square" lIns="0" tIns="0" rIns="0" bIns="0" rtlCol="0">
            <a:spAutoFit/>
          </a:bodyPr>
          <a:lstStyle/>
          <a:p>
            <a:pPr algn="r"/>
            <a:r>
              <a:rPr kumimoji="1" lang="ja-JP" altLang="en-US" sz="700" b="1" dirty="0" smtClean="0">
                <a:solidFill>
                  <a:schemeClr val="bg1"/>
                </a:solidFill>
              </a:rPr>
              <a:t>生産革新推進部</a:t>
            </a:r>
            <a:endParaRPr kumimoji="1" lang="ja-JP" altLang="en-US" sz="700" b="1" dirty="0">
              <a:solidFill>
                <a:schemeClr val="bg1"/>
              </a:solidFill>
            </a:endParaRPr>
          </a:p>
        </p:txBody>
      </p:sp>
      <p:sp>
        <p:nvSpPr>
          <p:cNvPr id="42" name="コンテンツ プレースホルダー 6">
            <a:extLst>
              <a:ext uri="{FF2B5EF4-FFF2-40B4-BE49-F238E27FC236}">
                <a16:creationId xmlns:a16="http://schemas.microsoft.com/office/drawing/2014/main" id="{3B2F5581-4034-DA46-842F-58D9CD0C1C39}"/>
              </a:ext>
            </a:extLst>
          </p:cNvPr>
          <p:cNvSpPr txBox="1">
            <a:spLocks/>
          </p:cNvSpPr>
          <p:nvPr userDrawn="1"/>
        </p:nvSpPr>
        <p:spPr>
          <a:xfrm>
            <a:off x="7322499"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750" dirty="0" smtClean="0">
                <a:solidFill>
                  <a:schemeClr val="bg1"/>
                </a:solidFill>
                <a:latin typeface="Segoe UI" panose="020B0502040204020203" pitchFamily="34" charset="0"/>
                <a:cs typeface="Segoe UI" panose="020B0502040204020203" pitchFamily="34" charset="0"/>
              </a:rPr>
              <a:t>/ © AISIN CORPORATION All Rights Reserved.</a:t>
            </a:r>
            <a:endParaRPr lang="ja-JP" altLang="en-US" sz="750" dirty="0">
              <a:solidFill>
                <a:schemeClr val="bg1"/>
              </a:solidFill>
              <a:latin typeface="Segoe UI" panose="020B0502040204020203" pitchFamily="34" charset="0"/>
              <a:cs typeface="Segoe UI" panose="020B0502040204020203" pitchFamily="34" charset="0"/>
            </a:endParaRPr>
          </a:p>
        </p:txBody>
      </p:sp>
      <p:sp>
        <p:nvSpPr>
          <p:cNvPr id="43" name="日付プレースホルダー 3"/>
          <p:cNvSpPr>
            <a:spLocks noGrp="1"/>
          </p:cNvSpPr>
          <p:nvPr>
            <p:ph type="dt" sz="half" idx="2"/>
          </p:nvPr>
        </p:nvSpPr>
        <p:spPr>
          <a:xfrm>
            <a:off x="7218189"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750" kern="1200" baseline="0" smtClean="0">
                <a:solidFill>
                  <a:schemeClr val="bg1"/>
                </a:solidFill>
                <a:latin typeface="Segoe UI" panose="020B0502040204020203" pitchFamily="34" charset="0"/>
                <a:ea typeface="+mn-ea"/>
                <a:cs typeface="Segoe UI" panose="020B0502040204020203" pitchFamily="34" charset="0"/>
              </a:defRPr>
            </a:lvl1pPr>
          </a:lstStyle>
          <a:p>
            <a:fld id="{83FC5816-8FB9-40FE-8C1A-7A6BC7B2629B}" type="datetime4">
              <a:rPr lang="en-US" altLang="ja-JP" smtClean="0"/>
              <a:t>April 21, 2023</a:t>
            </a:fld>
            <a:endParaRPr lang="en-US" dirty="0"/>
          </a:p>
        </p:txBody>
      </p:sp>
      <p:sp>
        <p:nvSpPr>
          <p:cNvPr id="44" name="スライド番号プレースホルダー 1"/>
          <p:cNvSpPr>
            <a:spLocks noGrp="1"/>
          </p:cNvSpPr>
          <p:nvPr>
            <p:ph type="sldNum" sz="quarter" idx="4"/>
          </p:nvPr>
        </p:nvSpPr>
        <p:spPr>
          <a:xfrm>
            <a:off x="11342024" y="6642505"/>
            <a:ext cx="664779" cy="173936"/>
          </a:xfrm>
          <a:prstGeom prst="rect">
            <a:avLst/>
          </a:prstGeom>
        </p:spPr>
        <p:txBody>
          <a:bodyPr vert="horz" lIns="91440" tIns="45720" rIns="91440" bIns="45720" rtlCol="0" anchor="ctr"/>
          <a:lstStyle>
            <a:lvl1pPr algn="r">
              <a:defRPr kumimoji="1" lang="ja-JP" altLang="en-US" sz="1150" kern="1200" smtClean="0">
                <a:solidFill>
                  <a:schemeClr val="bg1"/>
                </a:solidFill>
                <a:latin typeface="Segoe UI" panose="020B0502040204020203" pitchFamily="34" charset="0"/>
                <a:ea typeface="+mn-ea"/>
                <a:cs typeface="Segoe UI" panose="020B0502040204020203" pitchFamily="34" charset="0"/>
              </a:defRPr>
            </a:lvl1pPr>
          </a:lstStyle>
          <a:p>
            <a:fld id="{C9ED8002-315A-4F99-B394-092101E2DCBD}" type="slidenum">
              <a:rPr lang="en-US" altLang="ja-JP" smtClean="0"/>
              <a:pPr/>
              <a:t>‹#›</a:t>
            </a:fld>
            <a:r>
              <a:rPr lang="en-US" altLang="ja-JP" dirty="0" smtClean="0"/>
              <a:t>/*00</a:t>
            </a:r>
            <a:endParaRPr lang="en-US" dirty="0"/>
          </a:p>
        </p:txBody>
      </p:sp>
      <p:grpSp>
        <p:nvGrpSpPr>
          <p:cNvPr id="23" name="Group 28"/>
          <p:cNvGrpSpPr>
            <a:grpSpLocks noChangeAspect="1"/>
          </p:cNvGrpSpPr>
          <p:nvPr userDrawn="1"/>
        </p:nvGrpSpPr>
        <p:grpSpPr bwMode="auto">
          <a:xfrm>
            <a:off x="10627741" y="85725"/>
            <a:ext cx="1438275" cy="438150"/>
            <a:chOff x="22" y="54"/>
            <a:chExt cx="906" cy="276"/>
          </a:xfrm>
        </p:grpSpPr>
        <p:sp>
          <p:nvSpPr>
            <p:cNvPr id="24" name="AutoShape 27"/>
            <p:cNvSpPr>
              <a:spLocks noChangeAspect="1" noChangeArrowheads="1" noTextEdit="1"/>
            </p:cNvSpPr>
            <p:nvPr userDrawn="1"/>
          </p:nvSpPr>
          <p:spPr bwMode="auto">
            <a:xfrm>
              <a:off x="25" y="57"/>
              <a:ext cx="9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45" name="Rectangle 29"/>
            <p:cNvSpPr>
              <a:spLocks noChangeArrowheads="1"/>
            </p:cNvSpPr>
            <p:nvPr userDrawn="1"/>
          </p:nvSpPr>
          <p:spPr bwMode="auto">
            <a:xfrm>
              <a:off x="28" y="60"/>
              <a:ext cx="895"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46" name="Rectangle 30"/>
            <p:cNvSpPr>
              <a:spLocks noChangeArrowheads="1"/>
            </p:cNvSpPr>
            <p:nvPr userDrawn="1"/>
          </p:nvSpPr>
          <p:spPr bwMode="auto">
            <a:xfrm>
              <a:off x="70" y="121"/>
              <a:ext cx="395"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itchFamily="34" charset="0"/>
                  <a:ea typeface="ＭＳ Ｐゴシック" pitchFamily="50" charset="-128"/>
                </a:defRPr>
              </a:lvl1pPr>
              <a:lvl2pPr eaLnBrk="0" hangingPunct="0">
                <a:defRPr kumimoji="1">
                  <a:solidFill>
                    <a:schemeClr val="tx1"/>
                  </a:solidFill>
                  <a:latin typeface="Arial" pitchFamily="34" charset="0"/>
                  <a:ea typeface="ＭＳ Ｐゴシック" pitchFamily="50" charset="-128"/>
                </a:defRPr>
              </a:lvl2pPr>
              <a:lvl3pPr eaLnBrk="0" hangingPunct="0">
                <a:defRPr kumimoji="1">
                  <a:solidFill>
                    <a:schemeClr val="tx1"/>
                  </a:solidFill>
                  <a:latin typeface="Arial" pitchFamily="34" charset="0"/>
                  <a:ea typeface="ＭＳ Ｐゴシック" pitchFamily="50" charset="-128"/>
                </a:defRPr>
              </a:lvl3pPr>
              <a:lvl4pPr eaLnBrk="0" hangingPunct="0">
                <a:defRPr kumimoji="1">
                  <a:solidFill>
                    <a:schemeClr val="tx1"/>
                  </a:solidFill>
                  <a:latin typeface="Arial" pitchFamily="34" charset="0"/>
                  <a:ea typeface="ＭＳ Ｐゴシック" pitchFamily="50" charset="-128"/>
                </a:defRPr>
              </a:lvl4pPr>
              <a:lvl5pPr eaLnBrk="0" hangingPunct="0">
                <a:defRPr kumimoji="1">
                  <a:solidFill>
                    <a:schemeClr val="tx1"/>
                  </a:solidFill>
                  <a:latin typeface="Arial" pitchFamily="34" charset="0"/>
                  <a:ea typeface="ＭＳ Ｐゴシック" pitchFamily="50" charset="-128"/>
                </a:defRPr>
              </a:lvl5pPr>
              <a:lvl6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r>
                <a:rPr lang="ja-JP" altLang="ja-JP" sz="700" b="1" dirty="0" smtClean="0">
                  <a:solidFill>
                    <a:srgbClr val="FF0000"/>
                  </a:solidFill>
                  <a:latin typeface="ＭＳ Ｐゴシック" pitchFamily="50" charset="-128"/>
                </a:rPr>
                <a:t>PROTECTED</a:t>
              </a:r>
              <a:endParaRPr lang="ja-JP" altLang="ja-JP" dirty="0" smtClean="0"/>
            </a:p>
          </p:txBody>
        </p:sp>
        <p:sp>
          <p:nvSpPr>
            <p:cNvPr id="47" name="Rectangle 31"/>
            <p:cNvSpPr>
              <a:spLocks noChangeArrowheads="1"/>
            </p:cNvSpPr>
            <p:nvPr userDrawn="1"/>
          </p:nvSpPr>
          <p:spPr bwMode="auto">
            <a:xfrm>
              <a:off x="55" y="187"/>
              <a:ext cx="36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itchFamily="34" charset="0"/>
                  <a:ea typeface="ＭＳ Ｐゴシック" pitchFamily="50" charset="-128"/>
                </a:defRPr>
              </a:lvl1pPr>
              <a:lvl2pPr eaLnBrk="0" hangingPunct="0">
                <a:defRPr kumimoji="1">
                  <a:solidFill>
                    <a:schemeClr val="tx1"/>
                  </a:solidFill>
                  <a:latin typeface="Arial" pitchFamily="34" charset="0"/>
                  <a:ea typeface="ＭＳ Ｐゴシック" pitchFamily="50" charset="-128"/>
                </a:defRPr>
              </a:lvl2pPr>
              <a:lvl3pPr eaLnBrk="0" hangingPunct="0">
                <a:defRPr kumimoji="1">
                  <a:solidFill>
                    <a:schemeClr val="tx1"/>
                  </a:solidFill>
                  <a:latin typeface="Arial" pitchFamily="34" charset="0"/>
                  <a:ea typeface="ＭＳ Ｐゴシック" pitchFamily="50" charset="-128"/>
                </a:defRPr>
              </a:lvl3pPr>
              <a:lvl4pPr eaLnBrk="0" hangingPunct="0">
                <a:defRPr kumimoji="1">
                  <a:solidFill>
                    <a:schemeClr val="tx1"/>
                  </a:solidFill>
                  <a:latin typeface="Arial" pitchFamily="34" charset="0"/>
                  <a:ea typeface="ＭＳ Ｐゴシック" pitchFamily="50" charset="-128"/>
                </a:defRPr>
              </a:lvl4pPr>
              <a:lvl5pPr eaLnBrk="0" hangingPunct="0">
                <a:defRPr kumimoji="1">
                  <a:solidFill>
                    <a:schemeClr val="tx1"/>
                  </a:solidFill>
                  <a:latin typeface="Arial" pitchFamily="34" charset="0"/>
                  <a:ea typeface="ＭＳ Ｐゴシック" pitchFamily="50" charset="-128"/>
                </a:defRPr>
              </a:lvl5pPr>
              <a:lvl6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r>
                <a:rPr lang="ja-JP" altLang="ja-JP" sz="900" b="1" dirty="0" smtClean="0">
                  <a:solidFill>
                    <a:srgbClr val="FF0000"/>
                  </a:solidFill>
                  <a:latin typeface="ＭＳ Ｐゴシック" pitchFamily="50" charset="-128"/>
                </a:rPr>
                <a:t>関係者外秘</a:t>
              </a:r>
              <a:endParaRPr lang="ja-JP" altLang="ja-JP" sz="900" dirty="0" smtClean="0"/>
            </a:p>
          </p:txBody>
        </p:sp>
        <p:sp>
          <p:nvSpPr>
            <p:cNvPr id="48" name="Rectangle 33"/>
            <p:cNvSpPr>
              <a:spLocks noChangeArrowheads="1"/>
            </p:cNvSpPr>
            <p:nvPr userDrawn="1"/>
          </p:nvSpPr>
          <p:spPr bwMode="auto">
            <a:xfrm>
              <a:off x="22" y="54"/>
              <a:ext cx="12" cy="27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49" name="Rectangle 34"/>
            <p:cNvSpPr>
              <a:spLocks noChangeArrowheads="1"/>
            </p:cNvSpPr>
            <p:nvPr userDrawn="1"/>
          </p:nvSpPr>
          <p:spPr bwMode="auto">
            <a:xfrm>
              <a:off x="446" y="66"/>
              <a:ext cx="13" cy="26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50" name="Rectangle 35"/>
            <p:cNvSpPr>
              <a:spLocks noChangeArrowheads="1"/>
            </p:cNvSpPr>
            <p:nvPr userDrawn="1"/>
          </p:nvSpPr>
          <p:spPr bwMode="auto">
            <a:xfrm>
              <a:off x="916" y="66"/>
              <a:ext cx="12" cy="26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51" name="Rectangle 36"/>
            <p:cNvSpPr>
              <a:spLocks noChangeArrowheads="1"/>
            </p:cNvSpPr>
            <p:nvPr userDrawn="1"/>
          </p:nvSpPr>
          <p:spPr bwMode="auto">
            <a:xfrm>
              <a:off x="34" y="54"/>
              <a:ext cx="894"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52" name="Rectangle 37"/>
            <p:cNvSpPr>
              <a:spLocks noChangeArrowheads="1"/>
            </p:cNvSpPr>
            <p:nvPr userDrawn="1"/>
          </p:nvSpPr>
          <p:spPr bwMode="auto">
            <a:xfrm>
              <a:off x="34" y="318"/>
              <a:ext cx="894"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grpSp>
      <p:sp>
        <p:nvSpPr>
          <p:cNvPr id="53" name="Text Box 14"/>
          <p:cNvSpPr txBox="1">
            <a:spLocks noChangeArrowheads="1"/>
          </p:cNvSpPr>
          <p:nvPr userDrawn="1"/>
        </p:nvSpPr>
        <p:spPr bwMode="auto">
          <a:xfrm>
            <a:off x="11248393" y="187325"/>
            <a:ext cx="93662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50000"/>
              </a:spcBef>
              <a:defRPr/>
            </a:pPr>
            <a:r>
              <a:rPr lang="ja-JP" altLang="en-US" sz="800" b="1" dirty="0" smtClean="0">
                <a:solidFill>
                  <a:srgbClr val="FF0000"/>
                </a:solidFill>
              </a:rPr>
              <a:t>生産革新推進部</a:t>
            </a:r>
          </a:p>
        </p:txBody>
      </p:sp>
      <p:sp>
        <p:nvSpPr>
          <p:cNvPr id="54" name="AutoShape 14"/>
          <p:cNvSpPr>
            <a:spLocks noChangeAspect="1" noChangeArrowheads="1"/>
          </p:cNvSpPr>
          <p:nvPr userDrawn="1"/>
        </p:nvSpPr>
        <p:spPr bwMode="auto">
          <a:xfrm>
            <a:off x="10632504" y="90488"/>
            <a:ext cx="14287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defRPr/>
            </a:pPr>
            <a:endParaRPr lang="ja-JP" altLang="en-US" smtClean="0"/>
          </a:p>
        </p:txBody>
      </p:sp>
    </p:spTree>
    <p:extLst>
      <p:ext uri="{BB962C8B-B14F-4D97-AF65-F5344CB8AC3E}">
        <p14:creationId xmlns:p14="http://schemas.microsoft.com/office/powerpoint/2010/main" val="319359676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Lst>
  <p:timing>
    <p:tnLst>
      <p:par>
        <p:cTn id="1" dur="indefinite" restart="never" nodeType="tmRoot"/>
      </p:par>
    </p:tnLst>
  </p:timing>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dirty="0" smtClean="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8" name="正方形/長方形 27">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R0 G26 B114</a:t>
            </a:r>
            <a:endParaRPr kumimoji="1" lang="en-US" altLang="ja-JP" sz="800" dirty="0">
              <a:solidFill>
                <a:schemeClr val="tx1">
                  <a:lumMod val="50000"/>
                  <a:lumOff val="50000"/>
                </a:schemeClr>
              </a:solidFill>
              <a:latin typeface="Segoe UI" panose="020B0502040204020203" pitchFamily="34" charset="0"/>
              <a:cs typeface="Segoe UI" panose="020B0502040204020203" pitchFamily="34" charset="0"/>
            </a:endParaRPr>
          </a:p>
        </p:txBody>
      </p:sp>
      <p:sp>
        <p:nvSpPr>
          <p:cNvPr id="29" name="正方形/長方形 28">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30" name="正方形/長方形 29">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31" name="正方形/長方形 30">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32" name="正方形/長方形 31">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33" name="正方形/長方形 32">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34" name="正方形/長方形 33">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35" name="正方形/長方形 34">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36" name="正方形/長方形 35">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37" name="正方形/長方形 36">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38" name="正方形/長方形 37">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chemeClr val="bg1"/>
              </a:solidFill>
              <a:latin typeface="Segoe UI" panose="020B0502040204020203" pitchFamily="34" charset="0"/>
              <a:cs typeface="Segoe UI" panose="020B0502040204020203" pitchFamily="34" charset="0"/>
            </a:endParaRPr>
          </a:p>
        </p:txBody>
      </p:sp>
      <p:sp>
        <p:nvSpPr>
          <p:cNvPr id="39" name="正方形/長方形 38">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40" name="正方形/長方形 39">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R0 G140 B210</a:t>
            </a:r>
          </a:p>
        </p:txBody>
      </p:sp>
      <p:sp>
        <p:nvSpPr>
          <p:cNvPr id="41" name="正方形/長方形 40">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dirty="0">
              <a:solidFill>
                <a:srgbClr val="333333"/>
              </a:solidFill>
              <a:latin typeface="Segoe UI" panose="020B0502040204020203" pitchFamily="34" charset="0"/>
              <a:cs typeface="Segoe UI" panose="020B0502040204020203" pitchFamily="34" charset="0"/>
            </a:endParaRPr>
          </a:p>
        </p:txBody>
      </p:sp>
      <p:sp>
        <p:nvSpPr>
          <p:cNvPr id="42" name="正方形/長方形 41">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dirty="0" smtClean="0">
                <a:solidFill>
                  <a:schemeClr val="tx1">
                    <a:lumMod val="50000"/>
                    <a:lumOff val="50000"/>
                  </a:schemeClr>
                </a:solidFill>
                <a:latin typeface="Segoe UI" panose="020B0502040204020203" pitchFamily="34" charset="0"/>
                <a:cs typeface="Segoe UI" panose="020B0502040204020203" pitchFamily="34" charset="0"/>
              </a:rPr>
              <a:t>R250 G10 B60</a:t>
            </a:r>
          </a:p>
        </p:txBody>
      </p:sp>
      <p:pic>
        <p:nvPicPr>
          <p:cNvPr id="3" name="図 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4" name="テキスト ボックス 23">
            <a:extLst>
              <a:ext uri="{FF2B5EF4-FFF2-40B4-BE49-F238E27FC236}">
                <a16:creationId xmlns:a16="http://schemas.microsoft.com/office/drawing/2014/main" id="{553A2488-E51E-444A-A085-29735157BFFB}"/>
              </a:ext>
            </a:extLst>
          </p:cNvPr>
          <p:cNvSpPr txBox="1"/>
          <p:nvPr userDrawn="1"/>
        </p:nvSpPr>
        <p:spPr>
          <a:xfrm>
            <a:off x="5130000" y="6696000"/>
            <a:ext cx="900000" cy="107722"/>
          </a:xfrm>
          <a:prstGeom prst="rect">
            <a:avLst/>
          </a:prstGeom>
          <a:noFill/>
        </p:spPr>
        <p:txBody>
          <a:bodyPr wrap="square" lIns="0" tIns="0" rIns="0" bIns="0" rtlCol="0">
            <a:spAutoFit/>
          </a:bodyPr>
          <a:lstStyle/>
          <a:p>
            <a:pPr algn="r"/>
            <a:r>
              <a:rPr kumimoji="1" lang="en-US" altLang="ja-JP" sz="700" b="1" dirty="0" smtClean="0">
                <a:solidFill>
                  <a:schemeClr val="bg1"/>
                </a:solidFill>
              </a:rPr>
              <a:t>2021</a:t>
            </a:r>
            <a:r>
              <a:rPr kumimoji="1" lang="ja-JP" altLang="en-US" sz="700" b="1" dirty="0" smtClean="0">
                <a:solidFill>
                  <a:schemeClr val="bg1"/>
                </a:solidFill>
              </a:rPr>
              <a:t>年</a:t>
            </a:r>
            <a:r>
              <a:rPr kumimoji="1" lang="en-US" altLang="ja-JP" sz="700" b="1" dirty="0">
                <a:solidFill>
                  <a:schemeClr val="bg1"/>
                </a:solidFill>
              </a:rPr>
              <a:t>00</a:t>
            </a:r>
            <a:r>
              <a:rPr kumimoji="1" lang="ja-JP" altLang="en-US" sz="700" b="1" dirty="0">
                <a:solidFill>
                  <a:schemeClr val="bg1"/>
                </a:solidFill>
              </a:rPr>
              <a:t>月</a:t>
            </a:r>
            <a:r>
              <a:rPr kumimoji="1" lang="en-US" altLang="ja-JP" sz="700" b="1" dirty="0">
                <a:solidFill>
                  <a:schemeClr val="bg1"/>
                </a:solidFill>
              </a:rPr>
              <a:t>00</a:t>
            </a:r>
            <a:r>
              <a:rPr kumimoji="1" lang="ja-JP" altLang="en-US" sz="700" b="1" dirty="0">
                <a:solidFill>
                  <a:schemeClr val="bg1"/>
                </a:solidFill>
              </a:rPr>
              <a:t>日まで</a:t>
            </a:r>
          </a:p>
        </p:txBody>
      </p:sp>
      <p:sp>
        <p:nvSpPr>
          <p:cNvPr id="25" name="テキスト ボックス 24">
            <a:extLst>
              <a:ext uri="{FF2B5EF4-FFF2-40B4-BE49-F238E27FC236}">
                <a16:creationId xmlns:a16="http://schemas.microsoft.com/office/drawing/2014/main" id="{2671B809-0D59-8649-A0F6-41E8029495BF}"/>
              </a:ext>
            </a:extLst>
          </p:cNvPr>
          <p:cNvSpPr txBox="1"/>
          <p:nvPr userDrawn="1"/>
        </p:nvSpPr>
        <p:spPr>
          <a:xfrm>
            <a:off x="4176000" y="6696000"/>
            <a:ext cx="864000" cy="108000"/>
          </a:xfrm>
          <a:prstGeom prst="rect">
            <a:avLst/>
          </a:prstGeom>
          <a:noFill/>
        </p:spPr>
        <p:txBody>
          <a:bodyPr wrap="square" lIns="0" tIns="0" rIns="0" bIns="0" rtlCol="0">
            <a:spAutoFit/>
          </a:bodyPr>
          <a:lstStyle/>
          <a:p>
            <a:pPr algn="r"/>
            <a:r>
              <a:rPr kumimoji="1" lang="ja-JP" altLang="en-US" sz="700" b="1" dirty="0">
                <a:solidFill>
                  <a:schemeClr val="bg1"/>
                </a:solidFill>
              </a:rPr>
              <a:t>部</a:t>
            </a:r>
          </a:p>
        </p:txBody>
      </p:sp>
      <p:sp>
        <p:nvSpPr>
          <p:cNvPr id="44" name="コンテンツ プレースホルダー 6">
            <a:extLst>
              <a:ext uri="{FF2B5EF4-FFF2-40B4-BE49-F238E27FC236}">
                <a16:creationId xmlns:a16="http://schemas.microsoft.com/office/drawing/2014/main" id="{3B2F5581-4034-DA46-842F-58D9CD0C1C39}"/>
              </a:ext>
            </a:extLst>
          </p:cNvPr>
          <p:cNvSpPr txBox="1">
            <a:spLocks/>
          </p:cNvSpPr>
          <p:nvPr userDrawn="1"/>
        </p:nvSpPr>
        <p:spPr>
          <a:xfrm>
            <a:off x="7322499"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750" dirty="0" smtClean="0">
                <a:solidFill>
                  <a:schemeClr val="bg1"/>
                </a:solidFill>
                <a:latin typeface="Segoe UI" panose="020B0502040204020203" pitchFamily="34" charset="0"/>
                <a:cs typeface="Segoe UI" panose="020B0502040204020203" pitchFamily="34" charset="0"/>
              </a:rPr>
              <a:t>/ © AISIN CORPORATION All Rights Reserved.</a:t>
            </a:r>
            <a:endParaRPr lang="ja-JP" altLang="en-US" sz="750" dirty="0">
              <a:solidFill>
                <a:schemeClr val="bg1"/>
              </a:solidFill>
              <a:latin typeface="Segoe UI" panose="020B0502040204020203" pitchFamily="34" charset="0"/>
              <a:cs typeface="Segoe UI" panose="020B0502040204020203" pitchFamily="34" charset="0"/>
            </a:endParaRPr>
          </a:p>
        </p:txBody>
      </p:sp>
      <p:sp>
        <p:nvSpPr>
          <p:cNvPr id="45" name="日付プレースホルダー 3"/>
          <p:cNvSpPr>
            <a:spLocks noGrp="1"/>
          </p:cNvSpPr>
          <p:nvPr>
            <p:ph type="dt" sz="half" idx="2"/>
          </p:nvPr>
        </p:nvSpPr>
        <p:spPr>
          <a:xfrm>
            <a:off x="7218189"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750" kern="1200" baseline="0" smtClean="0">
                <a:solidFill>
                  <a:schemeClr val="bg1"/>
                </a:solidFill>
                <a:latin typeface="Segoe UI" panose="020B0502040204020203" pitchFamily="34" charset="0"/>
                <a:ea typeface="+mn-ea"/>
                <a:cs typeface="Segoe UI" panose="020B0502040204020203" pitchFamily="34" charset="0"/>
              </a:defRPr>
            </a:lvl1pPr>
          </a:lstStyle>
          <a:p>
            <a:fld id="{ACA94983-990E-4B32-BE95-C49DCF5903C0}" type="datetime4">
              <a:rPr lang="en-US" altLang="ja-JP" smtClean="0"/>
              <a:t>April 21, 2023</a:t>
            </a:fld>
            <a:endParaRPr lang="en-US" dirty="0"/>
          </a:p>
        </p:txBody>
      </p:sp>
      <p:sp>
        <p:nvSpPr>
          <p:cNvPr id="46" name="スライド番号プレースホルダー 1"/>
          <p:cNvSpPr>
            <a:spLocks noGrp="1"/>
          </p:cNvSpPr>
          <p:nvPr>
            <p:ph type="sldNum" sz="quarter" idx="4"/>
          </p:nvPr>
        </p:nvSpPr>
        <p:spPr>
          <a:xfrm>
            <a:off x="11342024" y="6642505"/>
            <a:ext cx="664779" cy="173936"/>
          </a:xfrm>
          <a:prstGeom prst="rect">
            <a:avLst/>
          </a:prstGeom>
        </p:spPr>
        <p:txBody>
          <a:bodyPr vert="horz" lIns="91440" tIns="45720" rIns="91440" bIns="45720" rtlCol="0" anchor="ctr"/>
          <a:lstStyle>
            <a:lvl1pPr algn="r">
              <a:defRPr kumimoji="1" lang="ja-JP" altLang="en-US" sz="1150" kern="1200" smtClean="0">
                <a:solidFill>
                  <a:schemeClr val="bg1"/>
                </a:solidFill>
                <a:latin typeface="Segoe UI" panose="020B0502040204020203" pitchFamily="34" charset="0"/>
                <a:ea typeface="+mn-ea"/>
                <a:cs typeface="Segoe UI" panose="020B0502040204020203" pitchFamily="34" charset="0"/>
              </a:defRPr>
            </a:lvl1pPr>
          </a:lstStyle>
          <a:p>
            <a:fld id="{C9ED8002-315A-4F99-B394-092101E2DCBD}" type="slidenum">
              <a:rPr lang="en-US" altLang="ja-JP" smtClean="0"/>
              <a:pPr/>
              <a:t>‹#›</a:t>
            </a:fld>
            <a:r>
              <a:rPr lang="en-US" altLang="ja-JP" dirty="0" smtClean="0"/>
              <a:t>/*00</a:t>
            </a:r>
            <a:endParaRPr lang="en-US" dirty="0"/>
          </a:p>
        </p:txBody>
      </p:sp>
      <p:grpSp>
        <p:nvGrpSpPr>
          <p:cNvPr id="26" name="Group 28"/>
          <p:cNvGrpSpPr>
            <a:grpSpLocks noChangeAspect="1"/>
          </p:cNvGrpSpPr>
          <p:nvPr userDrawn="1"/>
        </p:nvGrpSpPr>
        <p:grpSpPr bwMode="auto">
          <a:xfrm>
            <a:off x="10627741" y="85725"/>
            <a:ext cx="1438275" cy="438150"/>
            <a:chOff x="22" y="54"/>
            <a:chExt cx="906" cy="276"/>
          </a:xfrm>
        </p:grpSpPr>
        <p:sp>
          <p:nvSpPr>
            <p:cNvPr id="43" name="AutoShape 27"/>
            <p:cNvSpPr>
              <a:spLocks noChangeAspect="1" noChangeArrowheads="1" noTextEdit="1"/>
            </p:cNvSpPr>
            <p:nvPr userDrawn="1"/>
          </p:nvSpPr>
          <p:spPr bwMode="auto">
            <a:xfrm>
              <a:off x="25" y="57"/>
              <a:ext cx="9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47" name="Rectangle 29"/>
            <p:cNvSpPr>
              <a:spLocks noChangeArrowheads="1"/>
            </p:cNvSpPr>
            <p:nvPr userDrawn="1"/>
          </p:nvSpPr>
          <p:spPr bwMode="auto">
            <a:xfrm>
              <a:off x="28" y="60"/>
              <a:ext cx="895"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48" name="Rectangle 30"/>
            <p:cNvSpPr>
              <a:spLocks noChangeArrowheads="1"/>
            </p:cNvSpPr>
            <p:nvPr userDrawn="1"/>
          </p:nvSpPr>
          <p:spPr bwMode="auto">
            <a:xfrm>
              <a:off x="70" y="121"/>
              <a:ext cx="395"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itchFamily="34" charset="0"/>
                  <a:ea typeface="ＭＳ Ｐゴシック" pitchFamily="50" charset="-128"/>
                </a:defRPr>
              </a:lvl1pPr>
              <a:lvl2pPr eaLnBrk="0" hangingPunct="0">
                <a:defRPr kumimoji="1">
                  <a:solidFill>
                    <a:schemeClr val="tx1"/>
                  </a:solidFill>
                  <a:latin typeface="Arial" pitchFamily="34" charset="0"/>
                  <a:ea typeface="ＭＳ Ｐゴシック" pitchFamily="50" charset="-128"/>
                </a:defRPr>
              </a:lvl2pPr>
              <a:lvl3pPr eaLnBrk="0" hangingPunct="0">
                <a:defRPr kumimoji="1">
                  <a:solidFill>
                    <a:schemeClr val="tx1"/>
                  </a:solidFill>
                  <a:latin typeface="Arial" pitchFamily="34" charset="0"/>
                  <a:ea typeface="ＭＳ Ｐゴシック" pitchFamily="50" charset="-128"/>
                </a:defRPr>
              </a:lvl3pPr>
              <a:lvl4pPr eaLnBrk="0" hangingPunct="0">
                <a:defRPr kumimoji="1">
                  <a:solidFill>
                    <a:schemeClr val="tx1"/>
                  </a:solidFill>
                  <a:latin typeface="Arial" pitchFamily="34" charset="0"/>
                  <a:ea typeface="ＭＳ Ｐゴシック" pitchFamily="50" charset="-128"/>
                </a:defRPr>
              </a:lvl4pPr>
              <a:lvl5pPr eaLnBrk="0" hangingPunct="0">
                <a:defRPr kumimoji="1">
                  <a:solidFill>
                    <a:schemeClr val="tx1"/>
                  </a:solidFill>
                  <a:latin typeface="Arial" pitchFamily="34" charset="0"/>
                  <a:ea typeface="ＭＳ Ｐゴシック" pitchFamily="50" charset="-128"/>
                </a:defRPr>
              </a:lvl5pPr>
              <a:lvl6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r>
                <a:rPr lang="ja-JP" altLang="ja-JP" sz="700" b="1" dirty="0" smtClean="0">
                  <a:solidFill>
                    <a:srgbClr val="FF0000"/>
                  </a:solidFill>
                  <a:latin typeface="ＭＳ Ｐゴシック" pitchFamily="50" charset="-128"/>
                </a:rPr>
                <a:t>PROTECTED</a:t>
              </a:r>
              <a:endParaRPr lang="ja-JP" altLang="ja-JP" dirty="0" smtClean="0"/>
            </a:p>
          </p:txBody>
        </p:sp>
        <p:sp>
          <p:nvSpPr>
            <p:cNvPr id="49" name="Rectangle 31"/>
            <p:cNvSpPr>
              <a:spLocks noChangeArrowheads="1"/>
            </p:cNvSpPr>
            <p:nvPr userDrawn="1"/>
          </p:nvSpPr>
          <p:spPr bwMode="auto">
            <a:xfrm>
              <a:off x="55" y="187"/>
              <a:ext cx="36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a:solidFill>
                    <a:schemeClr val="tx1"/>
                  </a:solidFill>
                  <a:latin typeface="Arial" pitchFamily="34" charset="0"/>
                  <a:ea typeface="ＭＳ Ｐゴシック" pitchFamily="50" charset="-128"/>
                </a:defRPr>
              </a:lvl1pPr>
              <a:lvl2pPr eaLnBrk="0" hangingPunct="0">
                <a:defRPr kumimoji="1">
                  <a:solidFill>
                    <a:schemeClr val="tx1"/>
                  </a:solidFill>
                  <a:latin typeface="Arial" pitchFamily="34" charset="0"/>
                  <a:ea typeface="ＭＳ Ｐゴシック" pitchFamily="50" charset="-128"/>
                </a:defRPr>
              </a:lvl2pPr>
              <a:lvl3pPr eaLnBrk="0" hangingPunct="0">
                <a:defRPr kumimoji="1">
                  <a:solidFill>
                    <a:schemeClr val="tx1"/>
                  </a:solidFill>
                  <a:latin typeface="Arial" pitchFamily="34" charset="0"/>
                  <a:ea typeface="ＭＳ Ｐゴシック" pitchFamily="50" charset="-128"/>
                </a:defRPr>
              </a:lvl3pPr>
              <a:lvl4pPr eaLnBrk="0" hangingPunct="0">
                <a:defRPr kumimoji="1">
                  <a:solidFill>
                    <a:schemeClr val="tx1"/>
                  </a:solidFill>
                  <a:latin typeface="Arial" pitchFamily="34" charset="0"/>
                  <a:ea typeface="ＭＳ Ｐゴシック" pitchFamily="50" charset="-128"/>
                </a:defRPr>
              </a:lvl4pPr>
              <a:lvl5pPr eaLnBrk="0" hangingPunct="0">
                <a:defRPr kumimoji="1">
                  <a:solidFill>
                    <a:schemeClr val="tx1"/>
                  </a:solidFill>
                  <a:latin typeface="Arial" pitchFamily="34" charset="0"/>
                  <a:ea typeface="ＭＳ Ｐゴシック" pitchFamily="50" charset="-128"/>
                </a:defRPr>
              </a:lvl5pPr>
              <a:lvl6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algn="ctr"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r>
                <a:rPr lang="ja-JP" altLang="ja-JP" sz="900" b="1" dirty="0" smtClean="0">
                  <a:solidFill>
                    <a:srgbClr val="FF0000"/>
                  </a:solidFill>
                  <a:latin typeface="ＭＳ Ｐゴシック" pitchFamily="50" charset="-128"/>
                </a:rPr>
                <a:t>関係者外秘</a:t>
              </a:r>
              <a:endParaRPr lang="ja-JP" altLang="ja-JP" sz="900" dirty="0" smtClean="0"/>
            </a:p>
          </p:txBody>
        </p:sp>
        <p:sp>
          <p:nvSpPr>
            <p:cNvPr id="50" name="Rectangle 33"/>
            <p:cNvSpPr>
              <a:spLocks noChangeArrowheads="1"/>
            </p:cNvSpPr>
            <p:nvPr userDrawn="1"/>
          </p:nvSpPr>
          <p:spPr bwMode="auto">
            <a:xfrm>
              <a:off x="22" y="54"/>
              <a:ext cx="12" cy="27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51" name="Rectangle 34"/>
            <p:cNvSpPr>
              <a:spLocks noChangeArrowheads="1"/>
            </p:cNvSpPr>
            <p:nvPr userDrawn="1"/>
          </p:nvSpPr>
          <p:spPr bwMode="auto">
            <a:xfrm>
              <a:off x="446" y="66"/>
              <a:ext cx="13" cy="26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52" name="Rectangle 35"/>
            <p:cNvSpPr>
              <a:spLocks noChangeArrowheads="1"/>
            </p:cNvSpPr>
            <p:nvPr userDrawn="1"/>
          </p:nvSpPr>
          <p:spPr bwMode="auto">
            <a:xfrm>
              <a:off x="916" y="66"/>
              <a:ext cx="12" cy="264"/>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53" name="Rectangle 36"/>
            <p:cNvSpPr>
              <a:spLocks noChangeArrowheads="1"/>
            </p:cNvSpPr>
            <p:nvPr userDrawn="1"/>
          </p:nvSpPr>
          <p:spPr bwMode="auto">
            <a:xfrm>
              <a:off x="34" y="54"/>
              <a:ext cx="894"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sp>
          <p:nvSpPr>
            <p:cNvPr id="54" name="Rectangle 37"/>
            <p:cNvSpPr>
              <a:spLocks noChangeArrowheads="1"/>
            </p:cNvSpPr>
            <p:nvPr userDrawn="1"/>
          </p:nvSpPr>
          <p:spPr bwMode="auto">
            <a:xfrm>
              <a:off x="34" y="318"/>
              <a:ext cx="894" cy="1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endParaRPr lang="ja-JP" altLang="en-US" smtClean="0"/>
            </a:p>
          </p:txBody>
        </p:sp>
      </p:grpSp>
      <p:sp>
        <p:nvSpPr>
          <p:cNvPr id="55" name="Text Box 14"/>
          <p:cNvSpPr txBox="1">
            <a:spLocks noChangeArrowheads="1"/>
          </p:cNvSpPr>
          <p:nvPr userDrawn="1"/>
        </p:nvSpPr>
        <p:spPr bwMode="auto">
          <a:xfrm>
            <a:off x="11248393" y="187325"/>
            <a:ext cx="936625"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50000"/>
              </a:spcBef>
              <a:defRPr/>
            </a:pPr>
            <a:r>
              <a:rPr lang="ja-JP" altLang="en-US" sz="800" b="1" dirty="0" smtClean="0">
                <a:solidFill>
                  <a:srgbClr val="FF0000"/>
                </a:solidFill>
              </a:rPr>
              <a:t>生産革新推進部</a:t>
            </a:r>
          </a:p>
        </p:txBody>
      </p:sp>
      <p:sp>
        <p:nvSpPr>
          <p:cNvPr id="56" name="AutoShape 14"/>
          <p:cNvSpPr>
            <a:spLocks noChangeAspect="1" noChangeArrowheads="1"/>
          </p:cNvSpPr>
          <p:nvPr userDrawn="1"/>
        </p:nvSpPr>
        <p:spPr bwMode="auto">
          <a:xfrm>
            <a:off x="10632504" y="90488"/>
            <a:ext cx="14287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algn="ctr"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algn="ctr"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algn="ctr"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algn="ctr"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defRPr/>
            </a:pPr>
            <a:endParaRPr lang="ja-JP" altLang="en-US" smtClean="0"/>
          </a:p>
        </p:txBody>
      </p:sp>
    </p:spTree>
    <p:extLst>
      <p:ext uri="{BB962C8B-B14F-4D97-AF65-F5344CB8AC3E}">
        <p14:creationId xmlns:p14="http://schemas.microsoft.com/office/powerpoint/2010/main" val="304949446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Lst>
  <p:timing>
    <p:tnLst>
      <p:par>
        <p:cTn id="1" dur="indefinite" restart="never" nodeType="tmRoot"/>
      </p:par>
    </p:tnLst>
  </p:timing>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kumimoji="1" lang="en-US" altLang="ja-JP" dirty="0" err="1" smtClean="0"/>
              <a:t>PlantSImulation</a:t>
            </a:r>
            <a:r>
              <a:rPr kumimoji="1" lang="ja-JP" altLang="en-US" dirty="0" smtClean="0"/>
              <a:t>活用事例</a:t>
            </a:r>
            <a:endParaRPr kumimoji="1" lang="ja-JP" altLang="en-US" dirty="0"/>
          </a:p>
        </p:txBody>
      </p:sp>
      <p:sp>
        <p:nvSpPr>
          <p:cNvPr id="4" name="日付プレースホルダー 3"/>
          <p:cNvSpPr>
            <a:spLocks noGrp="1"/>
          </p:cNvSpPr>
          <p:nvPr>
            <p:ph type="dt" sz="half" idx="20"/>
          </p:nvPr>
        </p:nvSpPr>
        <p:spPr/>
        <p:txBody>
          <a:bodyPr/>
          <a:lstStyle/>
          <a:p>
            <a:fld id="{006A6B9E-25F3-4C71-9515-71AE285595F2}" type="datetime4">
              <a:rPr lang="en-US" altLang="ja-JP" smtClean="0"/>
              <a:t>April 21, 2023</a:t>
            </a:fld>
            <a:endParaRPr lang="en-US" dirty="0"/>
          </a:p>
        </p:txBody>
      </p:sp>
      <p:sp>
        <p:nvSpPr>
          <p:cNvPr id="5" name="テキスト プレースホルダー 4"/>
          <p:cNvSpPr>
            <a:spLocks noGrp="1"/>
          </p:cNvSpPr>
          <p:nvPr>
            <p:ph type="body" sz="quarter" idx="19"/>
          </p:nvPr>
        </p:nvSpPr>
        <p:spPr>
          <a:xfrm>
            <a:off x="3719736" y="4732628"/>
            <a:ext cx="7829970" cy="1444729"/>
          </a:xfrm>
        </p:spPr>
        <p:txBody>
          <a:bodyPr/>
          <a:lstStyle/>
          <a:p>
            <a:pPr algn="r"/>
            <a:r>
              <a:rPr kumimoji="1" lang="ja-JP" altLang="en-US" dirty="0" smtClean="0"/>
              <a:t>生産革新推進部</a:t>
            </a:r>
            <a:r>
              <a:rPr kumimoji="1" lang="en-US" altLang="ja-JP" dirty="0" smtClean="0"/>
              <a:t>DE</a:t>
            </a:r>
            <a:r>
              <a:rPr kumimoji="1" lang="ja-JP" altLang="en-US" dirty="0" smtClean="0"/>
              <a:t>推進室</a:t>
            </a:r>
            <a:endParaRPr kumimoji="1" lang="ja-JP" altLang="en-US" dirty="0"/>
          </a:p>
        </p:txBody>
      </p:sp>
    </p:spTree>
    <p:extLst>
      <p:ext uri="{BB962C8B-B14F-4D97-AF65-F5344CB8AC3E}">
        <p14:creationId xmlns:p14="http://schemas.microsoft.com/office/powerpoint/2010/main" val="1093175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20"/>
          </p:nvPr>
        </p:nvSpPr>
        <p:spPr/>
        <p:txBody>
          <a:bodyPr/>
          <a:lstStyle/>
          <a:p>
            <a:r>
              <a:rPr kumimoji="1" lang="ja-JP" altLang="en-US" dirty="0" smtClean="0"/>
              <a:t>事例①　</a:t>
            </a:r>
            <a:r>
              <a:rPr lang="en-US" altLang="ja-JP" dirty="0" smtClean="0"/>
              <a:t>AGV</a:t>
            </a:r>
            <a:r>
              <a:rPr lang="ja-JP" altLang="en-US" dirty="0" smtClean="0"/>
              <a:t>搬送・ライン間搬送検証（ルート変更の成立性検証：</a:t>
            </a:r>
            <a:r>
              <a:rPr lang="en-US" altLang="ja-JP" dirty="0" smtClean="0"/>
              <a:t>T401</a:t>
            </a:r>
            <a:r>
              <a:rPr lang="ja-JP" altLang="en-US" dirty="0"/>
              <a:t>）</a:t>
            </a:r>
            <a:endParaRPr kumimoji="1" lang="ja-JP" altLang="en-US" dirty="0"/>
          </a:p>
        </p:txBody>
      </p:sp>
      <p:sp>
        <p:nvSpPr>
          <p:cNvPr id="4" name="スライド番号プレースホルダー 3"/>
          <p:cNvSpPr>
            <a:spLocks noGrp="1"/>
          </p:cNvSpPr>
          <p:nvPr>
            <p:ph type="sldNum" sz="quarter" idx="22"/>
          </p:nvPr>
        </p:nvSpPr>
        <p:spPr/>
        <p:txBody>
          <a:bodyPr/>
          <a:lstStyle/>
          <a:p>
            <a:fld id="{C9ED8002-315A-4F99-B394-092101E2DCBD}" type="slidenum">
              <a:rPr lang="en-US" altLang="ja-JP" smtClean="0"/>
              <a:pPr/>
              <a:t>1</a:t>
            </a:fld>
            <a:r>
              <a:rPr lang="en-US" altLang="ja-JP" dirty="0" smtClean="0"/>
              <a:t>/4</a:t>
            </a:r>
            <a:endParaRPr lang="en-US" dirty="0"/>
          </a:p>
        </p:txBody>
      </p:sp>
      <p:cxnSp>
        <p:nvCxnSpPr>
          <p:cNvPr id="13" name="直線コネクタ 12"/>
          <p:cNvCxnSpPr/>
          <p:nvPr/>
        </p:nvCxnSpPr>
        <p:spPr>
          <a:xfrm flipH="1">
            <a:off x="0" y="1714606"/>
            <a:ext cx="12192000" cy="0"/>
          </a:xfrm>
          <a:prstGeom prst="line">
            <a:avLst/>
          </a:prstGeom>
          <a:noFill/>
          <a:ln w="19050" cap="flat" cmpd="sng" algn="ctr">
            <a:solidFill>
              <a:sysClr val="windowText" lastClr="000000"/>
            </a:solidFill>
            <a:prstDash val="solid"/>
          </a:ln>
          <a:effectLst/>
        </p:spPr>
      </p:cxnSp>
      <p:sp>
        <p:nvSpPr>
          <p:cNvPr id="14" name="テキスト ボックス 13"/>
          <p:cNvSpPr txBox="1"/>
          <p:nvPr/>
        </p:nvSpPr>
        <p:spPr>
          <a:xfrm>
            <a:off x="-1" y="1786614"/>
            <a:ext cx="12006803" cy="646331"/>
          </a:xfrm>
          <a:prstGeom prst="rect">
            <a:avLst/>
          </a:prstGeom>
          <a:noFill/>
        </p:spPr>
        <p:txBody>
          <a:bodyPr wrap="square" rtlCol="0">
            <a:spAutoFit/>
          </a:bodyPr>
          <a:lstStyle/>
          <a:p>
            <a:r>
              <a:rPr lang="en-US" altLang="ja-JP" dirty="0" smtClean="0">
                <a:solidFill>
                  <a:prstClr val="black"/>
                </a:solidFill>
                <a:latin typeface="Calibri"/>
                <a:ea typeface="ＭＳ Ｐゴシック" panose="020B0600070205080204" pitchFamily="50" charset="-128"/>
              </a:rPr>
              <a:t>【After】</a:t>
            </a:r>
            <a:r>
              <a:rPr lang="ja-JP" altLang="en-US" dirty="0" smtClean="0">
                <a:solidFill>
                  <a:prstClr val="black"/>
                </a:solidFill>
                <a:latin typeface="Calibri"/>
                <a:ea typeface="ＭＳ Ｐゴシック" panose="020B0600070205080204" pitchFamily="50" charset="-128"/>
              </a:rPr>
              <a:t>様々な条件（ルート共有により発生する</a:t>
            </a:r>
            <a:r>
              <a:rPr lang="en-US" altLang="ja-JP" dirty="0" smtClean="0">
                <a:solidFill>
                  <a:prstClr val="black"/>
                </a:solidFill>
                <a:latin typeface="Calibri"/>
                <a:ea typeface="ＭＳ Ｐゴシック" panose="020B0600070205080204" pitchFamily="50" charset="-128"/>
              </a:rPr>
              <a:t>AGV</a:t>
            </a:r>
            <a:r>
              <a:rPr lang="ja-JP" altLang="en-US" dirty="0" smtClean="0">
                <a:solidFill>
                  <a:prstClr val="black"/>
                </a:solidFill>
                <a:latin typeface="Calibri"/>
                <a:ea typeface="ＭＳ Ｐゴシック" panose="020B0600070205080204" pitchFamily="50" charset="-128"/>
              </a:rPr>
              <a:t>の順番待ち、充電、カーブ速度、加速度</a:t>
            </a:r>
            <a:r>
              <a:rPr lang="ja-JP" altLang="en-US" dirty="0" smtClean="0">
                <a:solidFill>
                  <a:prstClr val="black"/>
                </a:solidFill>
                <a:latin typeface="Calibri"/>
                <a:ea typeface="ＭＳ Ｐゴシック" panose="020B0600070205080204" pitchFamily="50" charset="-128"/>
              </a:rPr>
              <a:t>、</a:t>
            </a:r>
            <a:r>
              <a:rPr lang="en-US" altLang="ja-JP" dirty="0" smtClean="0">
                <a:solidFill>
                  <a:prstClr val="black"/>
                </a:solidFill>
                <a:latin typeface="Calibri"/>
                <a:ea typeface="ＭＳ Ｐゴシック" panose="020B0600070205080204" pitchFamily="50" charset="-128"/>
              </a:rPr>
              <a:t>2</a:t>
            </a:r>
            <a:r>
              <a:rPr lang="ja-JP" altLang="en-US" dirty="0" smtClean="0">
                <a:solidFill>
                  <a:prstClr val="black"/>
                </a:solidFill>
                <a:latin typeface="Calibri"/>
                <a:ea typeface="ＭＳ Ｐゴシック" panose="020B0600070205080204" pitchFamily="50" charset="-128"/>
              </a:rPr>
              <a:t>種類のルート・・・等々）</a:t>
            </a:r>
            <a:r>
              <a:rPr lang="ja-JP" altLang="en-US" dirty="0" smtClean="0">
                <a:solidFill>
                  <a:prstClr val="black"/>
                </a:solidFill>
                <a:latin typeface="Calibri"/>
                <a:ea typeface="ＭＳ Ｐゴシック" panose="020B0600070205080204" pitchFamily="50" charset="-128"/>
              </a:rPr>
              <a:t>を</a:t>
            </a:r>
            <a:endParaRPr lang="en-US" altLang="ja-JP" dirty="0" smtClean="0">
              <a:solidFill>
                <a:prstClr val="black"/>
              </a:solidFill>
              <a:latin typeface="Calibri"/>
              <a:ea typeface="ＭＳ Ｐゴシック" panose="020B0600070205080204" pitchFamily="50" charset="-128"/>
            </a:endParaRPr>
          </a:p>
          <a:p>
            <a:r>
              <a:rPr lang="ja-JP" altLang="en-US" dirty="0">
                <a:solidFill>
                  <a:prstClr val="black"/>
                </a:solidFill>
                <a:latin typeface="Calibri"/>
                <a:ea typeface="ＭＳ Ｐゴシック" panose="020B0600070205080204" pitchFamily="50" charset="-128"/>
              </a:rPr>
              <a:t>　</a:t>
            </a:r>
            <a:r>
              <a:rPr lang="ja-JP" altLang="en-US" dirty="0" smtClean="0">
                <a:solidFill>
                  <a:prstClr val="black"/>
                </a:solidFill>
                <a:latin typeface="Calibri"/>
                <a:ea typeface="ＭＳ Ｐゴシック" panose="020B0600070205080204" pitchFamily="50" charset="-128"/>
              </a:rPr>
              <a:t>　　　　盛り込んだ</a:t>
            </a:r>
            <a:r>
              <a:rPr lang="ja-JP" altLang="en-US" dirty="0" smtClean="0">
                <a:solidFill>
                  <a:prstClr val="black"/>
                </a:solidFill>
                <a:latin typeface="Calibri"/>
                <a:ea typeface="ＭＳ Ｐゴシック" panose="020B0600070205080204" pitchFamily="50" charset="-128"/>
              </a:rPr>
              <a:t>シミュレーションにより、</a:t>
            </a:r>
            <a:r>
              <a:rPr lang="en-US" altLang="ja-JP" dirty="0" smtClean="0">
                <a:solidFill>
                  <a:prstClr val="black"/>
                </a:solidFill>
                <a:latin typeface="Calibri"/>
                <a:ea typeface="ＭＳ Ｐゴシック" panose="020B0600070205080204" pitchFamily="50" charset="-128"/>
              </a:rPr>
              <a:t>CT</a:t>
            </a:r>
            <a:r>
              <a:rPr lang="ja-JP" altLang="en-US" dirty="0" smtClean="0">
                <a:solidFill>
                  <a:prstClr val="black"/>
                </a:solidFill>
                <a:latin typeface="Calibri"/>
                <a:ea typeface="ＭＳ Ｐゴシック" panose="020B0600070205080204" pitchFamily="50" charset="-128"/>
              </a:rPr>
              <a:t>が成立する</a:t>
            </a:r>
            <a:r>
              <a:rPr lang="en-US" altLang="ja-JP" dirty="0" smtClean="0">
                <a:solidFill>
                  <a:prstClr val="black"/>
                </a:solidFill>
                <a:latin typeface="Calibri"/>
                <a:ea typeface="ＭＳ Ｐゴシック" panose="020B0600070205080204" pitchFamily="50" charset="-128"/>
              </a:rPr>
              <a:t>AGV</a:t>
            </a:r>
            <a:r>
              <a:rPr lang="ja-JP" altLang="en-US" dirty="0" smtClean="0">
                <a:solidFill>
                  <a:prstClr val="black"/>
                </a:solidFill>
                <a:latin typeface="Calibri"/>
                <a:ea typeface="ＭＳ Ｐゴシック" panose="020B0600070205080204" pitchFamily="50" charset="-128"/>
              </a:rPr>
              <a:t>の</a:t>
            </a:r>
            <a:r>
              <a:rPr lang="ja-JP" altLang="en-US" dirty="0" smtClean="0">
                <a:solidFill>
                  <a:prstClr val="black"/>
                </a:solidFill>
                <a:latin typeface="Calibri"/>
                <a:ea typeface="ＭＳ Ｐゴシック" panose="020B0600070205080204" pitchFamily="50" charset="-128"/>
              </a:rPr>
              <a:t>速度</a:t>
            </a:r>
            <a:r>
              <a:rPr lang="ja-JP" altLang="en-US" dirty="0">
                <a:solidFill>
                  <a:prstClr val="black"/>
                </a:solidFill>
                <a:latin typeface="Calibri"/>
                <a:ea typeface="ＭＳ Ｐゴシック" panose="020B0600070205080204" pitchFamily="50" charset="-128"/>
              </a:rPr>
              <a:t>や</a:t>
            </a:r>
            <a:r>
              <a:rPr lang="ja-JP" altLang="en-US" dirty="0" smtClean="0">
                <a:solidFill>
                  <a:prstClr val="black"/>
                </a:solidFill>
                <a:latin typeface="Calibri"/>
                <a:ea typeface="ＭＳ Ｐゴシック" panose="020B0600070205080204" pitchFamily="50" charset="-128"/>
              </a:rPr>
              <a:t>待機</a:t>
            </a:r>
            <a:r>
              <a:rPr lang="ja-JP" altLang="en-US" dirty="0" smtClean="0">
                <a:solidFill>
                  <a:prstClr val="black"/>
                </a:solidFill>
                <a:latin typeface="Calibri"/>
                <a:ea typeface="ＭＳ Ｐゴシック" panose="020B0600070205080204" pitchFamily="50" charset="-128"/>
              </a:rPr>
              <a:t>場所を導き出した</a:t>
            </a:r>
            <a:endParaRPr lang="ja-JP" altLang="en-US" dirty="0">
              <a:solidFill>
                <a:prstClr val="black"/>
              </a:solidFill>
              <a:latin typeface="Calibri"/>
              <a:ea typeface="ＭＳ Ｐゴシック" panose="020B0600070205080204" pitchFamily="50" charset="-128"/>
            </a:endParaRPr>
          </a:p>
        </p:txBody>
      </p:sp>
      <p:pic>
        <p:nvPicPr>
          <p:cNvPr id="15" name="図 14"/>
          <p:cNvPicPr>
            <a:picLocks noChangeAspect="1"/>
          </p:cNvPicPr>
          <p:nvPr/>
        </p:nvPicPr>
        <p:blipFill rotWithShape="1">
          <a:blip r:embed="rId2"/>
          <a:srcRect t="9881"/>
          <a:stretch/>
        </p:blipFill>
        <p:spPr>
          <a:xfrm>
            <a:off x="1775520" y="2726861"/>
            <a:ext cx="8712968" cy="3622222"/>
          </a:xfrm>
          <a:prstGeom prst="rect">
            <a:avLst/>
          </a:prstGeom>
        </p:spPr>
      </p:pic>
      <p:sp>
        <p:nvSpPr>
          <p:cNvPr id="16" name="正方形/長方形 15"/>
          <p:cNvSpPr/>
          <p:nvPr/>
        </p:nvSpPr>
        <p:spPr>
          <a:xfrm>
            <a:off x="1991544" y="2498063"/>
            <a:ext cx="2232248" cy="1164902"/>
          </a:xfrm>
          <a:prstGeom prst="rect">
            <a:avLst/>
          </a:prstGeom>
          <a:noFill/>
          <a:ln w="381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Calibri"/>
              <a:ea typeface="ＭＳ Ｐゴシック" panose="020B0600070205080204" pitchFamily="50" charset="-128"/>
              <a:cs typeface="+mn-cs"/>
            </a:endParaRPr>
          </a:p>
        </p:txBody>
      </p:sp>
      <p:sp>
        <p:nvSpPr>
          <p:cNvPr id="17" name="四角形吹き出し 16"/>
          <p:cNvSpPr/>
          <p:nvPr/>
        </p:nvSpPr>
        <p:spPr>
          <a:xfrm>
            <a:off x="4439816" y="2498063"/>
            <a:ext cx="1152128" cy="468632"/>
          </a:xfrm>
          <a:prstGeom prst="wedgeRectCallout">
            <a:avLst>
              <a:gd name="adj1" fmla="val -73198"/>
              <a:gd name="adj2" fmla="val -1870"/>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400" b="1" i="0" u="none" strike="noStrike" kern="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追加された</a:t>
            </a:r>
            <a:endParaRPr kumimoji="0" lang="en-US" altLang="ja-JP" sz="1400" b="1" i="0" u="none" strike="noStrike" kern="0" cap="none" spc="0" normalizeH="0" baseline="0" noProof="0" dirty="0" smtClean="0">
              <a:ln>
                <a:noFill/>
              </a:ln>
              <a:solidFill>
                <a:prstClr val="black"/>
              </a:solidFill>
              <a:effectLst/>
              <a:uLnTx/>
              <a:uFillTx/>
              <a:latin typeface="Calibri"/>
              <a:ea typeface="ＭＳ Ｐゴシック" panose="020B0600070205080204" pitchFamily="50"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400" b="1" i="0" u="none" strike="noStrike" kern="0" cap="none" spc="0" normalizeH="0" baseline="0" noProof="0" dirty="0" smtClean="0">
                <a:ln>
                  <a:noFill/>
                </a:ln>
                <a:solidFill>
                  <a:prstClr val="black"/>
                </a:solidFill>
                <a:effectLst/>
                <a:uLnTx/>
                <a:uFillTx/>
                <a:latin typeface="Calibri"/>
                <a:ea typeface="ＭＳ Ｐゴシック" panose="020B0600070205080204" pitchFamily="50" charset="-128"/>
                <a:cs typeface="+mn-cs"/>
              </a:rPr>
              <a:t>別ルート</a:t>
            </a:r>
          </a:p>
        </p:txBody>
      </p:sp>
      <p:sp>
        <p:nvSpPr>
          <p:cNvPr id="18" name="テキスト ボックス 17"/>
          <p:cNvSpPr txBox="1"/>
          <p:nvPr/>
        </p:nvSpPr>
        <p:spPr>
          <a:xfrm>
            <a:off x="4966" y="767682"/>
            <a:ext cx="12001837" cy="923330"/>
          </a:xfrm>
          <a:prstGeom prst="rect">
            <a:avLst/>
          </a:prstGeom>
          <a:noFill/>
        </p:spPr>
        <p:txBody>
          <a:bodyPr wrap="square" rtlCol="0">
            <a:spAutoFit/>
          </a:bodyPr>
          <a:lstStyle/>
          <a:p>
            <a:r>
              <a:rPr lang="en-US" altLang="ja-JP" dirty="0" smtClean="0">
                <a:solidFill>
                  <a:prstClr val="black"/>
                </a:solidFill>
                <a:latin typeface="Calibri"/>
                <a:ea typeface="ＭＳ Ｐゴシック" panose="020B0600070205080204" pitchFamily="50" charset="-128"/>
              </a:rPr>
              <a:t>【Before】</a:t>
            </a:r>
            <a:r>
              <a:rPr lang="ja-JP" altLang="en-US" dirty="0" smtClean="0">
                <a:solidFill>
                  <a:prstClr val="black"/>
                </a:solidFill>
                <a:latin typeface="Calibri"/>
                <a:ea typeface="ＭＳ Ｐゴシック" panose="020B0600070205080204" pitchFamily="50" charset="-128"/>
              </a:rPr>
              <a:t>従来、</a:t>
            </a:r>
            <a:r>
              <a:rPr lang="en-US" altLang="ja-JP" dirty="0" smtClean="0">
                <a:solidFill>
                  <a:prstClr val="black"/>
                </a:solidFill>
                <a:latin typeface="Calibri"/>
                <a:ea typeface="ＭＳ Ｐゴシック" panose="020B0600070205080204" pitchFamily="50" charset="-128"/>
              </a:rPr>
              <a:t>2</a:t>
            </a:r>
            <a:r>
              <a:rPr lang="ja-JP" altLang="en-US" dirty="0" smtClean="0">
                <a:solidFill>
                  <a:prstClr val="black"/>
                </a:solidFill>
                <a:latin typeface="Calibri"/>
                <a:ea typeface="ＭＳ Ｐゴシック" panose="020B0600070205080204" pitchFamily="50" charset="-128"/>
              </a:rPr>
              <a:t>機種の部品を運搬する</a:t>
            </a:r>
            <a:r>
              <a:rPr lang="en-US" altLang="ja-JP" dirty="0" smtClean="0">
                <a:solidFill>
                  <a:prstClr val="black"/>
                </a:solidFill>
                <a:latin typeface="Calibri"/>
                <a:ea typeface="ＭＳ Ｐゴシック" panose="020B0600070205080204" pitchFamily="50" charset="-128"/>
              </a:rPr>
              <a:t>AGV</a:t>
            </a:r>
            <a:r>
              <a:rPr lang="ja-JP" altLang="en-US" dirty="0" smtClean="0">
                <a:solidFill>
                  <a:prstClr val="black"/>
                </a:solidFill>
                <a:latin typeface="Calibri"/>
                <a:ea typeface="ＭＳ Ｐゴシック" panose="020B0600070205080204" pitchFamily="50" charset="-128"/>
              </a:rPr>
              <a:t>のルートに別エリアのルートか</a:t>
            </a:r>
            <a:r>
              <a:rPr lang="ja-JP" altLang="en-US" dirty="0">
                <a:solidFill>
                  <a:prstClr val="black"/>
                </a:solidFill>
                <a:latin typeface="Calibri"/>
                <a:ea typeface="ＭＳ Ｐゴシック" panose="020B0600070205080204" pitchFamily="50" charset="-128"/>
              </a:rPr>
              <a:t>ら</a:t>
            </a:r>
            <a:r>
              <a:rPr lang="ja-JP" altLang="en-US" dirty="0" smtClean="0">
                <a:solidFill>
                  <a:prstClr val="black"/>
                </a:solidFill>
                <a:latin typeface="Calibri"/>
                <a:ea typeface="ＭＳ Ｐゴシック" panose="020B0600070205080204" pitchFamily="50" charset="-128"/>
              </a:rPr>
              <a:t>供給する</a:t>
            </a:r>
            <a:r>
              <a:rPr lang="en-US" altLang="ja-JP" dirty="0" smtClean="0">
                <a:solidFill>
                  <a:prstClr val="black"/>
                </a:solidFill>
                <a:latin typeface="Calibri"/>
                <a:ea typeface="ＭＳ Ｐゴシック" panose="020B0600070205080204" pitchFamily="50" charset="-128"/>
              </a:rPr>
              <a:t>AGV</a:t>
            </a:r>
            <a:r>
              <a:rPr lang="ja-JP" altLang="en-US" dirty="0" smtClean="0">
                <a:solidFill>
                  <a:prstClr val="black"/>
                </a:solidFill>
                <a:latin typeface="Calibri"/>
                <a:ea typeface="ＭＳ Ｐゴシック" panose="020B0600070205080204" pitchFamily="50" charset="-128"/>
              </a:rPr>
              <a:t>を追加</a:t>
            </a:r>
            <a:r>
              <a:rPr lang="ja-JP" altLang="en-US" dirty="0" smtClean="0">
                <a:solidFill>
                  <a:prstClr val="black"/>
                </a:solidFill>
                <a:latin typeface="Calibri"/>
                <a:ea typeface="ＭＳ Ｐゴシック" panose="020B0600070205080204" pitchFamily="50" charset="-128"/>
              </a:rPr>
              <a:t>することになったが</a:t>
            </a:r>
            <a:r>
              <a:rPr lang="ja-JP" altLang="en-US" dirty="0" smtClean="0">
                <a:solidFill>
                  <a:prstClr val="black"/>
                </a:solidFill>
                <a:latin typeface="Calibri"/>
                <a:ea typeface="ＭＳ Ｐゴシック" panose="020B0600070205080204" pitchFamily="50" charset="-128"/>
              </a:rPr>
              <a:t>、</a:t>
            </a:r>
            <a:endParaRPr lang="en-US" altLang="ja-JP" dirty="0" smtClean="0">
              <a:solidFill>
                <a:prstClr val="black"/>
              </a:solidFill>
              <a:latin typeface="Calibri"/>
              <a:ea typeface="ＭＳ Ｐゴシック" panose="020B0600070205080204" pitchFamily="50" charset="-128"/>
            </a:endParaRPr>
          </a:p>
          <a:p>
            <a:r>
              <a:rPr lang="ja-JP" altLang="en-US" dirty="0" smtClean="0">
                <a:solidFill>
                  <a:prstClr val="black"/>
                </a:solidFill>
                <a:latin typeface="Calibri"/>
                <a:ea typeface="ＭＳ Ｐゴシック" panose="020B0600070205080204" pitchFamily="50" charset="-128"/>
              </a:rPr>
              <a:t>　　　　　　</a:t>
            </a:r>
            <a:r>
              <a:rPr lang="en-US" altLang="ja-JP" dirty="0" smtClean="0">
                <a:solidFill>
                  <a:prstClr val="black"/>
                </a:solidFill>
                <a:latin typeface="Calibri"/>
                <a:ea typeface="ＭＳ Ｐゴシック" panose="020B0600070205080204" pitchFamily="50" charset="-128"/>
              </a:rPr>
              <a:t>1</a:t>
            </a:r>
            <a:r>
              <a:rPr lang="ja-JP" altLang="en-US" dirty="0">
                <a:solidFill>
                  <a:prstClr val="black"/>
                </a:solidFill>
                <a:latin typeface="Calibri"/>
                <a:ea typeface="ＭＳ Ｐゴシック" panose="020B0600070205080204" pitchFamily="50" charset="-128"/>
              </a:rPr>
              <a:t>日、</a:t>
            </a:r>
            <a:r>
              <a:rPr lang="en-US" altLang="ja-JP" dirty="0">
                <a:solidFill>
                  <a:prstClr val="black"/>
                </a:solidFill>
                <a:latin typeface="Calibri"/>
                <a:ea typeface="ＭＳ Ｐゴシック" panose="020B0600070205080204" pitchFamily="50" charset="-128"/>
              </a:rPr>
              <a:t>1</a:t>
            </a:r>
            <a:r>
              <a:rPr lang="ja-JP" altLang="en-US" dirty="0">
                <a:solidFill>
                  <a:prstClr val="black"/>
                </a:solidFill>
                <a:latin typeface="Calibri"/>
                <a:ea typeface="ＭＳ Ｐゴシック" panose="020B0600070205080204" pitchFamily="50" charset="-128"/>
              </a:rPr>
              <a:t>週間・・・と</a:t>
            </a:r>
            <a:r>
              <a:rPr lang="ja-JP" altLang="en-US" dirty="0" smtClean="0">
                <a:solidFill>
                  <a:prstClr val="black"/>
                </a:solidFill>
                <a:latin typeface="Calibri"/>
                <a:ea typeface="ＭＳ Ｐゴシック" panose="020B0600070205080204" pitchFamily="50" charset="-128"/>
              </a:rPr>
              <a:t>経過しても既存ルートの生産性を</a:t>
            </a:r>
            <a:r>
              <a:rPr lang="ja-JP" altLang="en-US" dirty="0" smtClean="0">
                <a:solidFill>
                  <a:prstClr val="black"/>
                </a:solidFill>
                <a:latin typeface="Calibri"/>
                <a:ea typeface="ＭＳ Ｐゴシック" panose="020B0600070205080204" pitchFamily="50" charset="-128"/>
              </a:rPr>
              <a:t>落とすこと</a:t>
            </a:r>
            <a:r>
              <a:rPr lang="ja-JP" altLang="en-US" dirty="0" smtClean="0">
                <a:solidFill>
                  <a:prstClr val="black"/>
                </a:solidFill>
                <a:latin typeface="Calibri"/>
                <a:ea typeface="ＭＳ Ｐゴシック" panose="020B0600070205080204" pitchFamily="50" charset="-128"/>
              </a:rPr>
              <a:t>なく搬送できる</a:t>
            </a:r>
            <a:r>
              <a:rPr lang="en-US" altLang="ja-JP" dirty="0" smtClean="0">
                <a:solidFill>
                  <a:prstClr val="black"/>
                </a:solidFill>
                <a:latin typeface="Calibri"/>
                <a:ea typeface="ＭＳ Ｐゴシック" panose="020B0600070205080204" pitchFamily="50" charset="-128"/>
              </a:rPr>
              <a:t>AGV</a:t>
            </a:r>
            <a:r>
              <a:rPr lang="ja-JP" altLang="en-US" dirty="0" smtClean="0">
                <a:solidFill>
                  <a:prstClr val="black"/>
                </a:solidFill>
                <a:latin typeface="Calibri"/>
                <a:ea typeface="ＭＳ Ｐゴシック" panose="020B0600070205080204" pitchFamily="50" charset="-128"/>
              </a:rPr>
              <a:t>の必要速度、充電か所</a:t>
            </a:r>
            <a:r>
              <a:rPr lang="ja-JP" altLang="en-US" dirty="0" smtClean="0">
                <a:solidFill>
                  <a:prstClr val="black"/>
                </a:solidFill>
                <a:latin typeface="Calibri"/>
                <a:ea typeface="ＭＳ Ｐゴシック" panose="020B0600070205080204" pitchFamily="50" charset="-128"/>
              </a:rPr>
              <a:t>、</a:t>
            </a:r>
            <a:endParaRPr lang="en-US" altLang="ja-JP" dirty="0" smtClean="0">
              <a:solidFill>
                <a:prstClr val="black"/>
              </a:solidFill>
              <a:latin typeface="Calibri"/>
              <a:ea typeface="ＭＳ Ｐゴシック" panose="020B0600070205080204" pitchFamily="50" charset="-128"/>
            </a:endParaRPr>
          </a:p>
          <a:p>
            <a:r>
              <a:rPr lang="ja-JP" altLang="en-US" dirty="0">
                <a:solidFill>
                  <a:prstClr val="black"/>
                </a:solidFill>
                <a:latin typeface="Calibri"/>
                <a:ea typeface="ＭＳ Ｐゴシック" panose="020B0600070205080204" pitchFamily="50" charset="-128"/>
              </a:rPr>
              <a:t>　</a:t>
            </a:r>
            <a:r>
              <a:rPr lang="ja-JP" altLang="en-US" dirty="0" smtClean="0">
                <a:solidFill>
                  <a:prstClr val="black"/>
                </a:solidFill>
                <a:latin typeface="Calibri"/>
                <a:ea typeface="ＭＳ Ｐゴシック" panose="020B0600070205080204" pitchFamily="50" charset="-128"/>
              </a:rPr>
              <a:t>　　　　　充電</a:t>
            </a:r>
            <a:r>
              <a:rPr lang="ja-JP" altLang="en-US" dirty="0" smtClean="0">
                <a:solidFill>
                  <a:prstClr val="black"/>
                </a:solidFill>
                <a:latin typeface="Calibri"/>
                <a:ea typeface="ＭＳ Ｐゴシック" panose="020B0600070205080204" pitchFamily="50" charset="-128"/>
              </a:rPr>
              <a:t>時間が分からず、成立するの</a:t>
            </a:r>
            <a:r>
              <a:rPr lang="ja-JP" altLang="en-US" dirty="0" smtClean="0">
                <a:solidFill>
                  <a:prstClr val="black"/>
                </a:solidFill>
                <a:latin typeface="Calibri"/>
                <a:ea typeface="ＭＳ Ｐゴシック" panose="020B0600070205080204" pitchFamily="50" charset="-128"/>
              </a:rPr>
              <a:t>かの</a:t>
            </a:r>
            <a:r>
              <a:rPr lang="ja-JP" altLang="en-US" dirty="0" smtClean="0">
                <a:solidFill>
                  <a:prstClr val="black"/>
                </a:solidFill>
                <a:latin typeface="Calibri"/>
                <a:ea typeface="ＭＳ Ｐゴシック" panose="020B0600070205080204" pitchFamily="50" charset="-128"/>
              </a:rPr>
              <a:t>確証が持てなかった。</a:t>
            </a:r>
            <a:endParaRPr lang="ja-JP" altLang="en-US" dirty="0">
              <a:solidFill>
                <a:prstClr val="black"/>
              </a:solidFill>
              <a:latin typeface="Calibri"/>
              <a:ea typeface="ＭＳ Ｐゴシック" panose="020B0600070205080204" pitchFamily="50" charset="-128"/>
            </a:endParaRPr>
          </a:p>
        </p:txBody>
      </p:sp>
    </p:spTree>
    <p:extLst>
      <p:ext uri="{BB962C8B-B14F-4D97-AF65-F5344CB8AC3E}">
        <p14:creationId xmlns:p14="http://schemas.microsoft.com/office/powerpoint/2010/main" val="3064150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21"/>
          </p:nvPr>
        </p:nvSpPr>
        <p:spPr/>
        <p:txBody>
          <a:bodyPr/>
          <a:lstStyle/>
          <a:p>
            <a:fld id="{60521DE6-5807-4965-84A4-47CECCECC443}" type="datetime4">
              <a:rPr lang="en-US" altLang="ja-JP" smtClean="0"/>
              <a:t>April 21, 2023</a:t>
            </a:fld>
            <a:endParaRPr lang="en-US" dirty="0"/>
          </a:p>
        </p:txBody>
      </p:sp>
      <p:sp>
        <p:nvSpPr>
          <p:cNvPr id="4" name="スライド番号プレースホルダー 3"/>
          <p:cNvSpPr>
            <a:spLocks noGrp="1"/>
          </p:cNvSpPr>
          <p:nvPr>
            <p:ph type="sldNum" sz="quarter" idx="22"/>
          </p:nvPr>
        </p:nvSpPr>
        <p:spPr/>
        <p:txBody>
          <a:bodyPr/>
          <a:lstStyle/>
          <a:p>
            <a:fld id="{C9ED8002-315A-4F99-B394-092101E2DCBD}" type="slidenum">
              <a:rPr lang="en-US" altLang="ja-JP" smtClean="0"/>
              <a:pPr/>
              <a:t>2</a:t>
            </a:fld>
            <a:r>
              <a:rPr lang="en-US" altLang="ja-JP" smtClean="0"/>
              <a:t>/*00</a:t>
            </a:r>
            <a:endParaRPr lang="en-US" dirty="0"/>
          </a:p>
        </p:txBody>
      </p:sp>
      <p:sp>
        <p:nvSpPr>
          <p:cNvPr id="8" name="テキスト プレースホルダー 1"/>
          <p:cNvSpPr>
            <a:spLocks noGrp="1"/>
          </p:cNvSpPr>
          <p:nvPr>
            <p:ph type="body" sz="quarter" idx="20"/>
          </p:nvPr>
        </p:nvSpPr>
        <p:spPr>
          <a:xfrm>
            <a:off x="443077" y="273600"/>
            <a:ext cx="11629587" cy="351353"/>
          </a:xfrm>
        </p:spPr>
        <p:txBody>
          <a:bodyPr/>
          <a:lstStyle/>
          <a:p>
            <a:r>
              <a:rPr kumimoji="1" lang="ja-JP" altLang="en-US" dirty="0" smtClean="0"/>
              <a:t>事例②　</a:t>
            </a:r>
            <a:r>
              <a:rPr lang="en-US" altLang="ja-JP" dirty="0" smtClean="0"/>
              <a:t>AGV</a:t>
            </a:r>
            <a:r>
              <a:rPr lang="ja-JP" altLang="en-US" dirty="0" smtClean="0"/>
              <a:t>搬送・ライン間搬送検証（</a:t>
            </a:r>
            <a:r>
              <a:rPr lang="en-US" altLang="ja-JP" dirty="0"/>
              <a:t>L-A14T-154</a:t>
            </a:r>
            <a:r>
              <a:rPr lang="ja-JP" altLang="en-US" dirty="0"/>
              <a:t>　完検テスタ</a:t>
            </a:r>
            <a:r>
              <a:rPr lang="en-US" altLang="ja-JP" dirty="0"/>
              <a:t>AGV</a:t>
            </a:r>
            <a:r>
              <a:rPr lang="ja-JP" altLang="en-US" dirty="0" smtClean="0"/>
              <a:t>検証）</a:t>
            </a:r>
            <a:endParaRPr kumimoji="1" lang="ja-JP" altLang="en-US" dirty="0"/>
          </a:p>
        </p:txBody>
      </p:sp>
      <p:pic>
        <p:nvPicPr>
          <p:cNvPr id="9" name="図 8"/>
          <p:cNvPicPr>
            <a:picLocks noChangeAspect="1"/>
          </p:cNvPicPr>
          <p:nvPr/>
        </p:nvPicPr>
        <p:blipFill>
          <a:blip r:embed="rId2"/>
          <a:stretch>
            <a:fillRect/>
          </a:stretch>
        </p:blipFill>
        <p:spPr>
          <a:xfrm>
            <a:off x="5517660" y="2283829"/>
            <a:ext cx="3626340" cy="3356992"/>
          </a:xfrm>
          <a:prstGeom prst="rect">
            <a:avLst/>
          </a:prstGeom>
        </p:spPr>
      </p:pic>
      <p:cxnSp>
        <p:nvCxnSpPr>
          <p:cNvPr id="10" name="直線コネクタ 9"/>
          <p:cNvCxnSpPr/>
          <p:nvPr/>
        </p:nvCxnSpPr>
        <p:spPr>
          <a:xfrm flipH="1">
            <a:off x="0" y="1853826"/>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966" y="702695"/>
            <a:ext cx="12067698" cy="1477328"/>
          </a:xfrm>
          <a:prstGeom prst="rect">
            <a:avLst/>
          </a:prstGeom>
          <a:noFill/>
        </p:spPr>
        <p:txBody>
          <a:bodyPr wrap="square" rtlCol="0">
            <a:spAutoFit/>
          </a:bodyPr>
          <a:lstStyle/>
          <a:p>
            <a:r>
              <a:rPr kumimoji="1" lang="en-US" altLang="ja-JP" dirty="0" smtClean="0"/>
              <a:t>【</a:t>
            </a:r>
            <a:r>
              <a:rPr lang="ja-JP" altLang="en-US" dirty="0" smtClean="0"/>
              <a:t>検証の目的、背景</a:t>
            </a:r>
            <a:r>
              <a:rPr kumimoji="1" lang="en-US" altLang="ja-JP" dirty="0" smtClean="0"/>
              <a:t>】</a:t>
            </a:r>
          </a:p>
          <a:p>
            <a:r>
              <a:rPr kumimoji="1" lang="ja-JP" altLang="en-US" dirty="0" smtClean="0"/>
              <a:t>既存の</a:t>
            </a:r>
            <a:r>
              <a:rPr kumimoji="1" lang="en-US" altLang="ja-JP" dirty="0" smtClean="0"/>
              <a:t>AT</a:t>
            </a:r>
            <a:r>
              <a:rPr kumimoji="1" lang="ja-JP" altLang="en-US" dirty="0" smtClean="0"/>
              <a:t>生産ラインに</a:t>
            </a:r>
            <a:r>
              <a:rPr kumimoji="1" lang="en-US" altLang="ja-JP" dirty="0" err="1" smtClean="0"/>
              <a:t>Hv</a:t>
            </a:r>
            <a:r>
              <a:rPr kumimoji="1" lang="ja-JP" altLang="en-US" dirty="0" smtClean="0"/>
              <a:t>の機種を追加して混流生産を計画。モータを取り付ける工程が</a:t>
            </a:r>
            <a:r>
              <a:rPr kumimoji="1" lang="ja-JP" altLang="en-US" dirty="0" smtClean="0"/>
              <a:t>追加と</a:t>
            </a:r>
            <a:r>
              <a:rPr kumimoji="1" lang="ja-JP" altLang="en-US" dirty="0" smtClean="0"/>
              <a:t>なり、本線と</a:t>
            </a:r>
            <a:r>
              <a:rPr kumimoji="1" lang="ja-JP" altLang="en-US" dirty="0" smtClean="0"/>
              <a:t>異なる</a:t>
            </a:r>
            <a:endParaRPr kumimoji="1" lang="en-US" altLang="ja-JP" dirty="0" smtClean="0"/>
          </a:p>
          <a:p>
            <a:r>
              <a:rPr kumimoji="1" lang="en-US" altLang="ja-JP" dirty="0" smtClean="0"/>
              <a:t>CT</a:t>
            </a:r>
            <a:r>
              <a:rPr kumimoji="1" lang="ja-JP" altLang="en-US" dirty="0" smtClean="0"/>
              <a:t>で流動。また、完検テスターの改造費を抑えるため３台だけを共用</a:t>
            </a:r>
            <a:r>
              <a:rPr kumimoji="1" lang="ja-JP" altLang="en-US" dirty="0" smtClean="0"/>
              <a:t>に</a:t>
            </a:r>
            <a:r>
              <a:rPr lang="ja-JP" altLang="en-US" dirty="0" smtClean="0"/>
              <a:t>改造</a:t>
            </a:r>
            <a:r>
              <a:rPr lang="ja-JP" altLang="en-US" dirty="0" smtClean="0"/>
              <a:t>（完検テスターの</a:t>
            </a:r>
            <a:r>
              <a:rPr lang="en-US" altLang="ja-JP" dirty="0" smtClean="0"/>
              <a:t>CT</a:t>
            </a:r>
            <a:r>
              <a:rPr lang="ja-JP" altLang="en-US" dirty="0" smtClean="0"/>
              <a:t>も機種で異なる）</a:t>
            </a:r>
            <a:r>
              <a:rPr lang="ja-JP" altLang="en-US" dirty="0" smtClean="0"/>
              <a:t>。</a:t>
            </a:r>
            <a:endParaRPr lang="en-US" altLang="ja-JP" dirty="0" smtClean="0"/>
          </a:p>
          <a:p>
            <a:r>
              <a:rPr kumimoji="1" lang="ja-JP" altLang="en-US" dirty="0" smtClean="0"/>
              <a:t>目標</a:t>
            </a:r>
            <a:r>
              <a:rPr kumimoji="1" lang="ja-JP" altLang="en-US" dirty="0" smtClean="0"/>
              <a:t>生産台数を確保出来る最適な流動方法を検証。</a:t>
            </a:r>
            <a:endParaRPr kumimoji="1" lang="en-US" altLang="ja-JP" dirty="0" smtClean="0"/>
          </a:p>
          <a:p>
            <a:endParaRPr kumimoji="1" lang="en-US" altLang="ja-JP" dirty="0" smtClean="0">
              <a:solidFill>
                <a:srgbClr val="3402EC"/>
              </a:solidFill>
            </a:endParaRPr>
          </a:p>
        </p:txBody>
      </p:sp>
      <p:sp>
        <p:nvSpPr>
          <p:cNvPr id="12" name="テキスト ボックス 11"/>
          <p:cNvSpPr txBox="1"/>
          <p:nvPr/>
        </p:nvSpPr>
        <p:spPr>
          <a:xfrm>
            <a:off x="0" y="1892361"/>
            <a:ext cx="9144000" cy="369332"/>
          </a:xfrm>
          <a:prstGeom prst="rect">
            <a:avLst/>
          </a:prstGeom>
          <a:noFill/>
        </p:spPr>
        <p:txBody>
          <a:bodyPr wrap="square" rtlCol="0">
            <a:spAutoFit/>
          </a:bodyPr>
          <a:lstStyle/>
          <a:p>
            <a:r>
              <a:rPr kumimoji="1" lang="en-US" altLang="ja-JP" dirty="0" smtClean="0"/>
              <a:t>【</a:t>
            </a:r>
            <a:r>
              <a:rPr kumimoji="1" lang="ja-JP" altLang="en-US" dirty="0" smtClean="0"/>
              <a:t>検証の内容、結果</a:t>
            </a:r>
            <a:r>
              <a:rPr kumimoji="1" lang="en-US" altLang="ja-JP" dirty="0" smtClean="0"/>
              <a:t>】</a:t>
            </a:r>
          </a:p>
        </p:txBody>
      </p:sp>
      <p:sp>
        <p:nvSpPr>
          <p:cNvPr id="14" name="テキスト ボックス 13"/>
          <p:cNvSpPr txBox="1"/>
          <p:nvPr/>
        </p:nvSpPr>
        <p:spPr>
          <a:xfrm>
            <a:off x="0" y="5964215"/>
            <a:ext cx="9144000" cy="646331"/>
          </a:xfrm>
          <a:prstGeom prst="rect">
            <a:avLst/>
          </a:prstGeom>
          <a:noFill/>
        </p:spPr>
        <p:txBody>
          <a:bodyPr wrap="square" rtlCol="0">
            <a:spAutoFit/>
          </a:bodyPr>
          <a:lstStyle/>
          <a:p>
            <a:r>
              <a:rPr kumimoji="1" lang="en-US" altLang="ja-JP" dirty="0" smtClean="0"/>
              <a:t>【</a:t>
            </a:r>
            <a:r>
              <a:rPr kumimoji="1" lang="ja-JP" altLang="en-US" dirty="0" smtClean="0"/>
              <a:t>検証の効果、嬉しさ</a:t>
            </a:r>
            <a:r>
              <a:rPr kumimoji="1" lang="en-US" altLang="ja-JP" dirty="0" smtClean="0"/>
              <a:t>】</a:t>
            </a:r>
          </a:p>
          <a:p>
            <a:r>
              <a:rPr lang="ja-JP" altLang="en-US" dirty="0"/>
              <a:t>　</a:t>
            </a:r>
            <a:r>
              <a:rPr lang="ja-JP" altLang="en-US" dirty="0" smtClean="0"/>
              <a:t>最適な</a:t>
            </a:r>
            <a:r>
              <a:rPr lang="en-US" altLang="ja-JP" dirty="0" smtClean="0"/>
              <a:t>2</a:t>
            </a:r>
            <a:r>
              <a:rPr lang="ja-JP" altLang="en-US" dirty="0" smtClean="0"/>
              <a:t>製品の流動パターンを導出した</a:t>
            </a:r>
            <a:r>
              <a:rPr lang="ja-JP" altLang="en-US" dirty="0" smtClean="0"/>
              <a:t>。効果</a:t>
            </a:r>
            <a:r>
              <a:rPr lang="ja-JP" altLang="en-US" dirty="0" smtClean="0"/>
              <a:t>：</a:t>
            </a:r>
            <a:r>
              <a:rPr lang="en-US" altLang="ja-JP" dirty="0" smtClean="0"/>
              <a:t>L/T</a:t>
            </a:r>
            <a:r>
              <a:rPr lang="ja-JP" altLang="en-US" dirty="0"/>
              <a:t>短縮：</a:t>
            </a:r>
            <a:r>
              <a:rPr lang="en-US" altLang="ja-JP" dirty="0" smtClean="0"/>
              <a:t>2W</a:t>
            </a:r>
            <a:r>
              <a:rPr lang="ja-JP" altLang="en-US" dirty="0" err="1"/>
              <a:t>、</a:t>
            </a:r>
            <a:r>
              <a:rPr lang="ja-JP" altLang="en-US" dirty="0" smtClean="0"/>
              <a:t>検討</a:t>
            </a:r>
            <a:r>
              <a:rPr lang="ja-JP" altLang="en-US" dirty="0"/>
              <a:t>工数低減：</a:t>
            </a:r>
            <a:r>
              <a:rPr lang="en-US" altLang="ja-JP" dirty="0"/>
              <a:t>20H</a:t>
            </a:r>
            <a:r>
              <a:rPr kumimoji="1" lang="ja-JP" altLang="en-US" dirty="0"/>
              <a:t>　</a:t>
            </a:r>
            <a:endParaRPr kumimoji="1" lang="en-US" altLang="ja-JP" dirty="0" smtClean="0"/>
          </a:p>
        </p:txBody>
      </p:sp>
      <p:pic>
        <p:nvPicPr>
          <p:cNvPr id="15" name="図 14"/>
          <p:cNvPicPr>
            <a:picLocks noChangeAspect="1"/>
          </p:cNvPicPr>
          <p:nvPr/>
        </p:nvPicPr>
        <p:blipFill>
          <a:blip r:embed="rId3"/>
          <a:stretch>
            <a:fillRect/>
          </a:stretch>
        </p:blipFill>
        <p:spPr>
          <a:xfrm>
            <a:off x="467544" y="2203020"/>
            <a:ext cx="4907933" cy="3712411"/>
          </a:xfrm>
          <a:prstGeom prst="rect">
            <a:avLst/>
          </a:prstGeom>
        </p:spPr>
      </p:pic>
      <p:sp>
        <p:nvSpPr>
          <p:cNvPr id="16" name="正方形/長方形 15"/>
          <p:cNvSpPr/>
          <p:nvPr/>
        </p:nvSpPr>
        <p:spPr>
          <a:xfrm>
            <a:off x="3081098" y="4042687"/>
            <a:ext cx="1080120" cy="1728192"/>
          </a:xfrm>
          <a:prstGeom prst="rect">
            <a:avLst/>
          </a:prstGeom>
          <a:solidFill>
            <a:srgbClr val="00B050">
              <a:alpha val="12000"/>
            </a:srgbClr>
          </a:solidFill>
          <a:ln w="571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吹き出し 16"/>
          <p:cNvSpPr/>
          <p:nvPr/>
        </p:nvSpPr>
        <p:spPr>
          <a:xfrm>
            <a:off x="4287947" y="4762294"/>
            <a:ext cx="1189848" cy="649057"/>
          </a:xfrm>
          <a:prstGeom prst="wedgeRectCallout">
            <a:avLst>
              <a:gd name="adj1" fmla="val -61577"/>
              <a:gd name="adj2" fmla="val 6325"/>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追加工程</a:t>
            </a:r>
            <a:endParaRPr lang="ja-JP" altLang="en-US" dirty="0" smtClean="0">
              <a:solidFill>
                <a:schemeClr val="tx1"/>
              </a:solidFill>
            </a:endParaRPr>
          </a:p>
        </p:txBody>
      </p:sp>
      <p:sp>
        <p:nvSpPr>
          <p:cNvPr id="18" name="四角形吹き出し 17"/>
          <p:cNvSpPr/>
          <p:nvPr/>
        </p:nvSpPr>
        <p:spPr>
          <a:xfrm>
            <a:off x="3062196" y="1873666"/>
            <a:ext cx="1189848" cy="343686"/>
          </a:xfrm>
          <a:prstGeom prst="wedgeRectCallout">
            <a:avLst>
              <a:gd name="adj1" fmla="val -69262"/>
              <a:gd name="adj2" fmla="val 88042"/>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共用化</a:t>
            </a:r>
          </a:p>
        </p:txBody>
      </p:sp>
      <p:sp>
        <p:nvSpPr>
          <p:cNvPr id="19" name="四角形吹き出し 18"/>
          <p:cNvSpPr/>
          <p:nvPr/>
        </p:nvSpPr>
        <p:spPr>
          <a:xfrm>
            <a:off x="3347864" y="1873701"/>
            <a:ext cx="904180" cy="343686"/>
          </a:xfrm>
          <a:prstGeom prst="wedgeRectCallout">
            <a:avLst>
              <a:gd name="adj1" fmla="val -11655"/>
              <a:gd name="adj2" fmla="val 88042"/>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共用化</a:t>
            </a:r>
          </a:p>
        </p:txBody>
      </p:sp>
      <p:sp>
        <p:nvSpPr>
          <p:cNvPr id="20" name="四角形吹き出し 19"/>
          <p:cNvSpPr/>
          <p:nvPr/>
        </p:nvSpPr>
        <p:spPr>
          <a:xfrm>
            <a:off x="3062196" y="1873666"/>
            <a:ext cx="1189848" cy="343686"/>
          </a:xfrm>
          <a:prstGeom prst="wedgeRectCallout">
            <a:avLst>
              <a:gd name="adj1" fmla="val 70715"/>
              <a:gd name="adj2" fmla="val 122250"/>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共用化</a:t>
            </a:r>
          </a:p>
        </p:txBody>
      </p:sp>
      <p:cxnSp>
        <p:nvCxnSpPr>
          <p:cNvPr id="13" name="直線コネクタ 12"/>
          <p:cNvCxnSpPr/>
          <p:nvPr/>
        </p:nvCxnSpPr>
        <p:spPr>
          <a:xfrm flipH="1">
            <a:off x="-23150" y="5949280"/>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067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21"/>
          </p:nvPr>
        </p:nvSpPr>
        <p:spPr/>
        <p:txBody>
          <a:bodyPr/>
          <a:lstStyle/>
          <a:p>
            <a:fld id="{60521DE6-5807-4965-84A4-47CECCECC443}" type="datetime4">
              <a:rPr lang="en-US" altLang="ja-JP" smtClean="0"/>
              <a:t>April 21, 2023</a:t>
            </a:fld>
            <a:endParaRPr lang="en-US" dirty="0"/>
          </a:p>
        </p:txBody>
      </p:sp>
      <p:sp>
        <p:nvSpPr>
          <p:cNvPr id="4" name="スライド番号プレースホルダー 3"/>
          <p:cNvSpPr>
            <a:spLocks noGrp="1"/>
          </p:cNvSpPr>
          <p:nvPr>
            <p:ph type="sldNum" sz="quarter" idx="22"/>
          </p:nvPr>
        </p:nvSpPr>
        <p:spPr/>
        <p:txBody>
          <a:bodyPr/>
          <a:lstStyle/>
          <a:p>
            <a:fld id="{C9ED8002-315A-4F99-B394-092101E2DCBD}" type="slidenum">
              <a:rPr lang="en-US" altLang="ja-JP" smtClean="0"/>
              <a:pPr/>
              <a:t>3</a:t>
            </a:fld>
            <a:r>
              <a:rPr lang="en-US" altLang="ja-JP" smtClean="0"/>
              <a:t>/*00</a:t>
            </a:r>
            <a:endParaRPr lang="en-US" dirty="0"/>
          </a:p>
        </p:txBody>
      </p:sp>
      <p:sp>
        <p:nvSpPr>
          <p:cNvPr id="6" name="テキスト プレースホルダー 1"/>
          <p:cNvSpPr>
            <a:spLocks noGrp="1"/>
          </p:cNvSpPr>
          <p:nvPr>
            <p:ph type="body" sz="quarter" idx="20"/>
          </p:nvPr>
        </p:nvSpPr>
        <p:spPr>
          <a:xfrm>
            <a:off x="443077" y="273600"/>
            <a:ext cx="11629587" cy="351353"/>
          </a:xfrm>
        </p:spPr>
        <p:txBody>
          <a:bodyPr/>
          <a:lstStyle/>
          <a:p>
            <a:r>
              <a:rPr kumimoji="1" lang="ja-JP" altLang="en-US" dirty="0" smtClean="0"/>
              <a:t>事例③　人移動検証</a:t>
            </a:r>
            <a:r>
              <a:rPr lang="ja-JP" altLang="en-US" dirty="0" smtClean="0"/>
              <a:t>（</a:t>
            </a:r>
            <a:r>
              <a:rPr lang="ja-JP" altLang="en-US" dirty="0"/>
              <a:t>緊急増産に対する人移動</a:t>
            </a:r>
            <a:r>
              <a:rPr lang="en-US" altLang="ja-JP" dirty="0"/>
              <a:t>CT</a:t>
            </a:r>
            <a:r>
              <a:rPr lang="ja-JP" altLang="en-US" dirty="0"/>
              <a:t>成立性</a:t>
            </a:r>
            <a:r>
              <a:rPr lang="ja-JP" altLang="en-US" dirty="0" smtClean="0"/>
              <a:t>検証）</a:t>
            </a:r>
            <a:endParaRPr kumimoji="1" lang="ja-JP" altLang="en-US" dirty="0"/>
          </a:p>
        </p:txBody>
      </p:sp>
      <p:cxnSp>
        <p:nvCxnSpPr>
          <p:cNvPr id="13" name="直線コネクタ 12"/>
          <p:cNvCxnSpPr/>
          <p:nvPr/>
        </p:nvCxnSpPr>
        <p:spPr>
          <a:xfrm flipH="1">
            <a:off x="0" y="3688183"/>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4966" y="672913"/>
            <a:ext cx="12067698" cy="1200329"/>
          </a:xfrm>
          <a:prstGeom prst="rect">
            <a:avLst/>
          </a:prstGeom>
          <a:noFill/>
        </p:spPr>
        <p:txBody>
          <a:bodyPr wrap="square" rtlCol="0">
            <a:spAutoFit/>
          </a:bodyPr>
          <a:lstStyle/>
          <a:p>
            <a:r>
              <a:rPr kumimoji="1" lang="en-US" altLang="ja-JP" dirty="0" smtClean="0"/>
              <a:t>【</a:t>
            </a:r>
            <a:r>
              <a:rPr lang="en-US" altLang="ja-JP" dirty="0" smtClean="0"/>
              <a:t>Before</a:t>
            </a:r>
            <a:r>
              <a:rPr kumimoji="1" lang="en-US" altLang="ja-JP" dirty="0" smtClean="0"/>
              <a:t>】</a:t>
            </a:r>
            <a:r>
              <a:rPr lang="ja-JP" altLang="en-US" dirty="0" smtClean="0"/>
              <a:t>組立作業者</a:t>
            </a:r>
            <a:r>
              <a:rPr lang="en-US" altLang="ja-JP" dirty="0" smtClean="0"/>
              <a:t>18</a:t>
            </a:r>
            <a:r>
              <a:rPr lang="ja-JP" altLang="en-US" dirty="0" smtClean="0"/>
              <a:t>人</a:t>
            </a:r>
            <a:r>
              <a:rPr lang="ja-JP" altLang="en-US" dirty="0"/>
              <a:t>、</a:t>
            </a:r>
            <a:r>
              <a:rPr lang="en-US" altLang="ja-JP" dirty="0" smtClean="0"/>
              <a:t>CT103</a:t>
            </a:r>
            <a:r>
              <a:rPr lang="ja-JP" altLang="en-US" dirty="0"/>
              <a:t>秒</a:t>
            </a:r>
            <a:r>
              <a:rPr lang="ja-JP" altLang="en-US" dirty="0" smtClean="0"/>
              <a:t>の既存ラインにて生産増</a:t>
            </a:r>
            <a:r>
              <a:rPr lang="ja-JP" altLang="en-US" dirty="0"/>
              <a:t>により、組立作</a:t>
            </a:r>
            <a:r>
              <a:rPr lang="ja-JP" altLang="en-US" dirty="0" smtClean="0"/>
              <a:t>業者</a:t>
            </a:r>
            <a:r>
              <a:rPr lang="en-US" altLang="ja-JP" dirty="0" smtClean="0"/>
              <a:t>27</a:t>
            </a:r>
            <a:r>
              <a:rPr lang="ja-JP" altLang="en-US" dirty="0" smtClean="0"/>
              <a:t>人</a:t>
            </a:r>
            <a:r>
              <a:rPr lang="ja-JP" altLang="en-US" dirty="0" smtClean="0"/>
              <a:t>で</a:t>
            </a:r>
            <a:r>
              <a:rPr lang="en-US" altLang="ja-JP" dirty="0" smtClean="0"/>
              <a:t>CT68</a:t>
            </a:r>
            <a:r>
              <a:rPr lang="ja-JP" altLang="en-US" dirty="0" smtClean="0"/>
              <a:t>秒目標のライン</a:t>
            </a:r>
            <a:r>
              <a:rPr lang="ja-JP" altLang="en-US" dirty="0" smtClean="0"/>
              <a:t>を</a:t>
            </a:r>
            <a:endParaRPr lang="en-US" altLang="ja-JP" dirty="0" smtClean="0"/>
          </a:p>
          <a:p>
            <a:r>
              <a:rPr lang="ja-JP" altLang="en-US" dirty="0"/>
              <a:t>　</a:t>
            </a:r>
            <a:r>
              <a:rPr lang="ja-JP" altLang="en-US" dirty="0" smtClean="0"/>
              <a:t>　　　　</a:t>
            </a:r>
            <a:r>
              <a:rPr lang="ja-JP" altLang="en-US" dirty="0" smtClean="0"/>
              <a:t>机上</a:t>
            </a:r>
            <a:r>
              <a:rPr lang="ja-JP" altLang="en-US" dirty="0"/>
              <a:t>で検討。机上検討案を</a:t>
            </a:r>
            <a:r>
              <a:rPr lang="en-US" altLang="ja-JP" dirty="0"/>
              <a:t>Plant</a:t>
            </a:r>
            <a:r>
              <a:rPr lang="ja-JP" altLang="en-US" dirty="0"/>
              <a:t>シミュレーションにて</a:t>
            </a:r>
            <a:r>
              <a:rPr lang="ja-JP" altLang="en-US" dirty="0" smtClean="0"/>
              <a:t>検証した</a:t>
            </a:r>
            <a:r>
              <a:rPr lang="ja-JP" altLang="en-US" dirty="0" smtClean="0"/>
              <a:t>ところ人</a:t>
            </a:r>
            <a:r>
              <a:rPr lang="ja-JP" altLang="en-US" dirty="0"/>
              <a:t>の順番待ちや設備の搬送待ち</a:t>
            </a:r>
            <a:r>
              <a:rPr lang="ja-JP" altLang="en-US" dirty="0" smtClean="0"/>
              <a:t>が</a:t>
            </a:r>
            <a:endParaRPr lang="en-US" altLang="ja-JP" dirty="0" smtClean="0"/>
          </a:p>
          <a:p>
            <a:r>
              <a:rPr lang="ja-JP" altLang="en-US" dirty="0"/>
              <a:t>　</a:t>
            </a:r>
            <a:r>
              <a:rPr lang="ja-JP" altLang="en-US" dirty="0" smtClean="0"/>
              <a:t>　　　　</a:t>
            </a:r>
            <a:r>
              <a:rPr lang="ja-JP" altLang="en-US" dirty="0" smtClean="0"/>
              <a:t>発生</a:t>
            </a:r>
            <a:r>
              <a:rPr lang="ja-JP" altLang="en-US" dirty="0"/>
              <a:t>し、</a:t>
            </a:r>
            <a:r>
              <a:rPr lang="en-US" altLang="ja-JP" dirty="0"/>
              <a:t>CT89</a:t>
            </a:r>
            <a:r>
              <a:rPr lang="ja-JP" altLang="en-US" dirty="0"/>
              <a:t>秒となり未達。</a:t>
            </a:r>
          </a:p>
          <a:p>
            <a:endParaRPr lang="ja-JP" altLang="en-US" dirty="0"/>
          </a:p>
        </p:txBody>
      </p:sp>
      <p:sp>
        <p:nvSpPr>
          <p:cNvPr id="15" name="テキスト ボックス 14"/>
          <p:cNvSpPr txBox="1"/>
          <p:nvPr/>
        </p:nvSpPr>
        <p:spPr>
          <a:xfrm>
            <a:off x="0" y="3748659"/>
            <a:ext cx="10992544" cy="646331"/>
          </a:xfrm>
          <a:prstGeom prst="rect">
            <a:avLst/>
          </a:prstGeom>
          <a:noFill/>
        </p:spPr>
        <p:txBody>
          <a:bodyPr wrap="square" rtlCol="0">
            <a:spAutoFit/>
          </a:bodyPr>
          <a:lstStyle/>
          <a:p>
            <a:r>
              <a:rPr kumimoji="1" lang="en-US" altLang="ja-JP" dirty="0" smtClean="0"/>
              <a:t>【After】</a:t>
            </a:r>
            <a:r>
              <a:rPr lang="en-US" altLang="ja-JP" dirty="0"/>
              <a:t>PlantSimulation</a:t>
            </a:r>
            <a:r>
              <a:rPr lang="ja-JP" altLang="en-US" dirty="0" smtClean="0"/>
              <a:t>にて</a:t>
            </a:r>
            <a:r>
              <a:rPr lang="ja-JP" altLang="en-US" dirty="0"/>
              <a:t>ライン内作業者の移動</a:t>
            </a:r>
            <a:r>
              <a:rPr lang="ja-JP" altLang="en-US" dirty="0" smtClean="0"/>
              <a:t>ルート変更、</a:t>
            </a:r>
            <a:r>
              <a:rPr lang="ja-JP" altLang="en-US" dirty="0"/>
              <a:t>設備搬送待ちレスに</a:t>
            </a:r>
            <a:r>
              <a:rPr lang="ja-JP" altLang="en-US" dirty="0" smtClean="0"/>
              <a:t>向けた</a:t>
            </a:r>
            <a:endParaRPr lang="en-US" altLang="ja-JP" dirty="0" smtClean="0"/>
          </a:p>
          <a:p>
            <a:r>
              <a:rPr lang="ja-JP" altLang="en-US" dirty="0" smtClean="0"/>
              <a:t> 　　　　バッファーの追加を</a:t>
            </a:r>
            <a:r>
              <a:rPr lang="ja-JP" altLang="en-US" dirty="0"/>
              <a:t>行い</a:t>
            </a:r>
            <a:r>
              <a:rPr lang="en-US" altLang="ja-JP" dirty="0"/>
              <a:t>CT68</a:t>
            </a:r>
            <a:r>
              <a:rPr lang="ja-JP" altLang="en-US" dirty="0"/>
              <a:t>秒を達成。</a:t>
            </a:r>
          </a:p>
        </p:txBody>
      </p:sp>
      <p:pic>
        <p:nvPicPr>
          <p:cNvPr id="16" name="図 15"/>
          <p:cNvPicPr>
            <a:picLocks noChangeAspect="1"/>
          </p:cNvPicPr>
          <p:nvPr/>
        </p:nvPicPr>
        <p:blipFill>
          <a:blip r:embed="rId2"/>
          <a:stretch>
            <a:fillRect/>
          </a:stretch>
        </p:blipFill>
        <p:spPr>
          <a:xfrm>
            <a:off x="1260857" y="1540916"/>
            <a:ext cx="4968552" cy="2086792"/>
          </a:xfrm>
          <a:prstGeom prst="rect">
            <a:avLst/>
          </a:prstGeom>
        </p:spPr>
      </p:pic>
      <p:pic>
        <p:nvPicPr>
          <p:cNvPr id="17" name="図 16"/>
          <p:cNvPicPr>
            <a:picLocks noChangeAspect="1"/>
          </p:cNvPicPr>
          <p:nvPr/>
        </p:nvPicPr>
        <p:blipFill>
          <a:blip r:embed="rId3"/>
          <a:stretch>
            <a:fillRect/>
          </a:stretch>
        </p:blipFill>
        <p:spPr>
          <a:xfrm>
            <a:off x="6445433" y="1908542"/>
            <a:ext cx="838200" cy="542925"/>
          </a:xfrm>
          <a:prstGeom prst="rect">
            <a:avLst/>
          </a:prstGeom>
        </p:spPr>
      </p:pic>
      <p:pic>
        <p:nvPicPr>
          <p:cNvPr id="18" name="図 17"/>
          <p:cNvPicPr>
            <a:picLocks noChangeAspect="1"/>
          </p:cNvPicPr>
          <p:nvPr/>
        </p:nvPicPr>
        <p:blipFill>
          <a:blip r:embed="rId4"/>
          <a:stretch>
            <a:fillRect/>
          </a:stretch>
        </p:blipFill>
        <p:spPr>
          <a:xfrm>
            <a:off x="1328113" y="4325543"/>
            <a:ext cx="6681568" cy="2472474"/>
          </a:xfrm>
          <a:prstGeom prst="rect">
            <a:avLst/>
          </a:prstGeom>
        </p:spPr>
      </p:pic>
    </p:spTree>
    <p:extLst>
      <p:ext uri="{BB962C8B-B14F-4D97-AF65-F5344CB8AC3E}">
        <p14:creationId xmlns:p14="http://schemas.microsoft.com/office/powerpoint/2010/main" val="1068156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21"/>
          </p:nvPr>
        </p:nvSpPr>
        <p:spPr/>
        <p:txBody>
          <a:bodyPr/>
          <a:lstStyle/>
          <a:p>
            <a:fld id="{60521DE6-5807-4965-84A4-47CECCECC443}" type="datetime4">
              <a:rPr lang="en-US" altLang="ja-JP" smtClean="0"/>
              <a:t>April 21, 2023</a:t>
            </a:fld>
            <a:endParaRPr lang="en-US" dirty="0"/>
          </a:p>
        </p:txBody>
      </p:sp>
      <p:sp>
        <p:nvSpPr>
          <p:cNvPr id="4" name="スライド番号プレースホルダー 3"/>
          <p:cNvSpPr>
            <a:spLocks noGrp="1"/>
          </p:cNvSpPr>
          <p:nvPr>
            <p:ph type="sldNum" sz="quarter" idx="22"/>
          </p:nvPr>
        </p:nvSpPr>
        <p:spPr/>
        <p:txBody>
          <a:bodyPr/>
          <a:lstStyle/>
          <a:p>
            <a:fld id="{C9ED8002-315A-4F99-B394-092101E2DCBD}" type="slidenum">
              <a:rPr lang="en-US" altLang="ja-JP" smtClean="0"/>
              <a:pPr/>
              <a:t>4</a:t>
            </a:fld>
            <a:r>
              <a:rPr lang="en-US" altLang="ja-JP" smtClean="0"/>
              <a:t>/*00</a:t>
            </a:r>
            <a:endParaRPr lang="en-US" dirty="0"/>
          </a:p>
        </p:txBody>
      </p:sp>
      <p:sp>
        <p:nvSpPr>
          <p:cNvPr id="6" name="テキスト プレースホルダー 1"/>
          <p:cNvSpPr>
            <a:spLocks noGrp="1"/>
          </p:cNvSpPr>
          <p:nvPr>
            <p:ph type="body" sz="quarter" idx="20"/>
          </p:nvPr>
        </p:nvSpPr>
        <p:spPr>
          <a:xfrm>
            <a:off x="443077" y="273600"/>
            <a:ext cx="11629587" cy="351353"/>
          </a:xfrm>
        </p:spPr>
        <p:txBody>
          <a:bodyPr/>
          <a:lstStyle/>
          <a:p>
            <a:r>
              <a:rPr kumimoji="1" lang="ja-JP" altLang="en-US" dirty="0" smtClean="0"/>
              <a:t>事例④　人移動検証</a:t>
            </a:r>
            <a:r>
              <a:rPr lang="ja-JP" altLang="en-US" dirty="0" smtClean="0"/>
              <a:t>（スピンドル</a:t>
            </a:r>
            <a:r>
              <a:rPr lang="en-US" altLang="ja-JP" dirty="0" smtClean="0"/>
              <a:t>PBD</a:t>
            </a:r>
            <a:r>
              <a:rPr lang="ja-JP" altLang="en-US" dirty="0" smtClean="0"/>
              <a:t>シミュレーション）</a:t>
            </a:r>
            <a:endParaRPr kumimoji="1" lang="ja-JP" altLang="en-US" dirty="0"/>
          </a:p>
        </p:txBody>
      </p:sp>
      <p:sp>
        <p:nvSpPr>
          <p:cNvPr id="8" name="テキスト ボックス 7"/>
          <p:cNvSpPr txBox="1"/>
          <p:nvPr/>
        </p:nvSpPr>
        <p:spPr>
          <a:xfrm>
            <a:off x="4966" y="633247"/>
            <a:ext cx="12067698" cy="923330"/>
          </a:xfrm>
          <a:prstGeom prst="rect">
            <a:avLst/>
          </a:prstGeom>
          <a:noFill/>
        </p:spPr>
        <p:txBody>
          <a:bodyPr wrap="square" rtlCol="0">
            <a:spAutoFit/>
          </a:bodyPr>
          <a:lstStyle/>
          <a:p>
            <a:r>
              <a:rPr kumimoji="1" lang="en-US" altLang="ja-JP" dirty="0" smtClean="0"/>
              <a:t>【</a:t>
            </a:r>
            <a:r>
              <a:rPr lang="ja-JP" altLang="en-US" dirty="0" smtClean="0"/>
              <a:t>検証の目的、背景</a:t>
            </a:r>
            <a:r>
              <a:rPr kumimoji="1" lang="en-US" altLang="ja-JP" dirty="0" smtClean="0"/>
              <a:t>】</a:t>
            </a:r>
          </a:p>
          <a:p>
            <a:r>
              <a:rPr lang="ja-JP" altLang="en-US" dirty="0"/>
              <a:t>　</a:t>
            </a:r>
            <a:r>
              <a:rPr lang="ja-JP" altLang="en-US" dirty="0" smtClean="0"/>
              <a:t>類似ラインにて発生している作業者のばらつきを考慮したシミュレーションを実施し、</a:t>
            </a:r>
            <a:r>
              <a:rPr lang="en-US" altLang="ja-JP" dirty="0" smtClean="0"/>
              <a:t>CT15</a:t>
            </a:r>
            <a:r>
              <a:rPr lang="ja-JP" altLang="en-US" dirty="0" smtClean="0"/>
              <a:t>秒以内に収まる</a:t>
            </a:r>
            <a:endParaRPr lang="en-US" altLang="ja-JP" dirty="0" smtClean="0"/>
          </a:p>
          <a:p>
            <a:r>
              <a:rPr kumimoji="1" lang="ja-JP" altLang="en-US" dirty="0"/>
              <a:t>　</a:t>
            </a:r>
            <a:r>
              <a:rPr lang="ja-JP" altLang="en-US" dirty="0"/>
              <a:t>組み立て</a:t>
            </a:r>
            <a:r>
              <a:rPr lang="ja-JP" altLang="en-US" dirty="0" smtClean="0"/>
              <a:t>生産ラインを確立したい。</a:t>
            </a:r>
            <a:endParaRPr kumimoji="1" lang="en-US" altLang="ja-JP" dirty="0" smtClean="0"/>
          </a:p>
        </p:txBody>
      </p:sp>
      <p:sp>
        <p:nvSpPr>
          <p:cNvPr id="9" name="テキスト ボックス 8"/>
          <p:cNvSpPr txBox="1"/>
          <p:nvPr/>
        </p:nvSpPr>
        <p:spPr>
          <a:xfrm>
            <a:off x="0" y="1579845"/>
            <a:ext cx="9144000" cy="369332"/>
          </a:xfrm>
          <a:prstGeom prst="rect">
            <a:avLst/>
          </a:prstGeom>
          <a:noFill/>
        </p:spPr>
        <p:txBody>
          <a:bodyPr wrap="square" rtlCol="0">
            <a:spAutoFit/>
          </a:bodyPr>
          <a:lstStyle/>
          <a:p>
            <a:r>
              <a:rPr kumimoji="1" lang="en-US" altLang="ja-JP" dirty="0" smtClean="0"/>
              <a:t>【</a:t>
            </a:r>
            <a:r>
              <a:rPr kumimoji="1" lang="ja-JP" altLang="en-US" dirty="0" smtClean="0"/>
              <a:t>検証の内容、結果</a:t>
            </a:r>
            <a:r>
              <a:rPr kumimoji="1" lang="en-US" altLang="ja-JP" dirty="0" smtClean="0"/>
              <a:t>】</a:t>
            </a:r>
          </a:p>
        </p:txBody>
      </p:sp>
      <p:sp>
        <p:nvSpPr>
          <p:cNvPr id="10" name="テキスト ボックス 9"/>
          <p:cNvSpPr txBox="1"/>
          <p:nvPr/>
        </p:nvSpPr>
        <p:spPr>
          <a:xfrm>
            <a:off x="0" y="5755870"/>
            <a:ext cx="12072664" cy="923330"/>
          </a:xfrm>
          <a:prstGeom prst="rect">
            <a:avLst/>
          </a:prstGeom>
          <a:noFill/>
        </p:spPr>
        <p:txBody>
          <a:bodyPr wrap="square" rtlCol="0">
            <a:spAutoFit/>
          </a:bodyPr>
          <a:lstStyle/>
          <a:p>
            <a:r>
              <a:rPr kumimoji="1" lang="en-US" altLang="ja-JP" dirty="0" smtClean="0"/>
              <a:t>【</a:t>
            </a:r>
            <a:r>
              <a:rPr kumimoji="1" lang="ja-JP" altLang="en-US" dirty="0" smtClean="0"/>
              <a:t>検証の効果、嬉しさ</a:t>
            </a:r>
            <a:r>
              <a:rPr kumimoji="1" lang="en-US" altLang="ja-JP" dirty="0" smtClean="0"/>
              <a:t>】</a:t>
            </a:r>
          </a:p>
          <a:p>
            <a:r>
              <a:rPr lang="ja-JP" altLang="en-US" dirty="0"/>
              <a:t>　</a:t>
            </a:r>
            <a:r>
              <a:rPr lang="ja-JP" altLang="en-US" dirty="0" smtClean="0"/>
              <a:t>ばらつきや付帯を考慮したシミュレーションモデル検証により、計画段階で</a:t>
            </a:r>
            <a:r>
              <a:rPr lang="en-US" altLang="ja-JP" dirty="0" smtClean="0"/>
              <a:t>CT</a:t>
            </a:r>
            <a:r>
              <a:rPr lang="ja-JP" altLang="en-US" dirty="0" smtClean="0"/>
              <a:t>未達の要因</a:t>
            </a:r>
            <a:r>
              <a:rPr lang="ja-JP" altLang="en-US" dirty="0"/>
              <a:t>と</a:t>
            </a:r>
            <a:r>
              <a:rPr lang="ja-JP" altLang="en-US" dirty="0" smtClean="0"/>
              <a:t>なる人作業を抽出し、対策案を事前検討することが出来た</a:t>
            </a:r>
            <a:endParaRPr kumimoji="1" lang="en-US" altLang="ja-JP" dirty="0" smtClean="0"/>
          </a:p>
        </p:txBody>
      </p:sp>
      <p:cxnSp>
        <p:nvCxnSpPr>
          <p:cNvPr id="11" name="直線コネクタ 10"/>
          <p:cNvCxnSpPr/>
          <p:nvPr/>
        </p:nvCxnSpPr>
        <p:spPr>
          <a:xfrm flipH="1">
            <a:off x="-23150" y="5740936"/>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H="1">
            <a:off x="-23150" y="1527751"/>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図 6"/>
          <p:cNvPicPr>
            <a:picLocks noChangeAspect="1"/>
          </p:cNvPicPr>
          <p:nvPr/>
        </p:nvPicPr>
        <p:blipFill rotWithShape="1">
          <a:blip r:embed="rId2"/>
          <a:srcRect t="26942" b="20023"/>
          <a:stretch/>
        </p:blipFill>
        <p:spPr>
          <a:xfrm>
            <a:off x="208889" y="1823705"/>
            <a:ext cx="9651576" cy="3888432"/>
          </a:xfrm>
          <a:prstGeom prst="rect">
            <a:avLst/>
          </a:prstGeom>
        </p:spPr>
      </p:pic>
    </p:spTree>
    <p:extLst>
      <p:ext uri="{BB962C8B-B14F-4D97-AF65-F5344CB8AC3E}">
        <p14:creationId xmlns:p14="http://schemas.microsoft.com/office/powerpoint/2010/main" val="3211738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21"/>
          </p:nvPr>
        </p:nvSpPr>
        <p:spPr/>
        <p:txBody>
          <a:bodyPr/>
          <a:lstStyle/>
          <a:p>
            <a:fld id="{60521DE6-5807-4965-84A4-47CECCECC443}" type="datetime4">
              <a:rPr lang="en-US" altLang="ja-JP" smtClean="0"/>
              <a:t>April 21, 2023</a:t>
            </a:fld>
            <a:endParaRPr lang="en-US" dirty="0"/>
          </a:p>
        </p:txBody>
      </p:sp>
      <p:sp>
        <p:nvSpPr>
          <p:cNvPr id="4" name="スライド番号プレースホルダー 3"/>
          <p:cNvSpPr>
            <a:spLocks noGrp="1"/>
          </p:cNvSpPr>
          <p:nvPr>
            <p:ph type="sldNum" sz="quarter" idx="22"/>
          </p:nvPr>
        </p:nvSpPr>
        <p:spPr/>
        <p:txBody>
          <a:bodyPr/>
          <a:lstStyle/>
          <a:p>
            <a:fld id="{C9ED8002-315A-4F99-B394-092101E2DCBD}" type="slidenum">
              <a:rPr lang="en-US" altLang="ja-JP" smtClean="0"/>
              <a:pPr/>
              <a:t>5</a:t>
            </a:fld>
            <a:r>
              <a:rPr lang="en-US" altLang="ja-JP" smtClean="0"/>
              <a:t>/*00</a:t>
            </a:r>
            <a:endParaRPr lang="en-US" dirty="0"/>
          </a:p>
        </p:txBody>
      </p:sp>
      <p:sp>
        <p:nvSpPr>
          <p:cNvPr id="6" name="テキスト プレースホルダー 1"/>
          <p:cNvSpPr>
            <a:spLocks noGrp="1"/>
          </p:cNvSpPr>
          <p:nvPr>
            <p:ph type="body" sz="quarter" idx="20"/>
          </p:nvPr>
        </p:nvSpPr>
        <p:spPr>
          <a:xfrm>
            <a:off x="443077" y="273600"/>
            <a:ext cx="11629587" cy="351353"/>
          </a:xfrm>
        </p:spPr>
        <p:txBody>
          <a:bodyPr/>
          <a:lstStyle/>
          <a:p>
            <a:r>
              <a:rPr kumimoji="1" lang="ja-JP" altLang="en-US" dirty="0" smtClean="0"/>
              <a:t>事例⑤　在庫検証</a:t>
            </a:r>
            <a:r>
              <a:rPr lang="ja-JP" altLang="en-US" dirty="0" smtClean="0"/>
              <a:t>（</a:t>
            </a:r>
            <a:r>
              <a:rPr lang="ja-JP" altLang="en-US" dirty="0"/>
              <a:t>立体倉庫　既存スペースで機種追加へ</a:t>
            </a:r>
            <a:r>
              <a:rPr lang="ja-JP" altLang="en-US" dirty="0" smtClean="0"/>
              <a:t>対応）</a:t>
            </a:r>
            <a:endParaRPr kumimoji="1" lang="ja-JP" altLang="en-US" dirty="0"/>
          </a:p>
        </p:txBody>
      </p:sp>
      <p:pic>
        <p:nvPicPr>
          <p:cNvPr id="7" name="図 6"/>
          <p:cNvPicPr>
            <a:picLocks noChangeAspect="1"/>
          </p:cNvPicPr>
          <p:nvPr/>
        </p:nvPicPr>
        <p:blipFill>
          <a:blip r:embed="rId2"/>
          <a:stretch>
            <a:fillRect/>
          </a:stretch>
        </p:blipFill>
        <p:spPr>
          <a:xfrm>
            <a:off x="1260092" y="4728650"/>
            <a:ext cx="1767886" cy="1407836"/>
          </a:xfrm>
          <a:prstGeom prst="rect">
            <a:avLst/>
          </a:prstGeom>
        </p:spPr>
      </p:pic>
      <p:pic>
        <p:nvPicPr>
          <p:cNvPr id="8" name="図 7"/>
          <p:cNvPicPr>
            <a:picLocks noChangeAspect="1"/>
          </p:cNvPicPr>
          <p:nvPr/>
        </p:nvPicPr>
        <p:blipFill>
          <a:blip r:embed="rId3"/>
          <a:stretch>
            <a:fillRect/>
          </a:stretch>
        </p:blipFill>
        <p:spPr>
          <a:xfrm>
            <a:off x="3257290" y="4729712"/>
            <a:ext cx="1678778" cy="1412489"/>
          </a:xfrm>
          <a:prstGeom prst="rect">
            <a:avLst/>
          </a:prstGeom>
        </p:spPr>
      </p:pic>
      <p:cxnSp>
        <p:nvCxnSpPr>
          <p:cNvPr id="9" name="直線コネクタ 8"/>
          <p:cNvCxnSpPr/>
          <p:nvPr/>
        </p:nvCxnSpPr>
        <p:spPr>
          <a:xfrm flipH="1">
            <a:off x="0" y="3398187"/>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4966" y="664867"/>
            <a:ext cx="12187034" cy="923330"/>
          </a:xfrm>
          <a:prstGeom prst="rect">
            <a:avLst/>
          </a:prstGeom>
          <a:noFill/>
        </p:spPr>
        <p:txBody>
          <a:bodyPr wrap="square" rtlCol="0">
            <a:spAutoFit/>
          </a:bodyPr>
          <a:lstStyle/>
          <a:p>
            <a:r>
              <a:rPr kumimoji="1" lang="en-US" altLang="ja-JP" dirty="0" smtClean="0"/>
              <a:t>【</a:t>
            </a:r>
            <a:r>
              <a:rPr lang="en-US" altLang="ja-JP" dirty="0" smtClean="0"/>
              <a:t>Before</a:t>
            </a:r>
            <a:r>
              <a:rPr kumimoji="1" lang="en-US" altLang="ja-JP" dirty="0" smtClean="0"/>
              <a:t>】10</a:t>
            </a:r>
            <a:r>
              <a:rPr kumimoji="1" lang="ja-JP" altLang="en-US" dirty="0" smtClean="0"/>
              <a:t>機種を格納できる立体倉庫にて倉庫横に</a:t>
            </a:r>
            <a:r>
              <a:rPr kumimoji="1" lang="en-US" altLang="ja-JP" dirty="0" smtClean="0"/>
              <a:t>10</a:t>
            </a:r>
            <a:r>
              <a:rPr kumimoji="1" lang="ja-JP" altLang="en-US" dirty="0" smtClean="0"/>
              <a:t>機種</a:t>
            </a:r>
            <a:r>
              <a:rPr kumimoji="1" lang="en-US" altLang="ja-JP" dirty="0" smtClean="0"/>
              <a:t>10</a:t>
            </a:r>
            <a:r>
              <a:rPr kumimoji="1" lang="ja-JP" altLang="en-US" dirty="0" smtClean="0"/>
              <a:t>パレットの補充置き場を</a:t>
            </a:r>
            <a:r>
              <a:rPr kumimoji="1" lang="ja-JP" altLang="en-US" dirty="0" smtClean="0"/>
              <a:t>構え、</a:t>
            </a:r>
            <a:r>
              <a:rPr lang="ja-JP" altLang="en-US" dirty="0" smtClean="0"/>
              <a:t>組立</a:t>
            </a:r>
            <a:r>
              <a:rPr lang="ja-JP" altLang="en-US" dirty="0" smtClean="0"/>
              <a:t>部品</a:t>
            </a:r>
            <a:r>
              <a:rPr lang="ja-JP" altLang="en-US" dirty="0" smtClean="0"/>
              <a:t>が</a:t>
            </a:r>
            <a:endParaRPr lang="en-US" altLang="ja-JP" dirty="0" smtClean="0"/>
          </a:p>
          <a:p>
            <a:r>
              <a:rPr lang="ja-JP" altLang="en-US" dirty="0"/>
              <a:t>　</a:t>
            </a:r>
            <a:r>
              <a:rPr lang="ja-JP" altLang="en-US" dirty="0" smtClean="0"/>
              <a:t>　　　　</a:t>
            </a:r>
            <a:r>
              <a:rPr lang="ja-JP" altLang="en-US" dirty="0" smtClean="0"/>
              <a:t>欠品</a:t>
            </a:r>
            <a:r>
              <a:rPr lang="ja-JP" altLang="en-US" dirty="0" smtClean="0"/>
              <a:t>しないように在庫</a:t>
            </a:r>
            <a:r>
              <a:rPr lang="en-US" altLang="ja-JP" dirty="0" smtClean="0"/>
              <a:t>MAX</a:t>
            </a:r>
            <a:r>
              <a:rPr lang="ja-JP" altLang="en-US" dirty="0" smtClean="0"/>
              <a:t>で運用</a:t>
            </a:r>
            <a:r>
              <a:rPr lang="ja-JP" altLang="en-US" dirty="0"/>
              <a:t>して</a:t>
            </a:r>
            <a:r>
              <a:rPr lang="ja-JP" altLang="en-US" dirty="0" smtClean="0"/>
              <a:t>いたが、機種が</a:t>
            </a:r>
            <a:r>
              <a:rPr kumimoji="1" lang="en-US" altLang="ja-JP" dirty="0" smtClean="0"/>
              <a:t>17</a:t>
            </a:r>
            <a:r>
              <a:rPr kumimoji="1" lang="ja-JP" altLang="en-US" dirty="0" smtClean="0"/>
              <a:t>機種に</a:t>
            </a:r>
            <a:r>
              <a:rPr kumimoji="1" lang="ja-JP" altLang="en-US" dirty="0" smtClean="0"/>
              <a:t>増え成り行き</a:t>
            </a:r>
            <a:r>
              <a:rPr kumimoji="1" lang="ja-JP" altLang="en-US" dirty="0" smtClean="0"/>
              <a:t>では</a:t>
            </a:r>
            <a:r>
              <a:rPr lang="ja-JP" altLang="en-US" dirty="0" smtClean="0"/>
              <a:t>周辺設備移動</a:t>
            </a:r>
            <a:r>
              <a:rPr lang="ja-JP" altLang="en-US" dirty="0" smtClean="0"/>
              <a:t>、</a:t>
            </a:r>
            <a:endParaRPr lang="en-US" altLang="ja-JP" dirty="0" smtClean="0"/>
          </a:p>
          <a:p>
            <a:r>
              <a:rPr lang="ja-JP" altLang="en-US" dirty="0"/>
              <a:t>　</a:t>
            </a:r>
            <a:r>
              <a:rPr lang="ja-JP" altLang="en-US" dirty="0" smtClean="0"/>
              <a:t>　　　　</a:t>
            </a:r>
            <a:r>
              <a:rPr lang="ja-JP" altLang="en-US" dirty="0" smtClean="0"/>
              <a:t>スペース</a:t>
            </a:r>
            <a:r>
              <a:rPr lang="ja-JP" altLang="en-US" dirty="0" smtClean="0"/>
              <a:t>拡張と大掛かりな投資が必要であった。</a:t>
            </a:r>
            <a:endParaRPr kumimoji="1" lang="ja-JP" altLang="en-US" dirty="0"/>
          </a:p>
        </p:txBody>
      </p:sp>
      <p:sp>
        <p:nvSpPr>
          <p:cNvPr id="11" name="テキスト ボックス 10"/>
          <p:cNvSpPr txBox="1"/>
          <p:nvPr/>
        </p:nvSpPr>
        <p:spPr>
          <a:xfrm>
            <a:off x="0" y="3440899"/>
            <a:ext cx="12192000" cy="923330"/>
          </a:xfrm>
          <a:prstGeom prst="rect">
            <a:avLst/>
          </a:prstGeom>
          <a:noFill/>
        </p:spPr>
        <p:txBody>
          <a:bodyPr wrap="square" rtlCol="0">
            <a:spAutoFit/>
          </a:bodyPr>
          <a:lstStyle/>
          <a:p>
            <a:r>
              <a:rPr kumimoji="1" lang="en-US" altLang="ja-JP" dirty="0" smtClean="0"/>
              <a:t>【After】</a:t>
            </a:r>
            <a:r>
              <a:rPr lang="ja-JP" altLang="en-US" dirty="0" smtClean="0"/>
              <a:t>シミュレーションにて</a:t>
            </a:r>
            <a:r>
              <a:rPr lang="en-US" altLang="ja-JP" dirty="0" smtClean="0"/>
              <a:t>10</a:t>
            </a:r>
            <a:r>
              <a:rPr lang="ja-JP" altLang="en-US" dirty="0" smtClean="0"/>
              <a:t>機種の必要最低在庫数を検証し、倉庫の空きスペースを確保</a:t>
            </a:r>
            <a:r>
              <a:rPr lang="ja-JP" altLang="en-US" dirty="0" smtClean="0"/>
              <a:t>。</a:t>
            </a:r>
            <a:r>
              <a:rPr kumimoji="1" lang="ja-JP" altLang="en-US" dirty="0" smtClean="0"/>
              <a:t>パレット</a:t>
            </a:r>
            <a:r>
              <a:rPr kumimoji="1" lang="ja-JP" altLang="en-US" dirty="0" smtClean="0"/>
              <a:t>置き場に</a:t>
            </a:r>
            <a:r>
              <a:rPr kumimoji="1" lang="ja-JP" altLang="en-US" dirty="0" smtClean="0"/>
              <a:t>は</a:t>
            </a:r>
            <a:endParaRPr kumimoji="1" lang="en-US" altLang="ja-JP" dirty="0" smtClean="0"/>
          </a:p>
          <a:p>
            <a:r>
              <a:rPr lang="ja-JP" altLang="en-US" dirty="0"/>
              <a:t>　</a:t>
            </a:r>
            <a:r>
              <a:rPr lang="ja-JP" altLang="en-US" dirty="0" smtClean="0"/>
              <a:t>　　　</a:t>
            </a:r>
            <a:r>
              <a:rPr kumimoji="1" lang="ja-JP" altLang="en-US" dirty="0" smtClean="0"/>
              <a:t>在庫</a:t>
            </a:r>
            <a:r>
              <a:rPr kumimoji="1" lang="ja-JP" altLang="en-US" dirty="0" smtClean="0"/>
              <a:t>を持たず、倉庫に全て入れ、パレットを都度</a:t>
            </a:r>
            <a:r>
              <a:rPr lang="ja-JP" altLang="en-US" dirty="0"/>
              <a:t>回収</a:t>
            </a:r>
            <a:r>
              <a:rPr kumimoji="1" lang="ja-JP" altLang="en-US" dirty="0" smtClean="0"/>
              <a:t>する方式</a:t>
            </a:r>
            <a:r>
              <a:rPr kumimoji="1" lang="ja-JP" altLang="en-US" dirty="0" smtClean="0"/>
              <a:t>に変える</a:t>
            </a:r>
            <a:r>
              <a:rPr kumimoji="1" lang="ja-JP" altLang="en-US" dirty="0" smtClean="0"/>
              <a:t>ことで</a:t>
            </a:r>
            <a:r>
              <a:rPr lang="ja-JP" altLang="en-US" dirty="0" smtClean="0"/>
              <a:t>既存スペースにて</a:t>
            </a:r>
            <a:r>
              <a:rPr lang="en-US" altLang="ja-JP" dirty="0" smtClean="0"/>
              <a:t>17</a:t>
            </a:r>
            <a:r>
              <a:rPr lang="ja-JP" altLang="en-US" dirty="0" smtClean="0"/>
              <a:t>機種</a:t>
            </a:r>
            <a:r>
              <a:rPr lang="ja-JP" altLang="en-US" dirty="0" smtClean="0"/>
              <a:t>に</a:t>
            </a:r>
            <a:endParaRPr lang="en-US" altLang="ja-JP" dirty="0" smtClean="0"/>
          </a:p>
          <a:p>
            <a:r>
              <a:rPr lang="ja-JP" altLang="en-US" dirty="0"/>
              <a:t>　</a:t>
            </a:r>
            <a:r>
              <a:rPr lang="ja-JP" altLang="en-US" dirty="0" smtClean="0"/>
              <a:t>　　　</a:t>
            </a:r>
            <a:r>
              <a:rPr lang="ja-JP" altLang="en-US" dirty="0" smtClean="0"/>
              <a:t>対応</a:t>
            </a:r>
            <a:r>
              <a:rPr lang="ja-JP" altLang="en-US" dirty="0" smtClean="0"/>
              <a:t>することができた。</a:t>
            </a:r>
            <a:endParaRPr lang="en-US" altLang="ja-JP" dirty="0" smtClean="0"/>
          </a:p>
        </p:txBody>
      </p:sp>
      <p:sp>
        <p:nvSpPr>
          <p:cNvPr id="12" name="正方形/長方形 11"/>
          <p:cNvSpPr/>
          <p:nvPr/>
        </p:nvSpPr>
        <p:spPr>
          <a:xfrm>
            <a:off x="6428547" y="1804548"/>
            <a:ext cx="631813" cy="1086750"/>
          </a:xfrm>
          <a:prstGeom prst="rect">
            <a:avLst/>
          </a:prstGeom>
          <a:solidFill>
            <a:srgbClr val="CC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tIns="0" bIns="0" rtlCol="0" anchor="ctr"/>
          <a:lstStyle/>
          <a:p>
            <a:pPr algn="ctr"/>
            <a:r>
              <a:rPr lang="ja-JP" altLang="en-US" sz="1050" dirty="0" smtClean="0">
                <a:solidFill>
                  <a:schemeClr val="tx1"/>
                </a:solidFill>
              </a:rPr>
              <a:t>補充用</a:t>
            </a:r>
            <a:endParaRPr lang="en-US" altLang="ja-JP" sz="1050" dirty="0" smtClean="0">
              <a:solidFill>
                <a:schemeClr val="tx1"/>
              </a:solidFill>
            </a:endParaRPr>
          </a:p>
          <a:p>
            <a:pPr algn="ctr"/>
            <a:r>
              <a:rPr kumimoji="1" lang="ja-JP" altLang="en-US" sz="1050" dirty="0" smtClean="0">
                <a:solidFill>
                  <a:schemeClr val="tx1"/>
                </a:solidFill>
              </a:rPr>
              <a:t>Ａパレット置場</a:t>
            </a:r>
            <a:endParaRPr kumimoji="1" lang="en-US" altLang="ja-JP" sz="1050" dirty="0" smtClean="0">
              <a:solidFill>
                <a:schemeClr val="tx1"/>
              </a:solidFill>
            </a:endParaRPr>
          </a:p>
          <a:p>
            <a:pPr algn="ctr"/>
            <a:r>
              <a:rPr kumimoji="1" lang="ja-JP" altLang="en-US" sz="1050" dirty="0" smtClean="0">
                <a:solidFill>
                  <a:schemeClr val="tx1"/>
                </a:solidFill>
              </a:rPr>
              <a:t>（全機種各１パレ）</a:t>
            </a:r>
            <a:endParaRPr kumimoji="1" lang="ja-JP" altLang="en-US" sz="1050" dirty="0">
              <a:solidFill>
                <a:schemeClr val="tx1"/>
              </a:solidFill>
            </a:endParaRPr>
          </a:p>
        </p:txBody>
      </p:sp>
      <p:sp>
        <p:nvSpPr>
          <p:cNvPr id="13" name="正方形/長方形 12"/>
          <p:cNvSpPr/>
          <p:nvPr/>
        </p:nvSpPr>
        <p:spPr>
          <a:xfrm>
            <a:off x="7708520" y="1804548"/>
            <a:ext cx="386306" cy="1086749"/>
          </a:xfrm>
          <a:prstGeom prst="rect">
            <a:avLst/>
          </a:prstGeom>
          <a:solidFill>
            <a:srgbClr val="CC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solidFill>
              </a:rPr>
              <a:t>立体倉庫</a:t>
            </a:r>
            <a:endParaRPr kumimoji="1" lang="ja-JP" altLang="en-US" sz="1050" dirty="0">
              <a:solidFill>
                <a:schemeClr val="tx1"/>
              </a:solidFill>
            </a:endParaRPr>
          </a:p>
        </p:txBody>
      </p:sp>
      <p:sp>
        <p:nvSpPr>
          <p:cNvPr id="14" name="正方形/長方形 13"/>
          <p:cNvSpPr/>
          <p:nvPr/>
        </p:nvSpPr>
        <p:spPr>
          <a:xfrm>
            <a:off x="5260160" y="2013611"/>
            <a:ext cx="386306" cy="66174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加工</a:t>
            </a:r>
            <a:endParaRPr kumimoji="1" lang="ja-JP" altLang="en-US" sz="1050" dirty="0">
              <a:solidFill>
                <a:schemeClr val="tx1"/>
              </a:solidFill>
            </a:endParaRPr>
          </a:p>
        </p:txBody>
      </p:sp>
      <p:sp>
        <p:nvSpPr>
          <p:cNvPr id="15" name="正方形/長方形 14"/>
          <p:cNvSpPr/>
          <p:nvPr/>
        </p:nvSpPr>
        <p:spPr>
          <a:xfrm>
            <a:off x="8690278" y="2014426"/>
            <a:ext cx="386306" cy="66174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solidFill>
              </a:rPr>
              <a:t>組立</a:t>
            </a:r>
            <a:endParaRPr kumimoji="1" lang="ja-JP" altLang="en-US" sz="1050" dirty="0">
              <a:solidFill>
                <a:schemeClr val="tx1"/>
              </a:solidFill>
            </a:endParaRPr>
          </a:p>
        </p:txBody>
      </p:sp>
      <p:cxnSp>
        <p:nvCxnSpPr>
          <p:cNvPr id="16" name="直線矢印コネクタ 15"/>
          <p:cNvCxnSpPr>
            <a:stCxn id="14" idx="3"/>
            <a:endCxn id="12" idx="1"/>
          </p:cNvCxnSpPr>
          <p:nvPr/>
        </p:nvCxnSpPr>
        <p:spPr>
          <a:xfrm>
            <a:off x="5646466" y="2344483"/>
            <a:ext cx="782081" cy="34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5601532" y="1980027"/>
            <a:ext cx="733496" cy="365555"/>
          </a:xfrm>
          <a:prstGeom prst="rect">
            <a:avLst/>
          </a:prstGeom>
          <a:noFill/>
        </p:spPr>
        <p:txBody>
          <a:bodyPr wrap="square" lIns="41980" tIns="20990" rIns="41980" bIns="20990" rtlCol="0">
            <a:spAutoFit/>
          </a:bodyPr>
          <a:lstStyle/>
          <a:p>
            <a:pPr algn="ctr"/>
            <a:r>
              <a:rPr lang="en-US" altLang="ja-JP" sz="1050" dirty="0" smtClean="0">
                <a:latin typeface="+mn-ea"/>
                <a:ea typeface="+mn-ea"/>
              </a:rPr>
              <a:t>A</a:t>
            </a:r>
            <a:r>
              <a:rPr lang="ja-JP" altLang="en-US" sz="1050" dirty="0" smtClean="0">
                <a:latin typeface="+mn-ea"/>
                <a:ea typeface="+mn-ea"/>
              </a:rPr>
              <a:t>パレット</a:t>
            </a:r>
            <a:endParaRPr lang="en-US" altLang="ja-JP" sz="1050" dirty="0" smtClean="0">
              <a:latin typeface="+mn-ea"/>
              <a:ea typeface="+mn-ea"/>
            </a:endParaRPr>
          </a:p>
          <a:p>
            <a:pPr algn="ctr"/>
            <a:r>
              <a:rPr lang="ja-JP" altLang="en-US" sz="1050" dirty="0">
                <a:latin typeface="+mn-ea"/>
                <a:ea typeface="+mn-ea"/>
              </a:rPr>
              <a:t>搬送</a:t>
            </a:r>
            <a:endParaRPr lang="en-US" altLang="ja-JP" sz="1050" dirty="0" smtClean="0">
              <a:latin typeface="+mn-ea"/>
              <a:ea typeface="+mn-ea"/>
            </a:endParaRPr>
          </a:p>
        </p:txBody>
      </p:sp>
      <p:cxnSp>
        <p:nvCxnSpPr>
          <p:cNvPr id="18" name="直線矢印コネクタ 17"/>
          <p:cNvCxnSpPr>
            <a:stCxn id="13" idx="3"/>
            <a:endCxn id="15" idx="1"/>
          </p:cNvCxnSpPr>
          <p:nvPr/>
        </p:nvCxnSpPr>
        <p:spPr>
          <a:xfrm flipV="1">
            <a:off x="8094826" y="2345298"/>
            <a:ext cx="595452" cy="26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8025138" y="1974512"/>
            <a:ext cx="733496" cy="365555"/>
          </a:xfrm>
          <a:prstGeom prst="rect">
            <a:avLst/>
          </a:prstGeom>
          <a:noFill/>
        </p:spPr>
        <p:txBody>
          <a:bodyPr wrap="square" lIns="41980" tIns="20990" rIns="41980" bIns="20990" rtlCol="0">
            <a:spAutoFit/>
          </a:bodyPr>
          <a:lstStyle/>
          <a:p>
            <a:pPr algn="ctr"/>
            <a:r>
              <a:rPr lang="ja-JP" altLang="en-US" sz="1050" dirty="0" smtClean="0">
                <a:latin typeface="+mn-ea"/>
                <a:ea typeface="+mn-ea"/>
              </a:rPr>
              <a:t>ワーク</a:t>
            </a:r>
            <a:endParaRPr lang="en-US" altLang="ja-JP" sz="1050" dirty="0" smtClean="0">
              <a:latin typeface="+mn-ea"/>
              <a:ea typeface="+mn-ea"/>
            </a:endParaRPr>
          </a:p>
          <a:p>
            <a:pPr algn="ctr"/>
            <a:r>
              <a:rPr lang="ja-JP" altLang="en-US" sz="1050" dirty="0">
                <a:latin typeface="+mn-ea"/>
                <a:ea typeface="+mn-ea"/>
              </a:rPr>
              <a:t>引取り</a:t>
            </a:r>
            <a:endParaRPr lang="en-US" altLang="ja-JP" sz="1050" dirty="0">
              <a:latin typeface="+mn-ea"/>
              <a:ea typeface="+mn-ea"/>
            </a:endParaRPr>
          </a:p>
        </p:txBody>
      </p:sp>
      <p:sp>
        <p:nvSpPr>
          <p:cNvPr id="20" name="テキスト ボックス 19"/>
          <p:cNvSpPr txBox="1"/>
          <p:nvPr/>
        </p:nvSpPr>
        <p:spPr>
          <a:xfrm>
            <a:off x="7003592" y="1838190"/>
            <a:ext cx="733496" cy="527138"/>
          </a:xfrm>
          <a:prstGeom prst="rect">
            <a:avLst/>
          </a:prstGeom>
          <a:noFill/>
        </p:spPr>
        <p:txBody>
          <a:bodyPr wrap="square" lIns="41980" tIns="20990" rIns="41980" bIns="20990" rtlCol="0">
            <a:spAutoFit/>
          </a:bodyPr>
          <a:lstStyle/>
          <a:p>
            <a:pPr algn="ctr"/>
            <a:r>
              <a:rPr lang="ja-JP" altLang="en-US" sz="1050" dirty="0" smtClean="0">
                <a:latin typeface="+mn-ea"/>
                <a:ea typeface="+mn-ea"/>
              </a:rPr>
              <a:t>ワーク</a:t>
            </a:r>
            <a:endParaRPr lang="en-US" altLang="ja-JP" sz="1050" dirty="0" smtClean="0">
              <a:latin typeface="+mn-ea"/>
              <a:ea typeface="+mn-ea"/>
            </a:endParaRPr>
          </a:p>
          <a:p>
            <a:pPr algn="ctr"/>
            <a:r>
              <a:rPr lang="ja-JP" altLang="en-US" sz="1050" dirty="0" smtClean="0">
                <a:latin typeface="+mn-ea"/>
                <a:ea typeface="+mn-ea"/>
              </a:rPr>
              <a:t>補充</a:t>
            </a:r>
            <a:endParaRPr lang="en-US" altLang="ja-JP" sz="1050" dirty="0" smtClean="0">
              <a:latin typeface="+mn-ea"/>
              <a:ea typeface="+mn-ea"/>
            </a:endParaRPr>
          </a:p>
          <a:p>
            <a:pPr algn="ctr"/>
            <a:r>
              <a:rPr lang="en-US" altLang="ja-JP" sz="1050" dirty="0" smtClean="0">
                <a:latin typeface="+mn-ea"/>
                <a:ea typeface="+mn-ea"/>
              </a:rPr>
              <a:t>(1</a:t>
            </a:r>
            <a:r>
              <a:rPr lang="ja-JP" altLang="en-US" sz="1050" dirty="0" smtClean="0">
                <a:latin typeface="+mn-ea"/>
                <a:ea typeface="+mn-ea"/>
              </a:rPr>
              <a:t>個投入</a:t>
            </a:r>
            <a:r>
              <a:rPr lang="en-US" altLang="ja-JP" sz="1050" dirty="0" smtClean="0">
                <a:latin typeface="+mn-ea"/>
                <a:ea typeface="+mn-ea"/>
              </a:rPr>
              <a:t>)</a:t>
            </a:r>
            <a:endParaRPr lang="en-US" altLang="ja-JP" sz="1050" dirty="0">
              <a:latin typeface="+mn-ea"/>
              <a:ea typeface="+mn-ea"/>
            </a:endParaRPr>
          </a:p>
        </p:txBody>
      </p:sp>
      <p:cxnSp>
        <p:nvCxnSpPr>
          <p:cNvPr id="21" name="直線矢印コネクタ 20"/>
          <p:cNvCxnSpPr/>
          <p:nvPr/>
        </p:nvCxnSpPr>
        <p:spPr>
          <a:xfrm>
            <a:off x="7060359" y="2344483"/>
            <a:ext cx="63806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2" name="Picture 6"/>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6668"/>
          <a:stretch/>
        </p:blipFill>
        <p:spPr bwMode="auto">
          <a:xfrm flipH="1">
            <a:off x="5965492" y="2397129"/>
            <a:ext cx="256665" cy="237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3" name="Group 58"/>
          <p:cNvGrpSpPr>
            <a:grpSpLocks noChangeAspect="1"/>
          </p:cNvGrpSpPr>
          <p:nvPr/>
        </p:nvGrpSpPr>
        <p:grpSpPr bwMode="auto">
          <a:xfrm>
            <a:off x="5706955" y="2417943"/>
            <a:ext cx="219467" cy="210195"/>
            <a:chOff x="0" y="101337"/>
            <a:chExt cx="261" cy="249"/>
          </a:xfrm>
        </p:grpSpPr>
        <p:sp>
          <p:nvSpPr>
            <p:cNvPr id="24" name="Line 59"/>
            <p:cNvSpPr>
              <a:spLocks noChangeAspect="1" noChangeShapeType="1"/>
            </p:cNvSpPr>
            <p:nvPr/>
          </p:nvSpPr>
          <p:spPr bwMode="auto">
            <a:xfrm flipH="1" flipV="1">
              <a:off x="1" y="101376"/>
              <a:ext cx="23" cy="3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a:p>
          </p:txBody>
        </p:sp>
        <p:sp>
          <p:nvSpPr>
            <p:cNvPr id="25" name="Line 60"/>
            <p:cNvSpPr>
              <a:spLocks noChangeAspect="1" noChangeShapeType="1"/>
            </p:cNvSpPr>
            <p:nvPr/>
          </p:nvSpPr>
          <p:spPr bwMode="auto">
            <a:xfrm flipH="1" flipV="1">
              <a:off x="46" y="101340"/>
              <a:ext cx="23" cy="3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a:p>
          </p:txBody>
        </p:sp>
        <p:sp>
          <p:nvSpPr>
            <p:cNvPr id="26" name="AutoShape 61" descr="格子 (小)"/>
            <p:cNvSpPr>
              <a:spLocks noChangeAspect="1" noChangeArrowheads="1"/>
            </p:cNvSpPr>
            <p:nvPr/>
          </p:nvSpPr>
          <p:spPr bwMode="auto">
            <a:xfrm>
              <a:off x="21" y="101367"/>
              <a:ext cx="240" cy="192"/>
            </a:xfrm>
            <a:prstGeom prst="cube">
              <a:avLst>
                <a:gd name="adj" fmla="val 25000"/>
              </a:avLst>
            </a:prstGeom>
            <a:pattFill prst="smGrid">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a:p>
          </p:txBody>
        </p:sp>
        <p:sp>
          <p:nvSpPr>
            <p:cNvPr id="27" name="AutoShape 62"/>
            <p:cNvSpPr>
              <a:spLocks noChangeAspect="1" noChangeArrowheads="1"/>
            </p:cNvSpPr>
            <p:nvPr/>
          </p:nvSpPr>
          <p:spPr bwMode="auto">
            <a:xfrm>
              <a:off x="33" y="101526"/>
              <a:ext cx="60" cy="6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a:p>
          </p:txBody>
        </p:sp>
        <p:sp>
          <p:nvSpPr>
            <p:cNvPr id="28" name="AutoShape 63"/>
            <p:cNvSpPr>
              <a:spLocks noChangeAspect="1" noChangeArrowheads="1"/>
            </p:cNvSpPr>
            <p:nvPr/>
          </p:nvSpPr>
          <p:spPr bwMode="auto">
            <a:xfrm>
              <a:off x="138" y="101526"/>
              <a:ext cx="60" cy="6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a:p>
          </p:txBody>
        </p:sp>
        <p:sp>
          <p:nvSpPr>
            <p:cNvPr id="29" name="Line 64"/>
            <p:cNvSpPr>
              <a:spLocks noChangeAspect="1" noChangeShapeType="1"/>
            </p:cNvSpPr>
            <p:nvPr/>
          </p:nvSpPr>
          <p:spPr bwMode="auto">
            <a:xfrm flipH="1">
              <a:off x="0" y="101337"/>
              <a:ext cx="53" cy="5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a:p>
          </p:txBody>
        </p:sp>
      </p:grpSp>
      <p:pic>
        <p:nvPicPr>
          <p:cNvPr id="30" name="Picture 124" descr="imagesCAY3SL58"/>
          <p:cNvPicPr>
            <a:picLocks noChangeAspect="1" noChangeArrowheads="1"/>
          </p:cNvPicPr>
          <p:nvPr/>
        </p:nvPicPr>
        <p:blipFill>
          <a:blip r:embed="rId5" cstate="print">
            <a:extLst>
              <a:ext uri="{28A0092B-C50C-407E-A947-70E740481C1C}">
                <a14:useLocalDpi xmlns:a14="http://schemas.microsoft.com/office/drawing/2010/main" val="0"/>
              </a:ext>
            </a:extLst>
          </a:blip>
          <a:srcRect l="11923" r="24072"/>
          <a:stretch>
            <a:fillRect/>
          </a:stretch>
        </p:blipFill>
        <p:spPr bwMode="auto">
          <a:xfrm>
            <a:off x="7276384" y="2480500"/>
            <a:ext cx="174245" cy="269128"/>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58"/>
          <p:cNvGrpSpPr>
            <a:grpSpLocks noChangeAspect="1"/>
          </p:cNvGrpSpPr>
          <p:nvPr/>
        </p:nvGrpSpPr>
        <p:grpSpPr bwMode="auto">
          <a:xfrm>
            <a:off x="7060360" y="2524405"/>
            <a:ext cx="219467" cy="210195"/>
            <a:chOff x="1311514" y="90451"/>
            <a:chExt cx="261" cy="249"/>
          </a:xfrm>
        </p:grpSpPr>
        <p:sp>
          <p:nvSpPr>
            <p:cNvPr id="32" name="Line 59"/>
            <p:cNvSpPr>
              <a:spLocks noChangeAspect="1" noChangeShapeType="1"/>
            </p:cNvSpPr>
            <p:nvPr/>
          </p:nvSpPr>
          <p:spPr bwMode="auto">
            <a:xfrm flipH="1" flipV="1">
              <a:off x="1311515" y="90490"/>
              <a:ext cx="23" cy="3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a:p>
          </p:txBody>
        </p:sp>
        <p:sp>
          <p:nvSpPr>
            <p:cNvPr id="33" name="Line 60"/>
            <p:cNvSpPr>
              <a:spLocks noChangeAspect="1" noChangeShapeType="1"/>
            </p:cNvSpPr>
            <p:nvPr/>
          </p:nvSpPr>
          <p:spPr bwMode="auto">
            <a:xfrm flipH="1" flipV="1">
              <a:off x="1311560" y="90454"/>
              <a:ext cx="23" cy="3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a:p>
          </p:txBody>
        </p:sp>
        <p:sp>
          <p:nvSpPr>
            <p:cNvPr id="34" name="AutoShape 61" descr="格子 (小)"/>
            <p:cNvSpPr>
              <a:spLocks noChangeAspect="1" noChangeArrowheads="1"/>
            </p:cNvSpPr>
            <p:nvPr/>
          </p:nvSpPr>
          <p:spPr bwMode="auto">
            <a:xfrm>
              <a:off x="1311535" y="90481"/>
              <a:ext cx="240" cy="192"/>
            </a:xfrm>
            <a:prstGeom prst="cube">
              <a:avLst>
                <a:gd name="adj" fmla="val 25000"/>
              </a:avLst>
            </a:prstGeom>
            <a:pattFill prst="smGrid">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a:p>
          </p:txBody>
        </p:sp>
        <p:sp>
          <p:nvSpPr>
            <p:cNvPr id="35" name="AutoShape 62"/>
            <p:cNvSpPr>
              <a:spLocks noChangeAspect="1" noChangeArrowheads="1"/>
            </p:cNvSpPr>
            <p:nvPr/>
          </p:nvSpPr>
          <p:spPr bwMode="auto">
            <a:xfrm>
              <a:off x="1311547" y="90640"/>
              <a:ext cx="60" cy="6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a:p>
          </p:txBody>
        </p:sp>
        <p:sp>
          <p:nvSpPr>
            <p:cNvPr id="36" name="AutoShape 63"/>
            <p:cNvSpPr>
              <a:spLocks noChangeAspect="1" noChangeArrowheads="1"/>
            </p:cNvSpPr>
            <p:nvPr/>
          </p:nvSpPr>
          <p:spPr bwMode="auto">
            <a:xfrm>
              <a:off x="1311652" y="90640"/>
              <a:ext cx="60" cy="6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a:p>
          </p:txBody>
        </p:sp>
        <p:sp>
          <p:nvSpPr>
            <p:cNvPr id="37" name="Line 64"/>
            <p:cNvSpPr>
              <a:spLocks noChangeAspect="1" noChangeShapeType="1"/>
            </p:cNvSpPr>
            <p:nvPr/>
          </p:nvSpPr>
          <p:spPr bwMode="auto">
            <a:xfrm flipH="1">
              <a:off x="1311514" y="90451"/>
              <a:ext cx="53" cy="5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a:p>
          </p:txBody>
        </p:sp>
      </p:grpSp>
      <p:pic>
        <p:nvPicPr>
          <p:cNvPr id="38"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43827" y="2566422"/>
            <a:ext cx="233334" cy="84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下カーブ矢印 38"/>
          <p:cNvSpPr/>
          <p:nvPr/>
        </p:nvSpPr>
        <p:spPr bwMode="auto">
          <a:xfrm>
            <a:off x="7225640" y="2433591"/>
            <a:ext cx="369899" cy="121749"/>
          </a:xfrm>
          <a:prstGeom prst="curvedDownArrow">
            <a:avLst/>
          </a:prstGeom>
          <a:solidFill>
            <a:schemeClr val="tx2">
              <a:lumMod val="60000"/>
              <a:lumOff val="40000"/>
            </a:schemeClr>
          </a:solidFill>
          <a:ln w="9525" cap="flat" cmpd="sng" algn="ctr">
            <a:solidFill>
              <a:srgbClr xmlns:mc="http://schemas.openxmlformats.org/markup-compatibility/2006" xmlns:a14="http://schemas.microsoft.com/office/drawing/2010/main" val="000000" mc:Ignorable="a14" a14:legacySpreadsheetColorIndex="64"/>
            </a:solidFill>
            <a:prstDash val="solid"/>
            <a:round/>
            <a:headEnd type="none" w="med" len="med"/>
            <a:tailEnd type="none" w="med" len="med"/>
          </a:ln>
          <a:effectLst/>
          <a:extLst/>
        </p:spPr>
        <p:txBody>
          <a:bodyPr wrap="square" lIns="18288" tIns="0" rIns="0" bIns="0" rtlCol="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endParaRPr kumimoji="1" lang="ja-JP" altLang="en-US" sz="1100"/>
          </a:p>
        </p:txBody>
      </p:sp>
      <p:pic>
        <p:nvPicPr>
          <p:cNvPr id="40"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92445" y="2436936"/>
            <a:ext cx="233334" cy="84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テキスト ボックス 40"/>
          <p:cNvSpPr txBox="1"/>
          <p:nvPr/>
        </p:nvSpPr>
        <p:spPr>
          <a:xfrm>
            <a:off x="7420400" y="2887784"/>
            <a:ext cx="733496" cy="203973"/>
          </a:xfrm>
          <a:prstGeom prst="rect">
            <a:avLst/>
          </a:prstGeom>
          <a:noFill/>
        </p:spPr>
        <p:txBody>
          <a:bodyPr wrap="square" lIns="41980" tIns="20990" rIns="41980" bIns="20990" rtlCol="0">
            <a:spAutoFit/>
          </a:bodyPr>
          <a:lstStyle/>
          <a:p>
            <a:pPr algn="ctr"/>
            <a:r>
              <a:rPr lang="en-US" altLang="ja-JP" sz="1050" b="1" dirty="0" smtClean="0">
                <a:solidFill>
                  <a:srgbClr val="FF0000"/>
                </a:solidFill>
                <a:latin typeface="+mn-ea"/>
                <a:ea typeface="+mn-ea"/>
              </a:rPr>
              <a:t>MAX 178</a:t>
            </a:r>
            <a:r>
              <a:rPr lang="ja-JP" altLang="en-US" sz="1050" b="1" dirty="0" smtClean="0">
                <a:solidFill>
                  <a:srgbClr val="FF0000"/>
                </a:solidFill>
                <a:latin typeface="+mn-ea"/>
                <a:ea typeface="+mn-ea"/>
              </a:rPr>
              <a:t>個</a:t>
            </a:r>
            <a:endParaRPr lang="en-US" altLang="ja-JP" sz="1050" b="1" dirty="0">
              <a:solidFill>
                <a:srgbClr val="FF0000"/>
              </a:solidFill>
              <a:latin typeface="+mn-ea"/>
              <a:ea typeface="+mn-ea"/>
            </a:endParaRPr>
          </a:p>
        </p:txBody>
      </p:sp>
      <p:sp>
        <p:nvSpPr>
          <p:cNvPr id="42" name="テキスト ボックス 41"/>
          <p:cNvSpPr txBox="1"/>
          <p:nvPr/>
        </p:nvSpPr>
        <p:spPr>
          <a:xfrm>
            <a:off x="6340279" y="2887784"/>
            <a:ext cx="1030061" cy="365555"/>
          </a:xfrm>
          <a:prstGeom prst="rect">
            <a:avLst/>
          </a:prstGeom>
          <a:noFill/>
        </p:spPr>
        <p:txBody>
          <a:bodyPr wrap="square" lIns="41980" tIns="20990" rIns="41980" bIns="20990" rtlCol="0">
            <a:spAutoFit/>
          </a:bodyPr>
          <a:lstStyle/>
          <a:p>
            <a:r>
              <a:rPr lang="en-US" altLang="ja-JP" sz="1050" b="1" dirty="0" smtClean="0">
                <a:solidFill>
                  <a:srgbClr val="FF0000"/>
                </a:solidFill>
                <a:latin typeface="+mn-ea"/>
                <a:ea typeface="+mn-ea"/>
              </a:rPr>
              <a:t>MAX 120</a:t>
            </a:r>
            <a:r>
              <a:rPr lang="ja-JP" altLang="en-US" sz="1050" b="1" dirty="0" smtClean="0">
                <a:solidFill>
                  <a:srgbClr val="FF0000"/>
                </a:solidFill>
                <a:latin typeface="+mn-ea"/>
                <a:ea typeface="+mn-ea"/>
              </a:rPr>
              <a:t>個</a:t>
            </a:r>
            <a:endParaRPr lang="en-US" altLang="ja-JP" sz="1050" b="1" dirty="0" smtClean="0">
              <a:solidFill>
                <a:srgbClr val="FF0000"/>
              </a:solidFill>
              <a:latin typeface="+mn-ea"/>
              <a:ea typeface="+mn-ea"/>
            </a:endParaRPr>
          </a:p>
          <a:p>
            <a:r>
              <a:rPr lang="en-US" altLang="ja-JP" sz="1050" b="1" dirty="0" smtClean="0">
                <a:solidFill>
                  <a:srgbClr val="FF0000"/>
                </a:solidFill>
                <a:latin typeface="+mn-ea"/>
                <a:ea typeface="+mn-ea"/>
              </a:rPr>
              <a:t>12</a:t>
            </a:r>
            <a:r>
              <a:rPr lang="ja-JP" altLang="en-US" sz="1050" b="1" dirty="0" smtClean="0">
                <a:solidFill>
                  <a:srgbClr val="FF0000"/>
                </a:solidFill>
                <a:latin typeface="+mn-ea"/>
                <a:ea typeface="+mn-ea"/>
              </a:rPr>
              <a:t>個</a:t>
            </a:r>
            <a:r>
              <a:rPr lang="en-US" altLang="ja-JP" sz="1050" b="1" dirty="0" smtClean="0">
                <a:solidFill>
                  <a:srgbClr val="FF0000"/>
                </a:solidFill>
                <a:latin typeface="+mn-ea"/>
                <a:ea typeface="+mn-ea"/>
              </a:rPr>
              <a:t>/A</a:t>
            </a:r>
            <a:r>
              <a:rPr lang="ja-JP" altLang="en-US" sz="1050" b="1" dirty="0" smtClean="0">
                <a:solidFill>
                  <a:srgbClr val="FF0000"/>
                </a:solidFill>
                <a:latin typeface="+mn-ea"/>
                <a:ea typeface="+mn-ea"/>
              </a:rPr>
              <a:t>パレット</a:t>
            </a:r>
            <a:endParaRPr lang="en-US" altLang="ja-JP" sz="1050" b="1" dirty="0" smtClean="0">
              <a:solidFill>
                <a:srgbClr val="FF0000"/>
              </a:solidFill>
              <a:latin typeface="+mn-ea"/>
              <a:ea typeface="+mn-ea"/>
            </a:endParaRPr>
          </a:p>
        </p:txBody>
      </p:sp>
      <p:sp>
        <p:nvSpPr>
          <p:cNvPr id="43" name="テキスト ボックス 42"/>
          <p:cNvSpPr txBox="1"/>
          <p:nvPr/>
        </p:nvSpPr>
        <p:spPr>
          <a:xfrm>
            <a:off x="6816452" y="1518371"/>
            <a:ext cx="962961" cy="203973"/>
          </a:xfrm>
          <a:prstGeom prst="rect">
            <a:avLst/>
          </a:prstGeom>
          <a:noFill/>
        </p:spPr>
        <p:txBody>
          <a:bodyPr wrap="square" lIns="41980" tIns="20990" rIns="41980" bIns="20990" rtlCol="0">
            <a:spAutoFit/>
          </a:bodyPr>
          <a:lstStyle/>
          <a:p>
            <a:pPr algn="ctr"/>
            <a:r>
              <a:rPr lang="en-US" altLang="ja-JP" sz="1050" b="1" dirty="0" smtClean="0">
                <a:solidFill>
                  <a:srgbClr val="FF0000"/>
                </a:solidFill>
                <a:latin typeface="+mn-ea"/>
                <a:ea typeface="+mn-ea"/>
              </a:rPr>
              <a:t>MAX</a:t>
            </a:r>
            <a:r>
              <a:rPr lang="ja-JP" altLang="en-US" sz="1050" b="1" dirty="0" smtClean="0">
                <a:solidFill>
                  <a:srgbClr val="FF0000"/>
                </a:solidFill>
                <a:latin typeface="+mn-ea"/>
                <a:ea typeface="+mn-ea"/>
              </a:rPr>
              <a:t> </a:t>
            </a:r>
            <a:r>
              <a:rPr lang="en-US" altLang="ja-JP" sz="1050" b="1" dirty="0" smtClean="0">
                <a:solidFill>
                  <a:srgbClr val="FF0000"/>
                </a:solidFill>
                <a:latin typeface="+mn-ea"/>
                <a:ea typeface="+mn-ea"/>
              </a:rPr>
              <a:t>298</a:t>
            </a:r>
            <a:r>
              <a:rPr lang="ja-JP" altLang="en-US" sz="1050" b="1" dirty="0" smtClean="0">
                <a:solidFill>
                  <a:srgbClr val="FF0000"/>
                </a:solidFill>
                <a:latin typeface="+mn-ea"/>
                <a:ea typeface="+mn-ea"/>
              </a:rPr>
              <a:t>個</a:t>
            </a:r>
            <a:endParaRPr lang="en-US" altLang="ja-JP" sz="1050" b="1" dirty="0">
              <a:solidFill>
                <a:srgbClr val="FF0000"/>
              </a:solidFill>
              <a:latin typeface="+mn-ea"/>
              <a:ea typeface="+mn-ea"/>
            </a:endParaRPr>
          </a:p>
        </p:txBody>
      </p:sp>
      <p:sp>
        <p:nvSpPr>
          <p:cNvPr id="44" name="環状矢印 43"/>
          <p:cNvSpPr/>
          <p:nvPr/>
        </p:nvSpPr>
        <p:spPr>
          <a:xfrm flipH="1">
            <a:off x="6772328" y="1296130"/>
            <a:ext cx="1080120" cy="750111"/>
          </a:xfrm>
          <a:prstGeom prst="circularArrow">
            <a:avLst>
              <a:gd name="adj1" fmla="val 7537"/>
              <a:gd name="adj2" fmla="val 1142319"/>
              <a:gd name="adj3" fmla="val 20056607"/>
              <a:gd name="adj4" fmla="val 10945436"/>
              <a:gd name="adj5" fmla="val 10663"/>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5" name="直線矢印コネクタ 44"/>
          <p:cNvCxnSpPr/>
          <p:nvPr/>
        </p:nvCxnSpPr>
        <p:spPr>
          <a:xfrm>
            <a:off x="8391448" y="2917167"/>
            <a:ext cx="27159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8663114" y="2805824"/>
            <a:ext cx="733496" cy="203973"/>
          </a:xfrm>
          <a:prstGeom prst="rect">
            <a:avLst/>
          </a:prstGeom>
          <a:noFill/>
        </p:spPr>
        <p:txBody>
          <a:bodyPr wrap="square" lIns="41980" tIns="20990" rIns="41980" bIns="20990" rtlCol="0">
            <a:spAutoFit/>
          </a:bodyPr>
          <a:lstStyle/>
          <a:p>
            <a:r>
              <a:rPr lang="ja-JP" altLang="en-US" sz="1050" dirty="0">
                <a:latin typeface="+mn-ea"/>
                <a:ea typeface="+mn-ea"/>
              </a:rPr>
              <a:t>物</a:t>
            </a:r>
            <a:r>
              <a:rPr lang="ja-JP" altLang="en-US" sz="1050" dirty="0" smtClean="0">
                <a:latin typeface="+mn-ea"/>
                <a:ea typeface="+mn-ea"/>
              </a:rPr>
              <a:t>の</a:t>
            </a:r>
            <a:r>
              <a:rPr lang="ja-JP" altLang="en-US" sz="1050" dirty="0">
                <a:latin typeface="+mn-ea"/>
                <a:ea typeface="+mn-ea"/>
              </a:rPr>
              <a:t>流れ</a:t>
            </a:r>
            <a:endParaRPr lang="en-US" altLang="ja-JP" sz="1050" dirty="0">
              <a:latin typeface="+mn-ea"/>
              <a:ea typeface="+mn-ea"/>
            </a:endParaRPr>
          </a:p>
        </p:txBody>
      </p:sp>
      <p:sp>
        <p:nvSpPr>
          <p:cNvPr id="47" name="右矢印 46"/>
          <p:cNvSpPr/>
          <p:nvPr/>
        </p:nvSpPr>
        <p:spPr>
          <a:xfrm>
            <a:off x="8391448" y="3053367"/>
            <a:ext cx="271666" cy="117799"/>
          </a:xfrm>
          <a:prstGeom prst="rightArrow">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テキスト ボックス 47"/>
          <p:cNvSpPr txBox="1"/>
          <p:nvPr/>
        </p:nvSpPr>
        <p:spPr>
          <a:xfrm>
            <a:off x="8663114" y="3010279"/>
            <a:ext cx="944682" cy="203973"/>
          </a:xfrm>
          <a:prstGeom prst="rect">
            <a:avLst/>
          </a:prstGeom>
          <a:noFill/>
        </p:spPr>
        <p:txBody>
          <a:bodyPr wrap="square" lIns="41980" tIns="20990" rIns="41980" bIns="20990" rtlCol="0">
            <a:spAutoFit/>
          </a:bodyPr>
          <a:lstStyle/>
          <a:p>
            <a:r>
              <a:rPr lang="ja-JP" altLang="en-US" sz="1050" dirty="0" smtClean="0">
                <a:latin typeface="+mn-ea"/>
                <a:ea typeface="+mn-ea"/>
              </a:rPr>
              <a:t>情報の</a:t>
            </a:r>
            <a:r>
              <a:rPr lang="ja-JP" altLang="en-US" sz="1050" dirty="0">
                <a:latin typeface="+mn-ea"/>
                <a:ea typeface="+mn-ea"/>
              </a:rPr>
              <a:t>流れ</a:t>
            </a:r>
            <a:endParaRPr lang="en-US" altLang="ja-JP" sz="1050" dirty="0">
              <a:latin typeface="+mn-ea"/>
              <a:ea typeface="+mn-ea"/>
            </a:endParaRPr>
          </a:p>
        </p:txBody>
      </p:sp>
      <p:sp>
        <p:nvSpPr>
          <p:cNvPr id="49" name="四角形吹き出し 48"/>
          <p:cNvSpPr/>
          <p:nvPr/>
        </p:nvSpPr>
        <p:spPr>
          <a:xfrm>
            <a:off x="8345517" y="1472508"/>
            <a:ext cx="1579875" cy="360000"/>
          </a:xfrm>
          <a:prstGeom prst="wedgeRectCallout">
            <a:avLst>
              <a:gd name="adj1" fmla="val -94603"/>
              <a:gd name="adj2" fmla="val -49104"/>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b="1" dirty="0">
                <a:solidFill>
                  <a:schemeClr val="tx1"/>
                </a:solidFill>
                <a:latin typeface="+mn-ea"/>
              </a:rPr>
              <a:t>作業者が立体</a:t>
            </a:r>
            <a:r>
              <a:rPr lang="ja-JP" altLang="en-US" sz="1050" b="1" dirty="0" smtClean="0">
                <a:solidFill>
                  <a:schemeClr val="tx1"/>
                </a:solidFill>
                <a:latin typeface="+mn-ea"/>
              </a:rPr>
              <a:t>倉庫内</a:t>
            </a:r>
            <a:endParaRPr lang="en-US" altLang="ja-JP" sz="1050" b="1" dirty="0" smtClean="0">
              <a:solidFill>
                <a:schemeClr val="tx1"/>
              </a:solidFill>
              <a:latin typeface="+mn-ea"/>
            </a:endParaRPr>
          </a:p>
          <a:p>
            <a:r>
              <a:rPr lang="ja-JP" altLang="en-US" sz="1050" b="1" dirty="0" smtClean="0">
                <a:solidFill>
                  <a:schemeClr val="tx1"/>
                </a:solidFill>
                <a:latin typeface="+mn-ea"/>
              </a:rPr>
              <a:t>在庫を監視</a:t>
            </a:r>
            <a:r>
              <a:rPr lang="ja-JP" altLang="en-US" sz="1050" b="1" dirty="0">
                <a:solidFill>
                  <a:schemeClr val="tx1"/>
                </a:solidFill>
                <a:latin typeface="+mn-ea"/>
              </a:rPr>
              <a:t>し補充</a:t>
            </a:r>
            <a:endParaRPr lang="en-US" altLang="ja-JP" sz="1050" b="1" dirty="0">
              <a:solidFill>
                <a:schemeClr val="tx1"/>
              </a:solidFill>
              <a:latin typeface="+mn-ea"/>
            </a:endParaRPr>
          </a:p>
        </p:txBody>
      </p:sp>
      <p:sp>
        <p:nvSpPr>
          <p:cNvPr id="50" name="角丸四角形 49"/>
          <p:cNvSpPr/>
          <p:nvPr/>
        </p:nvSpPr>
        <p:spPr>
          <a:xfrm>
            <a:off x="6324475" y="1741818"/>
            <a:ext cx="1833418" cy="1538764"/>
          </a:xfrm>
          <a:prstGeom prst="roundRect">
            <a:avLst>
              <a:gd name="adj" fmla="val 7246"/>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環状矢印 50"/>
          <p:cNvSpPr/>
          <p:nvPr/>
        </p:nvSpPr>
        <p:spPr>
          <a:xfrm flipH="1">
            <a:off x="5601532" y="1656170"/>
            <a:ext cx="786342" cy="545227"/>
          </a:xfrm>
          <a:prstGeom prst="circularArrow">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四角形吹き出し 51"/>
          <p:cNvSpPr/>
          <p:nvPr/>
        </p:nvSpPr>
        <p:spPr>
          <a:xfrm>
            <a:off x="4020329" y="1541923"/>
            <a:ext cx="1556292" cy="403197"/>
          </a:xfrm>
          <a:prstGeom prst="wedgeRectCallout">
            <a:avLst>
              <a:gd name="adj1" fmla="val 61428"/>
              <a:gd name="adj2" fmla="val -1169"/>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b="1" dirty="0">
                <a:solidFill>
                  <a:schemeClr val="tx1"/>
                </a:solidFill>
                <a:latin typeface="+mn-ea"/>
              </a:rPr>
              <a:t>作業者が</a:t>
            </a:r>
            <a:r>
              <a:rPr lang="en-US" altLang="ja-JP" sz="1050" b="1" dirty="0">
                <a:solidFill>
                  <a:schemeClr val="tx1"/>
                </a:solidFill>
                <a:latin typeface="+mn-ea"/>
              </a:rPr>
              <a:t>A</a:t>
            </a:r>
            <a:r>
              <a:rPr lang="ja-JP" altLang="en-US" sz="1050" b="1" dirty="0">
                <a:solidFill>
                  <a:schemeClr val="tx1"/>
                </a:solidFill>
                <a:latin typeface="+mn-ea"/>
              </a:rPr>
              <a:t>パレット内</a:t>
            </a:r>
            <a:endParaRPr lang="en-US" altLang="ja-JP" sz="1050" b="1" dirty="0">
              <a:solidFill>
                <a:schemeClr val="tx1"/>
              </a:solidFill>
              <a:latin typeface="+mn-ea"/>
            </a:endParaRPr>
          </a:p>
          <a:p>
            <a:r>
              <a:rPr lang="ja-JP" altLang="en-US" sz="1050" b="1" dirty="0">
                <a:solidFill>
                  <a:schemeClr val="tx1"/>
                </a:solidFill>
                <a:latin typeface="+mn-ea"/>
              </a:rPr>
              <a:t>在庫を監視し搬送指示</a:t>
            </a:r>
            <a:endParaRPr lang="en-US" altLang="ja-JP" sz="1050" b="1" dirty="0">
              <a:solidFill>
                <a:schemeClr val="tx1"/>
              </a:solidFill>
              <a:latin typeface="+mn-ea"/>
            </a:endParaRPr>
          </a:p>
        </p:txBody>
      </p:sp>
      <p:pic>
        <p:nvPicPr>
          <p:cNvPr id="53" name="図 52"/>
          <p:cNvPicPr>
            <a:picLocks noChangeAspect="1"/>
          </p:cNvPicPr>
          <p:nvPr/>
        </p:nvPicPr>
        <p:blipFill rotWithShape="1">
          <a:blip r:embed="rId7"/>
          <a:srcRect t="29968"/>
          <a:stretch/>
        </p:blipFill>
        <p:spPr>
          <a:xfrm>
            <a:off x="1659271" y="1550058"/>
            <a:ext cx="2045152" cy="1834536"/>
          </a:xfrm>
          <a:prstGeom prst="rect">
            <a:avLst/>
          </a:prstGeom>
        </p:spPr>
      </p:pic>
      <p:sp>
        <p:nvSpPr>
          <p:cNvPr id="54" name="正方形/長方形 53"/>
          <p:cNvSpPr/>
          <p:nvPr/>
        </p:nvSpPr>
        <p:spPr>
          <a:xfrm>
            <a:off x="8051327" y="4838035"/>
            <a:ext cx="386306" cy="1086750"/>
          </a:xfrm>
          <a:prstGeom prst="rect">
            <a:avLst/>
          </a:prstGeom>
          <a:solidFill>
            <a:srgbClr val="CC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solidFill>
              </a:rPr>
              <a:t>立体倉庫</a:t>
            </a:r>
            <a:endParaRPr kumimoji="1" lang="ja-JP" altLang="en-US" sz="1050" dirty="0">
              <a:solidFill>
                <a:schemeClr val="tx1"/>
              </a:solidFill>
            </a:endParaRPr>
          </a:p>
        </p:txBody>
      </p:sp>
      <p:sp>
        <p:nvSpPr>
          <p:cNvPr id="55" name="正方形/長方形 54"/>
          <p:cNvSpPr/>
          <p:nvPr/>
        </p:nvSpPr>
        <p:spPr>
          <a:xfrm>
            <a:off x="5653921" y="5051439"/>
            <a:ext cx="386306" cy="66174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加工</a:t>
            </a:r>
            <a:endParaRPr kumimoji="1" lang="ja-JP" altLang="en-US" sz="1050" dirty="0">
              <a:solidFill>
                <a:schemeClr val="tx1"/>
              </a:solidFill>
            </a:endParaRPr>
          </a:p>
        </p:txBody>
      </p:sp>
      <p:sp>
        <p:nvSpPr>
          <p:cNvPr id="56" name="正方形/長方形 55"/>
          <p:cNvSpPr/>
          <p:nvPr/>
        </p:nvSpPr>
        <p:spPr>
          <a:xfrm>
            <a:off x="9084039" y="5049585"/>
            <a:ext cx="386306" cy="66174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solidFill>
              </a:rPr>
              <a:t>組立</a:t>
            </a:r>
            <a:endParaRPr kumimoji="1" lang="ja-JP" altLang="en-US" sz="1050" dirty="0">
              <a:solidFill>
                <a:schemeClr val="tx1"/>
              </a:solidFill>
            </a:endParaRPr>
          </a:p>
        </p:txBody>
      </p:sp>
      <p:cxnSp>
        <p:nvCxnSpPr>
          <p:cNvPr id="57" name="直線矢印コネクタ 56"/>
          <p:cNvCxnSpPr>
            <a:stCxn id="55" idx="3"/>
            <a:endCxn id="82" idx="1"/>
          </p:cNvCxnSpPr>
          <p:nvPr/>
        </p:nvCxnSpPr>
        <p:spPr>
          <a:xfrm flipV="1">
            <a:off x="6040227" y="5381410"/>
            <a:ext cx="741159" cy="9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5993458" y="5005150"/>
            <a:ext cx="733496" cy="365555"/>
          </a:xfrm>
          <a:prstGeom prst="rect">
            <a:avLst/>
          </a:prstGeom>
          <a:noFill/>
        </p:spPr>
        <p:txBody>
          <a:bodyPr wrap="square" lIns="41980" tIns="20990" rIns="41980" bIns="20990" rtlCol="0">
            <a:spAutoFit/>
          </a:bodyPr>
          <a:lstStyle/>
          <a:p>
            <a:pPr algn="ctr"/>
            <a:r>
              <a:rPr lang="en-US" altLang="ja-JP" sz="1050" dirty="0" smtClean="0">
                <a:latin typeface="+mn-ea"/>
                <a:ea typeface="+mn-ea"/>
              </a:rPr>
              <a:t>A</a:t>
            </a:r>
            <a:r>
              <a:rPr lang="ja-JP" altLang="en-US" sz="1050" dirty="0" smtClean="0">
                <a:latin typeface="+mn-ea"/>
                <a:ea typeface="+mn-ea"/>
              </a:rPr>
              <a:t>パレット</a:t>
            </a:r>
            <a:endParaRPr lang="en-US" altLang="ja-JP" sz="1050" dirty="0" smtClean="0">
              <a:latin typeface="+mn-ea"/>
              <a:ea typeface="+mn-ea"/>
            </a:endParaRPr>
          </a:p>
          <a:p>
            <a:pPr algn="ctr"/>
            <a:r>
              <a:rPr lang="ja-JP" altLang="en-US" sz="1050" dirty="0">
                <a:latin typeface="+mn-ea"/>
                <a:ea typeface="+mn-ea"/>
              </a:rPr>
              <a:t>搬送</a:t>
            </a:r>
            <a:endParaRPr lang="en-US" altLang="ja-JP" sz="1050" dirty="0" smtClean="0">
              <a:latin typeface="+mn-ea"/>
              <a:ea typeface="+mn-ea"/>
            </a:endParaRPr>
          </a:p>
        </p:txBody>
      </p:sp>
      <p:cxnSp>
        <p:nvCxnSpPr>
          <p:cNvPr id="59" name="直線矢印コネクタ 58"/>
          <p:cNvCxnSpPr>
            <a:stCxn id="54" idx="3"/>
            <a:endCxn id="56" idx="1"/>
          </p:cNvCxnSpPr>
          <p:nvPr/>
        </p:nvCxnSpPr>
        <p:spPr>
          <a:xfrm flipV="1">
            <a:off x="8437633" y="5380457"/>
            <a:ext cx="646406" cy="9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59"/>
          <p:cNvSpPr txBox="1"/>
          <p:nvPr/>
        </p:nvSpPr>
        <p:spPr>
          <a:xfrm>
            <a:off x="8418572" y="4994392"/>
            <a:ext cx="733496" cy="365555"/>
          </a:xfrm>
          <a:prstGeom prst="rect">
            <a:avLst/>
          </a:prstGeom>
          <a:noFill/>
        </p:spPr>
        <p:txBody>
          <a:bodyPr wrap="square" lIns="41980" tIns="20990" rIns="41980" bIns="20990" rtlCol="0">
            <a:spAutoFit/>
          </a:bodyPr>
          <a:lstStyle/>
          <a:p>
            <a:pPr algn="ctr"/>
            <a:r>
              <a:rPr lang="ja-JP" altLang="en-US" sz="1050" dirty="0" smtClean="0">
                <a:latin typeface="+mn-ea"/>
                <a:ea typeface="+mn-ea"/>
              </a:rPr>
              <a:t>ワーク</a:t>
            </a:r>
            <a:endParaRPr lang="en-US" altLang="ja-JP" sz="1050" dirty="0" smtClean="0">
              <a:latin typeface="+mn-ea"/>
              <a:ea typeface="+mn-ea"/>
            </a:endParaRPr>
          </a:p>
          <a:p>
            <a:pPr algn="ctr"/>
            <a:r>
              <a:rPr lang="ja-JP" altLang="en-US" sz="1050" dirty="0">
                <a:latin typeface="+mn-ea"/>
                <a:ea typeface="+mn-ea"/>
              </a:rPr>
              <a:t>引取り</a:t>
            </a:r>
            <a:endParaRPr lang="en-US" altLang="ja-JP" sz="1050" dirty="0">
              <a:latin typeface="+mn-ea"/>
              <a:ea typeface="+mn-ea"/>
            </a:endParaRPr>
          </a:p>
        </p:txBody>
      </p:sp>
      <p:sp>
        <p:nvSpPr>
          <p:cNvPr id="61" name="テキスト ボックス 60"/>
          <p:cNvSpPr txBox="1"/>
          <p:nvPr/>
        </p:nvSpPr>
        <p:spPr>
          <a:xfrm>
            <a:off x="7366564" y="4870326"/>
            <a:ext cx="733496" cy="527138"/>
          </a:xfrm>
          <a:prstGeom prst="rect">
            <a:avLst/>
          </a:prstGeom>
          <a:noFill/>
        </p:spPr>
        <p:txBody>
          <a:bodyPr wrap="square" lIns="41980" tIns="20990" rIns="41980" bIns="20990" rtlCol="0">
            <a:spAutoFit/>
          </a:bodyPr>
          <a:lstStyle/>
          <a:p>
            <a:pPr algn="ctr"/>
            <a:r>
              <a:rPr lang="ja-JP" altLang="en-US" sz="1050" dirty="0" smtClean="0">
                <a:latin typeface="+mn-ea"/>
                <a:ea typeface="+mn-ea"/>
              </a:rPr>
              <a:t>ワーク</a:t>
            </a:r>
            <a:endParaRPr lang="en-US" altLang="ja-JP" sz="1050" dirty="0" smtClean="0">
              <a:latin typeface="+mn-ea"/>
              <a:ea typeface="+mn-ea"/>
            </a:endParaRPr>
          </a:p>
          <a:p>
            <a:pPr algn="ctr"/>
            <a:r>
              <a:rPr lang="ja-JP" altLang="en-US" sz="1050" dirty="0" smtClean="0">
                <a:latin typeface="+mn-ea"/>
                <a:ea typeface="+mn-ea"/>
              </a:rPr>
              <a:t>補充</a:t>
            </a:r>
            <a:endParaRPr lang="en-US" altLang="ja-JP" sz="1050" dirty="0" smtClean="0">
              <a:latin typeface="+mn-ea"/>
              <a:ea typeface="+mn-ea"/>
            </a:endParaRPr>
          </a:p>
          <a:p>
            <a:pPr algn="ctr"/>
            <a:r>
              <a:rPr lang="en-US" altLang="ja-JP" sz="1050" dirty="0" smtClean="0">
                <a:latin typeface="+mn-ea"/>
                <a:ea typeface="+mn-ea"/>
              </a:rPr>
              <a:t>(</a:t>
            </a:r>
            <a:r>
              <a:rPr lang="ja-JP" altLang="en-US" sz="1050" dirty="0" smtClean="0">
                <a:latin typeface="+mn-ea"/>
                <a:ea typeface="+mn-ea"/>
              </a:rPr>
              <a:t>ﾛｯﾄ投入</a:t>
            </a:r>
            <a:r>
              <a:rPr lang="en-US" altLang="ja-JP" sz="1050" dirty="0" smtClean="0">
                <a:latin typeface="+mn-ea"/>
                <a:ea typeface="+mn-ea"/>
              </a:rPr>
              <a:t>)</a:t>
            </a:r>
            <a:endParaRPr lang="en-US" altLang="ja-JP" sz="1050" dirty="0">
              <a:latin typeface="+mn-ea"/>
              <a:ea typeface="+mn-ea"/>
            </a:endParaRPr>
          </a:p>
        </p:txBody>
      </p:sp>
      <p:cxnSp>
        <p:nvCxnSpPr>
          <p:cNvPr id="62" name="直線矢印コネクタ 61"/>
          <p:cNvCxnSpPr/>
          <p:nvPr/>
        </p:nvCxnSpPr>
        <p:spPr>
          <a:xfrm>
            <a:off x="7411311" y="5365835"/>
            <a:ext cx="63806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3" name="Picture 6"/>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6668"/>
          <a:stretch/>
        </p:blipFill>
        <p:spPr bwMode="auto">
          <a:xfrm flipH="1">
            <a:off x="6357911" y="5431627"/>
            <a:ext cx="256665" cy="237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4" name="Group 58"/>
          <p:cNvGrpSpPr>
            <a:grpSpLocks noChangeAspect="1"/>
          </p:cNvGrpSpPr>
          <p:nvPr/>
        </p:nvGrpSpPr>
        <p:grpSpPr bwMode="auto">
          <a:xfrm>
            <a:off x="6099374" y="5452441"/>
            <a:ext cx="219467" cy="210195"/>
            <a:chOff x="0" y="101337"/>
            <a:chExt cx="261" cy="249"/>
          </a:xfrm>
        </p:grpSpPr>
        <p:sp>
          <p:nvSpPr>
            <p:cNvPr id="65" name="Line 59"/>
            <p:cNvSpPr>
              <a:spLocks noChangeAspect="1" noChangeShapeType="1"/>
            </p:cNvSpPr>
            <p:nvPr/>
          </p:nvSpPr>
          <p:spPr bwMode="auto">
            <a:xfrm flipH="1" flipV="1">
              <a:off x="1" y="101376"/>
              <a:ext cx="23" cy="3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a:p>
          </p:txBody>
        </p:sp>
        <p:sp>
          <p:nvSpPr>
            <p:cNvPr id="66" name="Line 60"/>
            <p:cNvSpPr>
              <a:spLocks noChangeAspect="1" noChangeShapeType="1"/>
            </p:cNvSpPr>
            <p:nvPr/>
          </p:nvSpPr>
          <p:spPr bwMode="auto">
            <a:xfrm flipH="1" flipV="1">
              <a:off x="46" y="101340"/>
              <a:ext cx="23" cy="3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a:p>
          </p:txBody>
        </p:sp>
        <p:sp>
          <p:nvSpPr>
            <p:cNvPr id="67" name="AutoShape 61" descr="格子 (小)"/>
            <p:cNvSpPr>
              <a:spLocks noChangeAspect="1" noChangeArrowheads="1"/>
            </p:cNvSpPr>
            <p:nvPr/>
          </p:nvSpPr>
          <p:spPr bwMode="auto">
            <a:xfrm>
              <a:off x="21" y="101367"/>
              <a:ext cx="240" cy="192"/>
            </a:xfrm>
            <a:prstGeom prst="cube">
              <a:avLst>
                <a:gd name="adj" fmla="val 25000"/>
              </a:avLst>
            </a:prstGeom>
            <a:pattFill prst="smGrid">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a:p>
          </p:txBody>
        </p:sp>
        <p:sp>
          <p:nvSpPr>
            <p:cNvPr id="68" name="AutoShape 62"/>
            <p:cNvSpPr>
              <a:spLocks noChangeAspect="1" noChangeArrowheads="1"/>
            </p:cNvSpPr>
            <p:nvPr/>
          </p:nvSpPr>
          <p:spPr bwMode="auto">
            <a:xfrm>
              <a:off x="33" y="101526"/>
              <a:ext cx="60" cy="6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a:p>
          </p:txBody>
        </p:sp>
        <p:sp>
          <p:nvSpPr>
            <p:cNvPr id="69" name="AutoShape 63"/>
            <p:cNvSpPr>
              <a:spLocks noChangeAspect="1" noChangeArrowheads="1"/>
            </p:cNvSpPr>
            <p:nvPr/>
          </p:nvSpPr>
          <p:spPr bwMode="auto">
            <a:xfrm>
              <a:off x="138" y="101526"/>
              <a:ext cx="60" cy="6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a:p>
          </p:txBody>
        </p:sp>
        <p:sp>
          <p:nvSpPr>
            <p:cNvPr id="70" name="Line 64"/>
            <p:cNvSpPr>
              <a:spLocks noChangeAspect="1" noChangeShapeType="1"/>
            </p:cNvSpPr>
            <p:nvPr/>
          </p:nvSpPr>
          <p:spPr bwMode="auto">
            <a:xfrm flipH="1">
              <a:off x="0" y="101337"/>
              <a:ext cx="53" cy="5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a:p>
          </p:txBody>
        </p:sp>
      </p:grpSp>
      <p:pic>
        <p:nvPicPr>
          <p:cNvPr id="71" name="Picture 124" descr="imagesCAY3SL58"/>
          <p:cNvPicPr>
            <a:picLocks noChangeAspect="1" noChangeArrowheads="1"/>
          </p:cNvPicPr>
          <p:nvPr/>
        </p:nvPicPr>
        <p:blipFill>
          <a:blip r:embed="rId5" cstate="print">
            <a:extLst>
              <a:ext uri="{28A0092B-C50C-407E-A947-70E740481C1C}">
                <a14:useLocalDpi xmlns:a14="http://schemas.microsoft.com/office/drawing/2010/main" val="0"/>
              </a:ext>
            </a:extLst>
          </a:blip>
          <a:srcRect l="11923" r="24072"/>
          <a:stretch>
            <a:fillRect/>
          </a:stretch>
        </p:blipFill>
        <p:spPr bwMode="auto">
          <a:xfrm>
            <a:off x="7642994" y="5453466"/>
            <a:ext cx="174245" cy="269128"/>
          </a:xfrm>
          <a:prstGeom prst="rect">
            <a:avLst/>
          </a:prstGeom>
          <a:noFill/>
          <a:extLst>
            <a:ext uri="{909E8E84-426E-40DD-AFC4-6F175D3DCCD1}">
              <a14:hiddenFill xmlns:a14="http://schemas.microsoft.com/office/drawing/2010/main">
                <a:solidFill>
                  <a:srgbClr val="FFFFFF"/>
                </a:solidFill>
              </a14:hiddenFill>
            </a:ext>
          </a:extLst>
        </p:spPr>
      </p:pic>
      <p:grpSp>
        <p:nvGrpSpPr>
          <p:cNvPr id="72" name="Group 58"/>
          <p:cNvGrpSpPr>
            <a:grpSpLocks noChangeAspect="1"/>
          </p:cNvGrpSpPr>
          <p:nvPr/>
        </p:nvGrpSpPr>
        <p:grpSpPr bwMode="auto">
          <a:xfrm>
            <a:off x="7426970" y="5497371"/>
            <a:ext cx="219467" cy="210195"/>
            <a:chOff x="1311514" y="90451"/>
            <a:chExt cx="261" cy="249"/>
          </a:xfrm>
        </p:grpSpPr>
        <p:sp>
          <p:nvSpPr>
            <p:cNvPr id="73" name="Line 59"/>
            <p:cNvSpPr>
              <a:spLocks noChangeAspect="1" noChangeShapeType="1"/>
            </p:cNvSpPr>
            <p:nvPr/>
          </p:nvSpPr>
          <p:spPr bwMode="auto">
            <a:xfrm flipH="1" flipV="1">
              <a:off x="1311515" y="90490"/>
              <a:ext cx="23" cy="3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a:p>
          </p:txBody>
        </p:sp>
        <p:sp>
          <p:nvSpPr>
            <p:cNvPr id="74" name="Line 60"/>
            <p:cNvSpPr>
              <a:spLocks noChangeAspect="1" noChangeShapeType="1"/>
            </p:cNvSpPr>
            <p:nvPr/>
          </p:nvSpPr>
          <p:spPr bwMode="auto">
            <a:xfrm flipH="1" flipV="1">
              <a:off x="1311560" y="90454"/>
              <a:ext cx="23" cy="3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a:p>
          </p:txBody>
        </p:sp>
        <p:sp>
          <p:nvSpPr>
            <p:cNvPr id="75" name="AutoShape 61" descr="格子 (小)"/>
            <p:cNvSpPr>
              <a:spLocks noChangeAspect="1" noChangeArrowheads="1"/>
            </p:cNvSpPr>
            <p:nvPr/>
          </p:nvSpPr>
          <p:spPr bwMode="auto">
            <a:xfrm>
              <a:off x="1311535" y="90481"/>
              <a:ext cx="240" cy="192"/>
            </a:xfrm>
            <a:prstGeom prst="cube">
              <a:avLst>
                <a:gd name="adj" fmla="val 25000"/>
              </a:avLst>
            </a:prstGeom>
            <a:pattFill prst="smGrid">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a:p>
          </p:txBody>
        </p:sp>
        <p:sp>
          <p:nvSpPr>
            <p:cNvPr id="76" name="AutoShape 62"/>
            <p:cNvSpPr>
              <a:spLocks noChangeAspect="1" noChangeArrowheads="1"/>
            </p:cNvSpPr>
            <p:nvPr/>
          </p:nvSpPr>
          <p:spPr bwMode="auto">
            <a:xfrm>
              <a:off x="1311547" y="90640"/>
              <a:ext cx="60" cy="6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a:p>
          </p:txBody>
        </p:sp>
        <p:sp>
          <p:nvSpPr>
            <p:cNvPr id="77" name="AutoShape 63"/>
            <p:cNvSpPr>
              <a:spLocks noChangeAspect="1" noChangeArrowheads="1"/>
            </p:cNvSpPr>
            <p:nvPr/>
          </p:nvSpPr>
          <p:spPr bwMode="auto">
            <a:xfrm>
              <a:off x="1311652" y="90640"/>
              <a:ext cx="60" cy="6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a:p>
          </p:txBody>
        </p:sp>
        <p:sp>
          <p:nvSpPr>
            <p:cNvPr id="78" name="Line 64"/>
            <p:cNvSpPr>
              <a:spLocks noChangeAspect="1" noChangeShapeType="1"/>
            </p:cNvSpPr>
            <p:nvPr/>
          </p:nvSpPr>
          <p:spPr bwMode="auto">
            <a:xfrm flipH="1">
              <a:off x="1311514" y="90451"/>
              <a:ext cx="53" cy="5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ja-JP" altLang="en-US"/>
            </a:p>
          </p:txBody>
        </p:sp>
      </p:grpSp>
      <p:pic>
        <p:nvPicPr>
          <p:cNvPr id="79"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0437" y="5539388"/>
            <a:ext cx="233334" cy="84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 name="下カーブ矢印 79"/>
          <p:cNvSpPr/>
          <p:nvPr/>
        </p:nvSpPr>
        <p:spPr bwMode="auto">
          <a:xfrm>
            <a:off x="7592250" y="5406557"/>
            <a:ext cx="369899" cy="121749"/>
          </a:xfrm>
          <a:prstGeom prst="curvedDownArrow">
            <a:avLst/>
          </a:prstGeom>
          <a:solidFill>
            <a:schemeClr val="tx2">
              <a:lumMod val="60000"/>
              <a:lumOff val="40000"/>
            </a:schemeClr>
          </a:solidFill>
          <a:ln w="9525" cap="flat" cmpd="sng" algn="ctr">
            <a:solidFill>
              <a:srgbClr xmlns:mc="http://schemas.openxmlformats.org/markup-compatibility/2006" xmlns:a14="http://schemas.microsoft.com/office/drawing/2010/main" val="000000" mc:Ignorable="a14" a14:legacySpreadsheetColorIndex="64"/>
            </a:solidFill>
            <a:prstDash val="solid"/>
            <a:round/>
            <a:headEnd type="none" w="med" len="med"/>
            <a:tailEnd type="none" w="med" len="med"/>
          </a:ln>
          <a:effectLst/>
          <a:extLst/>
        </p:spPr>
        <p:txBody>
          <a:bodyPr wrap="square" lIns="18288" tIns="0" rIns="0" bIns="0" rtlCol="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endParaRPr kumimoji="1" lang="ja-JP" altLang="en-US" sz="1100"/>
          </a:p>
        </p:txBody>
      </p:sp>
      <p:pic>
        <p:nvPicPr>
          <p:cNvPr id="81"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73980" y="5493842"/>
            <a:ext cx="233334" cy="84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2" name="正方形/長方形 81"/>
          <p:cNvSpPr/>
          <p:nvPr/>
        </p:nvSpPr>
        <p:spPr>
          <a:xfrm>
            <a:off x="6781386" y="4838035"/>
            <a:ext cx="631813" cy="1086750"/>
          </a:xfrm>
          <a:prstGeom prst="rect">
            <a:avLst/>
          </a:prstGeom>
          <a:solidFill>
            <a:srgbClr val="CC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tIns="0" bIns="0" rtlCol="0" anchor="ctr"/>
          <a:lstStyle/>
          <a:p>
            <a:pPr algn="ctr"/>
            <a:r>
              <a:rPr lang="ja-JP" altLang="en-US" sz="1050" dirty="0" smtClean="0">
                <a:solidFill>
                  <a:schemeClr val="tx1"/>
                </a:solidFill>
              </a:rPr>
              <a:t>補充用</a:t>
            </a:r>
            <a:endParaRPr lang="en-US" altLang="ja-JP" sz="1050" dirty="0" smtClean="0">
              <a:solidFill>
                <a:schemeClr val="tx1"/>
              </a:solidFill>
            </a:endParaRPr>
          </a:p>
          <a:p>
            <a:pPr algn="ctr"/>
            <a:r>
              <a:rPr kumimoji="1" lang="ja-JP" altLang="en-US" sz="1050" dirty="0" smtClean="0">
                <a:solidFill>
                  <a:schemeClr val="tx1"/>
                </a:solidFill>
              </a:rPr>
              <a:t>Ａパレット置場</a:t>
            </a:r>
            <a:endParaRPr kumimoji="1" lang="en-US" altLang="ja-JP" sz="1050" dirty="0" smtClean="0">
              <a:solidFill>
                <a:schemeClr val="tx1"/>
              </a:solidFill>
            </a:endParaRPr>
          </a:p>
          <a:p>
            <a:pPr algn="ctr"/>
            <a:r>
              <a:rPr kumimoji="1" lang="ja-JP" altLang="en-US" sz="1000" dirty="0" smtClean="0">
                <a:solidFill>
                  <a:schemeClr val="tx1"/>
                </a:solidFill>
              </a:rPr>
              <a:t>（補充対象のみ）</a:t>
            </a:r>
            <a:endParaRPr kumimoji="1" lang="ja-JP" altLang="en-US" sz="1000" dirty="0">
              <a:solidFill>
                <a:schemeClr val="tx1"/>
              </a:solidFill>
            </a:endParaRPr>
          </a:p>
        </p:txBody>
      </p:sp>
      <p:sp>
        <p:nvSpPr>
          <p:cNvPr id="83" name="テキスト ボックス 82"/>
          <p:cNvSpPr txBox="1"/>
          <p:nvPr/>
        </p:nvSpPr>
        <p:spPr>
          <a:xfrm>
            <a:off x="6662033" y="4574840"/>
            <a:ext cx="1688683" cy="203973"/>
          </a:xfrm>
          <a:prstGeom prst="rect">
            <a:avLst/>
          </a:prstGeom>
          <a:noFill/>
        </p:spPr>
        <p:txBody>
          <a:bodyPr wrap="square" lIns="41980" tIns="20990" rIns="41980" bIns="20990" rtlCol="0">
            <a:spAutoFit/>
          </a:bodyPr>
          <a:lstStyle/>
          <a:p>
            <a:pPr algn="ctr"/>
            <a:r>
              <a:rPr lang="en-US" altLang="ja-JP" sz="1050" b="1" dirty="0" smtClean="0">
                <a:solidFill>
                  <a:srgbClr val="0000FF"/>
                </a:solidFill>
                <a:latin typeface="+mn-ea"/>
                <a:ea typeface="+mn-ea"/>
              </a:rPr>
              <a:t>10</a:t>
            </a:r>
            <a:r>
              <a:rPr lang="ja-JP" altLang="en-US" sz="1050" b="1" dirty="0" smtClean="0">
                <a:solidFill>
                  <a:srgbClr val="0000FF"/>
                </a:solidFill>
                <a:latin typeface="+mn-ea"/>
                <a:ea typeface="+mn-ea"/>
              </a:rPr>
              <a:t>機種：</a:t>
            </a:r>
            <a:r>
              <a:rPr lang="en-US" altLang="ja-JP" sz="1050" b="1" dirty="0" smtClean="0">
                <a:solidFill>
                  <a:srgbClr val="0000FF"/>
                </a:solidFill>
                <a:latin typeface="+mn-ea"/>
                <a:ea typeface="+mn-ea"/>
              </a:rPr>
              <a:t>MIN</a:t>
            </a:r>
            <a:r>
              <a:rPr lang="ja-JP" altLang="en-US" sz="1050" b="1" dirty="0" smtClean="0">
                <a:solidFill>
                  <a:srgbClr val="0000FF"/>
                </a:solidFill>
                <a:latin typeface="+mn-ea"/>
                <a:ea typeface="+mn-ea"/>
              </a:rPr>
              <a:t> </a:t>
            </a:r>
            <a:r>
              <a:rPr lang="en-US" altLang="ja-JP" sz="1050" b="1" dirty="0" smtClean="0">
                <a:solidFill>
                  <a:srgbClr val="0000FF"/>
                </a:solidFill>
                <a:latin typeface="+mn-ea"/>
                <a:ea typeface="+mn-ea"/>
              </a:rPr>
              <a:t>90</a:t>
            </a:r>
            <a:r>
              <a:rPr lang="ja-JP" altLang="en-US" sz="1050" b="1" dirty="0" smtClean="0">
                <a:solidFill>
                  <a:srgbClr val="0000FF"/>
                </a:solidFill>
                <a:latin typeface="+mn-ea"/>
                <a:ea typeface="+mn-ea"/>
              </a:rPr>
              <a:t>個（▲</a:t>
            </a:r>
            <a:r>
              <a:rPr lang="en-US" altLang="ja-JP" sz="1050" b="1" dirty="0" smtClean="0">
                <a:solidFill>
                  <a:srgbClr val="0000FF"/>
                </a:solidFill>
                <a:latin typeface="+mn-ea"/>
                <a:ea typeface="+mn-ea"/>
              </a:rPr>
              <a:t>70</a:t>
            </a:r>
            <a:r>
              <a:rPr lang="ja-JP" altLang="en-US" sz="1050" b="1" dirty="0" smtClean="0">
                <a:solidFill>
                  <a:srgbClr val="0000FF"/>
                </a:solidFill>
                <a:latin typeface="+mn-ea"/>
                <a:ea typeface="+mn-ea"/>
              </a:rPr>
              <a:t>％）</a:t>
            </a:r>
            <a:endParaRPr lang="en-US" altLang="ja-JP" sz="1050" b="1" dirty="0">
              <a:solidFill>
                <a:srgbClr val="0000FF"/>
              </a:solidFill>
              <a:latin typeface="+mn-ea"/>
              <a:ea typeface="+mn-ea"/>
            </a:endParaRPr>
          </a:p>
        </p:txBody>
      </p:sp>
      <p:sp>
        <p:nvSpPr>
          <p:cNvPr id="84" name="U ターン矢印 83"/>
          <p:cNvSpPr/>
          <p:nvPr/>
        </p:nvSpPr>
        <p:spPr>
          <a:xfrm flipH="1" flipV="1">
            <a:off x="5836005" y="6229889"/>
            <a:ext cx="2432463" cy="228998"/>
          </a:xfrm>
          <a:prstGeom prst="uturnArrow">
            <a:avLst>
              <a:gd name="adj1" fmla="val 38511"/>
              <a:gd name="adj2" fmla="val 25000"/>
              <a:gd name="adj3" fmla="val 25000"/>
              <a:gd name="adj4" fmla="val 74577"/>
              <a:gd name="adj5" fmla="val 99577"/>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テキスト ボックス 84"/>
          <p:cNvSpPr txBox="1"/>
          <p:nvPr/>
        </p:nvSpPr>
        <p:spPr>
          <a:xfrm>
            <a:off x="7879482" y="5896287"/>
            <a:ext cx="626691" cy="365555"/>
          </a:xfrm>
          <a:prstGeom prst="rect">
            <a:avLst/>
          </a:prstGeom>
          <a:noFill/>
        </p:spPr>
        <p:txBody>
          <a:bodyPr wrap="square" lIns="41980" tIns="20990" rIns="41980" bIns="20990" rtlCol="0">
            <a:spAutoFit/>
          </a:bodyPr>
          <a:lstStyle/>
          <a:p>
            <a:r>
              <a:rPr lang="en-US" altLang="ja-JP" sz="1050" b="1" dirty="0" smtClean="0">
                <a:solidFill>
                  <a:srgbClr val="0000FF"/>
                </a:solidFill>
                <a:latin typeface="+mn-ea"/>
                <a:ea typeface="+mn-ea"/>
              </a:rPr>
              <a:t>MIN 78</a:t>
            </a:r>
            <a:r>
              <a:rPr lang="ja-JP" altLang="en-US" sz="1050" b="1" dirty="0" smtClean="0">
                <a:solidFill>
                  <a:srgbClr val="0000FF"/>
                </a:solidFill>
                <a:latin typeface="+mn-ea"/>
                <a:ea typeface="+mn-ea"/>
              </a:rPr>
              <a:t>個</a:t>
            </a:r>
            <a:endParaRPr lang="en-US" altLang="ja-JP" sz="1050" b="1" dirty="0" smtClean="0">
              <a:solidFill>
                <a:srgbClr val="0000FF"/>
              </a:solidFill>
              <a:latin typeface="+mn-ea"/>
              <a:ea typeface="+mn-ea"/>
            </a:endParaRPr>
          </a:p>
          <a:p>
            <a:r>
              <a:rPr lang="ja-JP" altLang="en-US" sz="1050" b="1" dirty="0" smtClean="0">
                <a:solidFill>
                  <a:srgbClr val="0000FF"/>
                </a:solidFill>
                <a:latin typeface="+mn-ea"/>
                <a:ea typeface="+mn-ea"/>
              </a:rPr>
              <a:t>▲</a:t>
            </a:r>
            <a:r>
              <a:rPr lang="en-US" altLang="ja-JP" sz="1050" b="1" dirty="0" smtClean="0">
                <a:solidFill>
                  <a:srgbClr val="0000FF"/>
                </a:solidFill>
                <a:latin typeface="+mn-ea"/>
                <a:ea typeface="+mn-ea"/>
              </a:rPr>
              <a:t>100</a:t>
            </a:r>
            <a:r>
              <a:rPr lang="ja-JP" altLang="en-US" sz="1050" b="1" dirty="0" smtClean="0">
                <a:solidFill>
                  <a:srgbClr val="0000FF"/>
                </a:solidFill>
                <a:latin typeface="+mn-ea"/>
                <a:ea typeface="+mn-ea"/>
              </a:rPr>
              <a:t>個</a:t>
            </a:r>
            <a:endParaRPr lang="en-US" altLang="ja-JP" sz="1050" b="1" dirty="0">
              <a:solidFill>
                <a:srgbClr val="0000FF"/>
              </a:solidFill>
              <a:latin typeface="+mn-ea"/>
              <a:ea typeface="+mn-ea"/>
            </a:endParaRPr>
          </a:p>
        </p:txBody>
      </p:sp>
      <p:sp>
        <p:nvSpPr>
          <p:cNvPr id="86" name="テキスト ボックス 85"/>
          <p:cNvSpPr txBox="1"/>
          <p:nvPr/>
        </p:nvSpPr>
        <p:spPr>
          <a:xfrm>
            <a:off x="6756621" y="5896287"/>
            <a:ext cx="1013109" cy="365555"/>
          </a:xfrm>
          <a:prstGeom prst="rect">
            <a:avLst/>
          </a:prstGeom>
          <a:noFill/>
        </p:spPr>
        <p:txBody>
          <a:bodyPr wrap="square" lIns="41980" tIns="20990" rIns="41980" bIns="20990" rtlCol="0">
            <a:spAutoFit/>
          </a:bodyPr>
          <a:lstStyle/>
          <a:p>
            <a:r>
              <a:rPr lang="en-US" altLang="ja-JP" sz="1050" b="1" dirty="0" smtClean="0">
                <a:solidFill>
                  <a:srgbClr val="0000FF"/>
                </a:solidFill>
                <a:latin typeface="+mn-ea"/>
                <a:ea typeface="+mn-ea"/>
              </a:rPr>
              <a:t>MIN 12</a:t>
            </a:r>
            <a:r>
              <a:rPr lang="ja-JP" altLang="en-US" sz="1050" b="1" dirty="0" smtClean="0">
                <a:solidFill>
                  <a:srgbClr val="0000FF"/>
                </a:solidFill>
                <a:latin typeface="+mn-ea"/>
                <a:ea typeface="+mn-ea"/>
              </a:rPr>
              <a:t>個</a:t>
            </a:r>
            <a:endParaRPr lang="en-US" altLang="ja-JP" sz="1050" b="1" dirty="0" smtClean="0">
              <a:solidFill>
                <a:srgbClr val="0000FF"/>
              </a:solidFill>
              <a:latin typeface="+mn-ea"/>
              <a:ea typeface="+mn-ea"/>
            </a:endParaRPr>
          </a:p>
          <a:p>
            <a:r>
              <a:rPr lang="ja-JP" altLang="en-US" sz="1050" b="1" dirty="0" smtClean="0">
                <a:solidFill>
                  <a:srgbClr val="0000FF"/>
                </a:solidFill>
                <a:latin typeface="+mn-ea"/>
                <a:ea typeface="+mn-ea"/>
              </a:rPr>
              <a:t>⇒全て補充</a:t>
            </a:r>
            <a:endParaRPr lang="en-US" altLang="ja-JP" sz="1050" b="1" dirty="0" smtClean="0">
              <a:solidFill>
                <a:srgbClr val="0000FF"/>
              </a:solidFill>
              <a:latin typeface="+mn-ea"/>
              <a:ea typeface="+mn-ea"/>
            </a:endParaRPr>
          </a:p>
        </p:txBody>
      </p:sp>
      <p:sp>
        <p:nvSpPr>
          <p:cNvPr id="87" name="角丸四角形 86"/>
          <p:cNvSpPr/>
          <p:nvPr/>
        </p:nvSpPr>
        <p:spPr>
          <a:xfrm>
            <a:off x="6676753" y="4773573"/>
            <a:ext cx="1833418" cy="1538764"/>
          </a:xfrm>
          <a:prstGeom prst="roundRect">
            <a:avLst>
              <a:gd name="adj" fmla="val 7246"/>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四角形吹き出し 87"/>
          <p:cNvSpPr/>
          <p:nvPr/>
        </p:nvSpPr>
        <p:spPr>
          <a:xfrm>
            <a:off x="5450887" y="5824353"/>
            <a:ext cx="1019981" cy="360000"/>
          </a:xfrm>
          <a:prstGeom prst="wedgeRectCallout">
            <a:avLst>
              <a:gd name="adj1" fmla="val 4232"/>
              <a:gd name="adj2" fmla="val 64131"/>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50" b="1" dirty="0" smtClean="0">
                <a:solidFill>
                  <a:schemeClr val="tx1"/>
                </a:solidFill>
                <a:latin typeface="+mn-ea"/>
              </a:rPr>
              <a:t>MIN</a:t>
            </a:r>
            <a:r>
              <a:rPr lang="ja-JP" altLang="en-US" sz="1050" b="1" dirty="0" smtClean="0">
                <a:solidFill>
                  <a:schemeClr val="tx1"/>
                </a:solidFill>
                <a:latin typeface="+mn-ea"/>
              </a:rPr>
              <a:t>在庫で</a:t>
            </a:r>
            <a:endParaRPr lang="en-US" altLang="ja-JP" sz="1050" b="1" dirty="0" smtClean="0">
              <a:solidFill>
                <a:schemeClr val="tx1"/>
              </a:solidFill>
              <a:latin typeface="+mn-ea"/>
            </a:endParaRPr>
          </a:p>
          <a:p>
            <a:r>
              <a:rPr lang="ja-JP" altLang="en-US" sz="1050" b="1" dirty="0" smtClean="0">
                <a:solidFill>
                  <a:schemeClr val="tx1"/>
                </a:solidFill>
                <a:latin typeface="+mn-ea"/>
              </a:rPr>
              <a:t>自動搬送指示</a:t>
            </a:r>
            <a:endParaRPr lang="en-US" altLang="ja-JP" sz="1050" b="1" dirty="0">
              <a:solidFill>
                <a:schemeClr val="tx1"/>
              </a:solidFill>
              <a:latin typeface="+mn-ea"/>
            </a:endParaRPr>
          </a:p>
        </p:txBody>
      </p:sp>
      <p:sp>
        <p:nvSpPr>
          <p:cNvPr id="89" name="テキスト ボックス 88"/>
          <p:cNvSpPr txBox="1"/>
          <p:nvPr/>
        </p:nvSpPr>
        <p:spPr>
          <a:xfrm>
            <a:off x="3200570" y="4478488"/>
            <a:ext cx="1808508" cy="246221"/>
          </a:xfrm>
          <a:prstGeom prst="rect">
            <a:avLst/>
          </a:prstGeom>
          <a:solidFill>
            <a:schemeClr val="bg1"/>
          </a:solidFill>
        </p:spPr>
        <p:txBody>
          <a:bodyPr wrap="none" rtlCol="0">
            <a:spAutoFit/>
          </a:bodyPr>
          <a:lstStyle/>
          <a:p>
            <a:r>
              <a:rPr lang="ja-JP" altLang="en-US" sz="1000" b="1" dirty="0" smtClean="0"/>
              <a:t>立体倉庫内　機種</a:t>
            </a:r>
            <a:r>
              <a:rPr lang="ja-JP" altLang="en-US" sz="1000" b="1" dirty="0"/>
              <a:t>毎の</a:t>
            </a:r>
            <a:r>
              <a:rPr kumimoji="1" lang="ja-JP" altLang="en-US" sz="1000" b="1" dirty="0" smtClean="0"/>
              <a:t>在庫数</a:t>
            </a:r>
            <a:endParaRPr kumimoji="1" lang="ja-JP" altLang="en-US" sz="1000" b="1" dirty="0"/>
          </a:p>
        </p:txBody>
      </p:sp>
      <p:sp>
        <p:nvSpPr>
          <p:cNvPr id="90" name="テキスト ボックス 89"/>
          <p:cNvSpPr txBox="1"/>
          <p:nvPr/>
        </p:nvSpPr>
        <p:spPr>
          <a:xfrm>
            <a:off x="1408471" y="6104848"/>
            <a:ext cx="1407758" cy="230832"/>
          </a:xfrm>
          <a:prstGeom prst="rect">
            <a:avLst/>
          </a:prstGeom>
          <a:noFill/>
        </p:spPr>
        <p:txBody>
          <a:bodyPr wrap="none" rtlCol="0">
            <a:spAutoFit/>
          </a:bodyPr>
          <a:lstStyle/>
          <a:p>
            <a:r>
              <a:rPr lang="en-US" altLang="ja-JP" sz="900" b="1" dirty="0" smtClean="0">
                <a:solidFill>
                  <a:srgbClr val="0000FF"/>
                </a:solidFill>
                <a:latin typeface="+mn-ea"/>
                <a:ea typeface="+mn-ea"/>
              </a:rPr>
              <a:t>298</a:t>
            </a:r>
            <a:r>
              <a:rPr lang="ja-JP" altLang="en-US" sz="900" b="1" dirty="0" smtClean="0">
                <a:solidFill>
                  <a:srgbClr val="0000FF"/>
                </a:solidFill>
                <a:latin typeface="+mn-ea"/>
                <a:ea typeface="+mn-ea"/>
              </a:rPr>
              <a:t>個以下となるよう設計</a:t>
            </a:r>
            <a:endParaRPr kumimoji="1" lang="ja-JP" altLang="en-US" sz="900" b="1" dirty="0">
              <a:solidFill>
                <a:srgbClr val="0000FF"/>
              </a:solidFill>
              <a:latin typeface="+mn-ea"/>
              <a:ea typeface="+mn-ea"/>
            </a:endParaRPr>
          </a:p>
        </p:txBody>
      </p:sp>
      <p:cxnSp>
        <p:nvCxnSpPr>
          <p:cNvPr id="91" name="直線コネクタ 90"/>
          <p:cNvCxnSpPr/>
          <p:nvPr/>
        </p:nvCxnSpPr>
        <p:spPr>
          <a:xfrm flipH="1">
            <a:off x="1443640" y="5164494"/>
            <a:ext cx="1501620" cy="0"/>
          </a:xfrm>
          <a:prstGeom prst="line">
            <a:avLst/>
          </a:prstGeom>
          <a:ln w="19050">
            <a:solidFill>
              <a:srgbClr val="0000FF"/>
            </a:solidFill>
            <a:prstDash val="solid"/>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1845636" y="4484305"/>
            <a:ext cx="697627" cy="246221"/>
          </a:xfrm>
          <a:prstGeom prst="rect">
            <a:avLst/>
          </a:prstGeom>
          <a:solidFill>
            <a:schemeClr val="bg1"/>
          </a:solidFill>
        </p:spPr>
        <p:txBody>
          <a:bodyPr wrap="none" rtlCol="0">
            <a:spAutoFit/>
          </a:bodyPr>
          <a:lstStyle/>
          <a:p>
            <a:r>
              <a:rPr kumimoji="1" lang="ja-JP" altLang="en-US" sz="1000" b="1" dirty="0" smtClean="0"/>
              <a:t>総在庫数</a:t>
            </a:r>
            <a:endParaRPr kumimoji="1" lang="ja-JP" altLang="en-US" sz="1000" b="1" dirty="0"/>
          </a:p>
        </p:txBody>
      </p:sp>
      <p:sp>
        <p:nvSpPr>
          <p:cNvPr id="93" name="角丸四角形 92"/>
          <p:cNvSpPr/>
          <p:nvPr/>
        </p:nvSpPr>
        <p:spPr>
          <a:xfrm>
            <a:off x="1147764" y="4410336"/>
            <a:ext cx="4054576" cy="2315006"/>
          </a:xfrm>
          <a:prstGeom prst="roundRect">
            <a:avLst>
              <a:gd name="adj" fmla="val 7246"/>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p:cNvSpPr txBox="1"/>
          <p:nvPr/>
        </p:nvSpPr>
        <p:spPr>
          <a:xfrm>
            <a:off x="2283836" y="4293685"/>
            <a:ext cx="1750800" cy="230832"/>
          </a:xfrm>
          <a:prstGeom prst="rect">
            <a:avLst/>
          </a:prstGeom>
          <a:solidFill>
            <a:srgbClr val="CCFFFF"/>
          </a:solidFill>
          <a:ln>
            <a:solidFill>
              <a:srgbClr val="0000FF"/>
            </a:solidFill>
          </a:ln>
        </p:spPr>
        <p:txBody>
          <a:bodyPr wrap="none" rtlCol="0">
            <a:spAutoFit/>
          </a:bodyPr>
          <a:lstStyle/>
          <a:p>
            <a:r>
              <a:rPr kumimoji="1" lang="ja-JP" altLang="en-US" sz="900" b="1" dirty="0" smtClean="0">
                <a:solidFill>
                  <a:srgbClr val="0000FF"/>
                </a:solidFill>
              </a:rPr>
              <a:t>シミュレーションで</a:t>
            </a:r>
            <a:r>
              <a:rPr kumimoji="1" lang="en-US" altLang="ja-JP" sz="900" b="1" dirty="0" smtClean="0">
                <a:solidFill>
                  <a:srgbClr val="0000FF"/>
                </a:solidFill>
              </a:rPr>
              <a:t>MIN</a:t>
            </a:r>
            <a:r>
              <a:rPr kumimoji="1" lang="ja-JP" altLang="en-US" sz="900" b="1" dirty="0" smtClean="0">
                <a:solidFill>
                  <a:srgbClr val="0000FF"/>
                </a:solidFill>
              </a:rPr>
              <a:t>在庫設計</a:t>
            </a:r>
            <a:endParaRPr kumimoji="1" lang="ja-JP" altLang="en-US" sz="900" b="1" dirty="0">
              <a:solidFill>
                <a:srgbClr val="0000FF"/>
              </a:solidFill>
            </a:endParaRPr>
          </a:p>
        </p:txBody>
      </p:sp>
      <p:sp>
        <p:nvSpPr>
          <p:cNvPr id="95" name="テキスト ボックス 94"/>
          <p:cNvSpPr txBox="1"/>
          <p:nvPr/>
        </p:nvSpPr>
        <p:spPr>
          <a:xfrm>
            <a:off x="4569097" y="5699312"/>
            <a:ext cx="753957" cy="230832"/>
          </a:xfrm>
          <a:prstGeom prst="rect">
            <a:avLst/>
          </a:prstGeom>
          <a:noFill/>
        </p:spPr>
        <p:txBody>
          <a:bodyPr wrap="square" rtlCol="0">
            <a:spAutoFit/>
          </a:bodyPr>
          <a:lstStyle/>
          <a:p>
            <a:r>
              <a:rPr lang="en-US" altLang="ja-JP" sz="900" b="1" dirty="0">
                <a:solidFill>
                  <a:srgbClr val="0000FF"/>
                </a:solidFill>
                <a:latin typeface="+mn-ea"/>
                <a:ea typeface="+mn-ea"/>
              </a:rPr>
              <a:t>MIN</a:t>
            </a:r>
            <a:r>
              <a:rPr kumimoji="1" lang="ja-JP" altLang="en-US" sz="900" b="1" dirty="0" smtClean="0">
                <a:solidFill>
                  <a:srgbClr val="0000FF"/>
                </a:solidFill>
                <a:latin typeface="+mn-ea"/>
                <a:ea typeface="+mn-ea"/>
              </a:rPr>
              <a:t>在庫</a:t>
            </a:r>
            <a:endParaRPr kumimoji="1" lang="ja-JP" altLang="en-US" sz="900" b="1" dirty="0">
              <a:solidFill>
                <a:srgbClr val="0000FF"/>
              </a:solidFill>
              <a:latin typeface="+mn-ea"/>
              <a:ea typeface="+mn-ea"/>
            </a:endParaRPr>
          </a:p>
        </p:txBody>
      </p:sp>
      <p:sp>
        <p:nvSpPr>
          <p:cNvPr id="96" name="フリーフォーム 95"/>
          <p:cNvSpPr/>
          <p:nvPr/>
        </p:nvSpPr>
        <p:spPr>
          <a:xfrm>
            <a:off x="3568819" y="5721009"/>
            <a:ext cx="1072011" cy="213013"/>
          </a:xfrm>
          <a:custGeom>
            <a:avLst/>
            <a:gdLst>
              <a:gd name="connsiteX0" fmla="*/ 0 w 771525"/>
              <a:gd name="connsiteY0" fmla="*/ 0 h 176212"/>
              <a:gd name="connsiteX1" fmla="*/ 116681 w 771525"/>
              <a:gd name="connsiteY1" fmla="*/ 0 h 176212"/>
              <a:gd name="connsiteX2" fmla="*/ 116681 w 771525"/>
              <a:gd name="connsiteY2" fmla="*/ 73819 h 176212"/>
              <a:gd name="connsiteX3" fmla="*/ 407194 w 771525"/>
              <a:gd name="connsiteY3" fmla="*/ 73819 h 176212"/>
              <a:gd name="connsiteX4" fmla="*/ 407194 w 771525"/>
              <a:gd name="connsiteY4" fmla="*/ 142875 h 176212"/>
              <a:gd name="connsiteX5" fmla="*/ 642937 w 771525"/>
              <a:gd name="connsiteY5" fmla="*/ 142875 h 176212"/>
              <a:gd name="connsiteX6" fmla="*/ 642937 w 771525"/>
              <a:gd name="connsiteY6" fmla="*/ 176212 h 176212"/>
              <a:gd name="connsiteX7" fmla="*/ 771525 w 771525"/>
              <a:gd name="connsiteY7" fmla="*/ 176212 h 17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1525" h="176212">
                <a:moveTo>
                  <a:pt x="0" y="0"/>
                </a:moveTo>
                <a:lnTo>
                  <a:pt x="116681" y="0"/>
                </a:lnTo>
                <a:lnTo>
                  <a:pt x="116681" y="73819"/>
                </a:lnTo>
                <a:lnTo>
                  <a:pt x="407194" y="73819"/>
                </a:lnTo>
                <a:lnTo>
                  <a:pt x="407194" y="142875"/>
                </a:lnTo>
                <a:lnTo>
                  <a:pt x="642937" y="142875"/>
                </a:lnTo>
                <a:lnTo>
                  <a:pt x="642937" y="176212"/>
                </a:lnTo>
                <a:lnTo>
                  <a:pt x="771525" y="176212"/>
                </a:lnTo>
              </a:path>
            </a:pathLst>
          </a:cu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p:cNvSpPr txBox="1"/>
          <p:nvPr/>
        </p:nvSpPr>
        <p:spPr>
          <a:xfrm>
            <a:off x="3159236" y="6111172"/>
            <a:ext cx="2072540" cy="230832"/>
          </a:xfrm>
          <a:prstGeom prst="rect">
            <a:avLst/>
          </a:prstGeom>
          <a:noFill/>
        </p:spPr>
        <p:txBody>
          <a:bodyPr wrap="square" rtlCol="0">
            <a:spAutoFit/>
          </a:bodyPr>
          <a:lstStyle/>
          <a:p>
            <a:r>
              <a:rPr kumimoji="1" lang="ja-JP" altLang="en-US" sz="900" b="1" dirty="0" smtClean="0">
                <a:solidFill>
                  <a:srgbClr val="0000FF"/>
                </a:solidFill>
                <a:latin typeface="+mn-ea"/>
                <a:ea typeface="+mn-ea"/>
              </a:rPr>
              <a:t>欠品しない機種毎の</a:t>
            </a:r>
            <a:r>
              <a:rPr lang="en-US" altLang="ja-JP" sz="900" b="1" dirty="0" smtClean="0">
                <a:solidFill>
                  <a:srgbClr val="0000FF"/>
                </a:solidFill>
                <a:latin typeface="+mn-ea"/>
                <a:ea typeface="+mn-ea"/>
              </a:rPr>
              <a:t>MIN</a:t>
            </a:r>
            <a:r>
              <a:rPr kumimoji="1" lang="ja-JP" altLang="en-US" sz="900" b="1" dirty="0" smtClean="0">
                <a:solidFill>
                  <a:srgbClr val="0000FF"/>
                </a:solidFill>
                <a:latin typeface="+mn-ea"/>
                <a:ea typeface="+mn-ea"/>
              </a:rPr>
              <a:t>在庫を設計</a:t>
            </a:r>
            <a:endParaRPr kumimoji="1" lang="ja-JP" altLang="en-US" sz="900" b="1" dirty="0">
              <a:solidFill>
                <a:srgbClr val="0000FF"/>
              </a:solidFill>
              <a:latin typeface="+mn-ea"/>
              <a:ea typeface="+mn-ea"/>
            </a:endParaRPr>
          </a:p>
        </p:txBody>
      </p:sp>
      <p:sp>
        <p:nvSpPr>
          <p:cNvPr id="98" name="角丸四角形吹き出し 97"/>
          <p:cNvSpPr/>
          <p:nvPr/>
        </p:nvSpPr>
        <p:spPr>
          <a:xfrm>
            <a:off x="3028084" y="6359184"/>
            <a:ext cx="2027541" cy="303772"/>
          </a:xfrm>
          <a:prstGeom prst="wedgeRoundRectCallout">
            <a:avLst>
              <a:gd name="adj1" fmla="val 18187"/>
              <a:gd name="adj2" fmla="val -67988"/>
              <a:gd name="adj3" fmla="val 16667"/>
            </a:avLst>
          </a:prstGeom>
          <a:solidFill>
            <a:schemeClr val="accent4">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dirty="0" smtClean="0">
                <a:solidFill>
                  <a:schemeClr val="tx1"/>
                </a:solidFill>
              </a:rPr>
              <a:t>搬送指示～到着＝</a:t>
            </a:r>
            <a:r>
              <a:rPr lang="en-US" altLang="ja-JP" sz="800" dirty="0" smtClean="0">
                <a:solidFill>
                  <a:schemeClr val="tx1"/>
                </a:solidFill>
              </a:rPr>
              <a:t>30</a:t>
            </a:r>
            <a:r>
              <a:rPr lang="ja-JP" altLang="en-US" sz="800" dirty="0" smtClean="0">
                <a:solidFill>
                  <a:schemeClr val="tx1"/>
                </a:solidFill>
              </a:rPr>
              <a:t>分⇒</a:t>
            </a:r>
            <a:r>
              <a:rPr lang="en-US" altLang="ja-JP" sz="800" dirty="0" smtClean="0">
                <a:solidFill>
                  <a:schemeClr val="tx1"/>
                </a:solidFill>
              </a:rPr>
              <a:t>MIN</a:t>
            </a:r>
            <a:r>
              <a:rPr lang="ja-JP" altLang="en-US" sz="800" dirty="0" smtClean="0">
                <a:solidFill>
                  <a:schemeClr val="tx1"/>
                </a:solidFill>
              </a:rPr>
              <a:t>：</a:t>
            </a:r>
            <a:r>
              <a:rPr lang="en-US" altLang="ja-JP" sz="800" dirty="0" smtClean="0">
                <a:solidFill>
                  <a:schemeClr val="tx1"/>
                </a:solidFill>
              </a:rPr>
              <a:t>1</a:t>
            </a:r>
            <a:r>
              <a:rPr lang="ja-JP" altLang="en-US" sz="800" dirty="0" smtClean="0">
                <a:solidFill>
                  <a:schemeClr val="tx1"/>
                </a:solidFill>
              </a:rPr>
              <a:t>時間分に設定　（時間当り必要数</a:t>
            </a:r>
            <a:r>
              <a:rPr lang="en-US" altLang="ja-JP" sz="800" dirty="0" smtClean="0">
                <a:solidFill>
                  <a:schemeClr val="tx1"/>
                </a:solidFill>
              </a:rPr>
              <a:t>×1H</a:t>
            </a:r>
            <a:r>
              <a:rPr lang="ja-JP" altLang="en-US" sz="800" dirty="0" smtClean="0">
                <a:solidFill>
                  <a:schemeClr val="tx1"/>
                </a:solidFill>
              </a:rPr>
              <a:t>）</a:t>
            </a:r>
            <a:endParaRPr lang="en-US" altLang="ja-JP" sz="800" dirty="0" smtClean="0">
              <a:solidFill>
                <a:schemeClr val="tx1"/>
              </a:solidFill>
            </a:endParaRPr>
          </a:p>
        </p:txBody>
      </p:sp>
    </p:spTree>
    <p:extLst>
      <p:ext uri="{BB962C8B-B14F-4D97-AF65-F5344CB8AC3E}">
        <p14:creationId xmlns:p14="http://schemas.microsoft.com/office/powerpoint/2010/main" val="4254123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21"/>
          </p:nvPr>
        </p:nvSpPr>
        <p:spPr/>
        <p:txBody>
          <a:bodyPr/>
          <a:lstStyle/>
          <a:p>
            <a:fld id="{60521DE6-5807-4965-84A4-47CECCECC443}" type="datetime4">
              <a:rPr lang="en-US" altLang="ja-JP" smtClean="0"/>
              <a:t>April 21, 2023</a:t>
            </a:fld>
            <a:endParaRPr lang="en-US" dirty="0"/>
          </a:p>
        </p:txBody>
      </p:sp>
      <p:sp>
        <p:nvSpPr>
          <p:cNvPr id="4" name="スライド番号プレースホルダー 3"/>
          <p:cNvSpPr>
            <a:spLocks noGrp="1"/>
          </p:cNvSpPr>
          <p:nvPr>
            <p:ph type="sldNum" sz="quarter" idx="22"/>
          </p:nvPr>
        </p:nvSpPr>
        <p:spPr/>
        <p:txBody>
          <a:bodyPr/>
          <a:lstStyle/>
          <a:p>
            <a:fld id="{C9ED8002-315A-4F99-B394-092101E2DCBD}" type="slidenum">
              <a:rPr lang="en-US" altLang="ja-JP" smtClean="0"/>
              <a:pPr/>
              <a:t>6</a:t>
            </a:fld>
            <a:r>
              <a:rPr lang="en-US" altLang="ja-JP" smtClean="0"/>
              <a:t>/*00</a:t>
            </a:r>
            <a:endParaRPr lang="en-US" dirty="0"/>
          </a:p>
        </p:txBody>
      </p:sp>
      <p:sp>
        <p:nvSpPr>
          <p:cNvPr id="6" name="テキスト プレースホルダー 1"/>
          <p:cNvSpPr>
            <a:spLocks noGrp="1"/>
          </p:cNvSpPr>
          <p:nvPr>
            <p:ph type="body" sz="quarter" idx="20"/>
          </p:nvPr>
        </p:nvSpPr>
        <p:spPr>
          <a:xfrm>
            <a:off x="443077" y="273600"/>
            <a:ext cx="11629587" cy="351353"/>
          </a:xfrm>
        </p:spPr>
        <p:txBody>
          <a:bodyPr/>
          <a:lstStyle/>
          <a:p>
            <a:r>
              <a:rPr kumimoji="1" lang="ja-JP" altLang="en-US" dirty="0" smtClean="0"/>
              <a:t>事例⑥　物流センター検証</a:t>
            </a:r>
            <a:r>
              <a:rPr lang="ja-JP" altLang="en-US" dirty="0" smtClean="0"/>
              <a:t>（新規物流センターの立ち上げ成立性検証）</a:t>
            </a:r>
            <a:endParaRPr kumimoji="1" lang="ja-JP" altLang="en-US" dirty="0"/>
          </a:p>
        </p:txBody>
      </p:sp>
      <p:pic>
        <p:nvPicPr>
          <p:cNvPr id="7" name="図 6"/>
          <p:cNvPicPr>
            <a:picLocks noChangeAspect="1"/>
          </p:cNvPicPr>
          <p:nvPr/>
        </p:nvPicPr>
        <p:blipFill rotWithShape="1">
          <a:blip r:embed="rId2"/>
          <a:srcRect t="25505" b="14419"/>
          <a:stretch/>
        </p:blipFill>
        <p:spPr>
          <a:xfrm>
            <a:off x="335360" y="1940078"/>
            <a:ext cx="8640960" cy="3932609"/>
          </a:xfrm>
          <a:prstGeom prst="rect">
            <a:avLst/>
          </a:prstGeom>
        </p:spPr>
      </p:pic>
      <p:sp>
        <p:nvSpPr>
          <p:cNvPr id="8" name="テキスト ボックス 7"/>
          <p:cNvSpPr txBox="1"/>
          <p:nvPr/>
        </p:nvSpPr>
        <p:spPr>
          <a:xfrm>
            <a:off x="4966" y="633247"/>
            <a:ext cx="12067698" cy="1200329"/>
          </a:xfrm>
          <a:prstGeom prst="rect">
            <a:avLst/>
          </a:prstGeom>
          <a:noFill/>
        </p:spPr>
        <p:txBody>
          <a:bodyPr wrap="square" rtlCol="0">
            <a:spAutoFit/>
          </a:bodyPr>
          <a:lstStyle/>
          <a:p>
            <a:r>
              <a:rPr kumimoji="1" lang="en-US" altLang="ja-JP" dirty="0" smtClean="0"/>
              <a:t>【</a:t>
            </a:r>
            <a:r>
              <a:rPr lang="ja-JP" altLang="en-US" dirty="0" smtClean="0"/>
              <a:t>検証の目的、背景</a:t>
            </a:r>
            <a:r>
              <a:rPr kumimoji="1" lang="en-US" altLang="ja-JP" dirty="0" smtClean="0"/>
              <a:t>】</a:t>
            </a:r>
          </a:p>
          <a:p>
            <a:r>
              <a:rPr lang="ja-JP" altLang="en-US" dirty="0"/>
              <a:t>　</a:t>
            </a:r>
            <a:r>
              <a:rPr lang="ja-JP" altLang="en-US" dirty="0" smtClean="0"/>
              <a:t>物流センターにトラックが複数機種を混載し搬入し、物流センター内のフォークリフトが機種</a:t>
            </a:r>
            <a:r>
              <a:rPr lang="ja-JP" altLang="en-US" dirty="0"/>
              <a:t>毎</a:t>
            </a:r>
            <a:r>
              <a:rPr lang="ja-JP" altLang="en-US" dirty="0" smtClean="0"/>
              <a:t>に仕分け</a:t>
            </a:r>
            <a:endParaRPr lang="en-US" altLang="ja-JP" dirty="0" smtClean="0"/>
          </a:p>
          <a:p>
            <a:r>
              <a:rPr lang="ja-JP" altLang="en-US" dirty="0"/>
              <a:t>　</a:t>
            </a:r>
            <a:r>
              <a:rPr lang="ja-JP" altLang="en-US" dirty="0" smtClean="0"/>
              <a:t>搬送する際に、トラックの到着時間のばらつきやフォークリフト同士のバッティングも考慮した上でトラックが</a:t>
            </a:r>
            <a:endParaRPr lang="en-US" altLang="ja-JP" dirty="0" smtClean="0"/>
          </a:p>
          <a:p>
            <a:r>
              <a:rPr kumimoji="1" lang="ja-JP" altLang="en-US" dirty="0"/>
              <a:t>　</a:t>
            </a:r>
            <a:r>
              <a:rPr kumimoji="1" lang="ja-JP" altLang="en-US" dirty="0" smtClean="0"/>
              <a:t>渋滞しないトラック便の到着時間割やフォークリフトの台数を検証したい</a:t>
            </a:r>
            <a:endParaRPr kumimoji="1" lang="en-US" altLang="ja-JP" dirty="0" smtClean="0"/>
          </a:p>
        </p:txBody>
      </p:sp>
      <p:sp>
        <p:nvSpPr>
          <p:cNvPr id="10" name="テキスト ボックス 9"/>
          <p:cNvSpPr txBox="1"/>
          <p:nvPr/>
        </p:nvSpPr>
        <p:spPr>
          <a:xfrm>
            <a:off x="0" y="5987364"/>
            <a:ext cx="12072664" cy="646331"/>
          </a:xfrm>
          <a:prstGeom prst="rect">
            <a:avLst/>
          </a:prstGeom>
          <a:noFill/>
        </p:spPr>
        <p:txBody>
          <a:bodyPr wrap="square" rtlCol="0">
            <a:spAutoFit/>
          </a:bodyPr>
          <a:lstStyle/>
          <a:p>
            <a:r>
              <a:rPr kumimoji="1" lang="en-US" altLang="ja-JP" dirty="0" smtClean="0"/>
              <a:t>【</a:t>
            </a:r>
            <a:r>
              <a:rPr kumimoji="1" lang="ja-JP" altLang="en-US" dirty="0" smtClean="0"/>
              <a:t>検証の効果、嬉しさ</a:t>
            </a:r>
            <a:r>
              <a:rPr kumimoji="1" lang="en-US" altLang="ja-JP" dirty="0" smtClean="0"/>
              <a:t>】</a:t>
            </a:r>
          </a:p>
          <a:p>
            <a:r>
              <a:rPr lang="ja-JP" altLang="en-US" dirty="0"/>
              <a:t>　</a:t>
            </a:r>
            <a:r>
              <a:rPr lang="ja-JP" altLang="en-US" dirty="0" smtClean="0"/>
              <a:t>見つけた複数の問題を事前に対策し、新規物流センターを問題無く立ち上げ成功</a:t>
            </a:r>
            <a:endParaRPr kumimoji="1" lang="en-US" altLang="ja-JP" dirty="0" smtClean="0"/>
          </a:p>
        </p:txBody>
      </p:sp>
      <p:cxnSp>
        <p:nvCxnSpPr>
          <p:cNvPr id="11" name="直線コネクタ 10"/>
          <p:cNvCxnSpPr/>
          <p:nvPr/>
        </p:nvCxnSpPr>
        <p:spPr>
          <a:xfrm flipH="1">
            <a:off x="-23150" y="5972430"/>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H="1">
            <a:off x="-23150" y="1770819"/>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0" y="1822913"/>
            <a:ext cx="2495600" cy="369332"/>
          </a:xfrm>
          <a:prstGeom prst="rect">
            <a:avLst/>
          </a:prstGeom>
          <a:solidFill>
            <a:schemeClr val="bg1"/>
          </a:solidFill>
        </p:spPr>
        <p:txBody>
          <a:bodyPr wrap="square" rtlCol="0">
            <a:spAutoFit/>
          </a:bodyPr>
          <a:lstStyle/>
          <a:p>
            <a:r>
              <a:rPr kumimoji="1" lang="en-US" altLang="ja-JP" dirty="0" smtClean="0"/>
              <a:t>【</a:t>
            </a:r>
            <a:r>
              <a:rPr kumimoji="1" lang="ja-JP" altLang="en-US" dirty="0" smtClean="0"/>
              <a:t>検証の内容、結果</a:t>
            </a:r>
            <a:r>
              <a:rPr kumimoji="1" lang="en-US" altLang="ja-JP" dirty="0" smtClean="0"/>
              <a:t>】</a:t>
            </a:r>
          </a:p>
        </p:txBody>
      </p:sp>
    </p:spTree>
    <p:extLst>
      <p:ext uri="{BB962C8B-B14F-4D97-AF65-F5344CB8AC3E}">
        <p14:creationId xmlns:p14="http://schemas.microsoft.com/office/powerpoint/2010/main" val="355650071"/>
      </p:ext>
    </p:extLst>
  </p:cSld>
  <p:clrMapOvr>
    <a:masterClrMapping/>
  </p:clrMapOvr>
</p:sld>
</file>

<file path=ppt/theme/theme1.xml><?xml version="1.0" encoding="utf-8"?>
<a:theme xmlns:a="http://schemas.openxmlformats.org/drawingml/2006/main" name="表紙［機密なし］">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10408_AISINフォーマット_16+9_プレースホルダー.pptx" id="{7D96D695-4D02-484F-BEEE-736C5D26B8D2}" vid="{07EDE003-F208-436D-BDD2-6122F66B713D}"/>
    </a:ext>
  </a:extLst>
</a:theme>
</file>

<file path=ppt/theme/theme10.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表紙［関係者外秘］">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10408_AISINフォーマット_16+9_プレースホルダー.pptx" id="{7D96D695-4D02-484F-BEEE-736C5D26B8D2}" vid="{F79D32C0-19D7-431E-B7FF-C185A109BEBB}"/>
    </a:ext>
  </a:extLst>
</a:theme>
</file>

<file path=ppt/theme/theme3.xml><?xml version="1.0" encoding="utf-8"?>
<a:theme xmlns:a="http://schemas.openxmlformats.org/drawingml/2006/main" name="表紙［マル秘］">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10408_AISINフォーマット_16+9_プレースホルダー.pptx" id="{7D96D695-4D02-484F-BEEE-736C5D26B8D2}" vid="{FADEB875-DB6B-4639-9AF8-97F6C97BF5D8}"/>
    </a:ext>
  </a:extLst>
</a:theme>
</file>

<file path=ppt/theme/theme4.xml><?xml version="1.0" encoding="utf-8"?>
<a:theme xmlns:a="http://schemas.openxmlformats.org/drawingml/2006/main" name="表紙［極秘］">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10408_AISINフォーマット_16+9_プレースホルダー.pptx" id="{7D96D695-4D02-484F-BEEE-736C5D26B8D2}" vid="{7C8890E9-583C-44C8-9665-009E438B80B9}"/>
    </a:ext>
  </a:extLst>
</a:theme>
</file>

<file path=ppt/theme/theme5.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10408_AISINフォーマット_16+9_プレースホルダー.pptx" id="{7D96D695-4D02-484F-BEEE-736C5D26B8D2}" vid="{572B70B0-3E2B-4875-82B4-A38C47E6A9AE}"/>
    </a:ext>
  </a:extLst>
</a:theme>
</file>

<file path=ppt/theme/theme6.xml><?xml version="1.0" encoding="utf-8"?>
<a:theme xmlns:a="http://schemas.openxmlformats.org/drawingml/2006/main" name="内容［機密なし］">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10408_AISINフォーマット_16+9_プレースホルダー.pptx" id="{7D96D695-4D02-484F-BEEE-736C5D26B8D2}" vid="{C9699CDE-FAE7-48B7-A05D-127D350018B2}"/>
    </a:ext>
  </a:extLst>
</a:theme>
</file>

<file path=ppt/theme/theme7.xml><?xml version="1.0" encoding="utf-8"?>
<a:theme xmlns:a="http://schemas.openxmlformats.org/drawingml/2006/main" name="内容［関係者外秘］">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10408_AISINフォーマット_16+9_プレースホルダー.pptx" id="{7D96D695-4D02-484F-BEEE-736C5D26B8D2}" vid="{0E357F47-77F9-4AD1-A4D8-0CC3CA1D8AE8}"/>
    </a:ext>
  </a:extLst>
</a:theme>
</file>

<file path=ppt/theme/theme8.xml><?xml version="1.0" encoding="utf-8"?>
<a:theme xmlns:a="http://schemas.openxmlformats.org/drawingml/2006/main" name="内容［マル秘］">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10408_AISINフォーマット_16+9_プレースホルダー.pptx" id="{7D96D695-4D02-484F-BEEE-736C5D26B8D2}" vid="{8C481A9B-8D45-4F6F-95DE-75D16E60D9E2}"/>
    </a:ext>
  </a:extLst>
</a:theme>
</file>

<file path=ppt/theme/theme9.xml><?xml version="1.0" encoding="utf-8"?>
<a:theme xmlns:a="http://schemas.openxmlformats.org/drawingml/2006/main" name="内容［極秘］">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10408_AISINフォーマット_16+9_プレースホルダー.pptx" id="{7D96D695-4D02-484F-BEEE-736C5D26B8D2}" vid="{E5CAEE89-3787-4A4B-B59F-7ECC5C7D42FE}"/>
    </a:ext>
  </a:extLst>
</a:theme>
</file>

<file path=docProps/app.xml><?xml version="1.0" encoding="utf-8"?>
<Properties xmlns="http://schemas.openxmlformats.org/officeDocument/2006/extended-properties" xmlns:vt="http://schemas.openxmlformats.org/officeDocument/2006/docPropsVTypes">
  <Template>AISINフォーマット_wide</Template>
  <TotalTime>16886</TotalTime>
  <Words>1001</Words>
  <Application>Microsoft Office PowerPoint</Application>
  <PresentationFormat>ワイド画面</PresentationFormat>
  <Paragraphs>112</Paragraphs>
  <Slides>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9</vt:i4>
      </vt:variant>
      <vt:variant>
        <vt:lpstr>スライド タイトル</vt:lpstr>
      </vt:variant>
      <vt:variant>
        <vt:i4>7</vt:i4>
      </vt:variant>
    </vt:vector>
  </HeadingPairs>
  <TitlesOfParts>
    <vt:vector size="22" baseType="lpstr">
      <vt:lpstr>ＭＳ Ｐゴシック</vt:lpstr>
      <vt:lpstr>メイリオ</vt:lpstr>
      <vt:lpstr>游ゴシック</vt:lpstr>
      <vt:lpstr>Arial</vt:lpstr>
      <vt:lpstr>Calibri</vt:lpstr>
      <vt:lpstr>Segoe UI</vt:lpstr>
      <vt:lpstr>表紙［機密なし］</vt:lpstr>
      <vt:lpstr>表紙［関係者外秘］</vt:lpstr>
      <vt:lpstr>表紙［マル秘］</vt:lpstr>
      <vt:lpstr>表紙［極秘］</vt:lpstr>
      <vt:lpstr>最終頁</vt:lpstr>
      <vt:lpstr>内容［機密なし］</vt:lpstr>
      <vt:lpstr>内容［関係者外秘］</vt:lpstr>
      <vt:lpstr>内容［マル秘］</vt:lpstr>
      <vt:lpstr>内容［極秘］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Ozawa Hideyuki／小澤　秀之／AI</dc:creator>
  <cp:lastModifiedBy>Sakai Ryota／坂井　亮太／AI</cp:lastModifiedBy>
  <cp:revision>677</cp:revision>
  <cp:lastPrinted>2020-12-23T05:36:25Z</cp:lastPrinted>
  <dcterms:created xsi:type="dcterms:W3CDTF">2021-04-15T08:18:41Z</dcterms:created>
  <dcterms:modified xsi:type="dcterms:W3CDTF">2023-04-21T02:45:12Z</dcterms:modified>
</cp:coreProperties>
</file>