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8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36pt</a:t>
            </a:r>
            <a:endParaRPr kumimoji="1" lang="en-US" altLang="ja-JP" dirty="0"/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24pt</a:t>
            </a:r>
            <a:endParaRPr kumimoji="1" lang="en-US" altLang="ja-JP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 smtClean="0"/>
              <a:t>ページ見出し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 メイリオ</a:t>
            </a:r>
            <a:r>
              <a:rPr kumimoji="1" lang="en-US" altLang="ja-JP" dirty="0" smtClean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メイリオ</a:t>
            </a:r>
            <a:r>
              <a:rPr kumimoji="1" lang="en-US" altLang="ja-JP" dirty="0" smtClean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36pt</a:t>
            </a:r>
            <a:endParaRPr kumimoji="1" lang="en-US" altLang="ja-JP" dirty="0"/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24pt</a:t>
            </a:r>
            <a:endParaRPr kumimoji="1" lang="en-US" altLang="ja-JP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36pt</a:t>
            </a:r>
            <a:endParaRPr kumimoji="1" lang="en-US" altLang="ja-JP" dirty="0"/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24pt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36pt</a:t>
            </a:r>
            <a:endParaRPr kumimoji="1" lang="en-US" altLang="ja-JP" dirty="0"/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24pt</a:t>
            </a:r>
            <a:endParaRPr kumimoji="1" lang="en-US" altLang="ja-JP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年　　月　　日まで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28pt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項目タイトル</a:t>
            </a:r>
            <a:r>
              <a:rPr kumimoji="1" lang="en-US" altLang="ja-JP" dirty="0" smtClean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 smtClean="0"/>
              <a:t>36pt</a:t>
            </a:r>
            <a:endParaRPr kumimoji="1" lang="en-US" altLang="ja-JP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メイリオ</a:t>
            </a:r>
            <a:r>
              <a:rPr kumimoji="1" lang="en-US" altLang="ja-JP" dirty="0" smtClean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 smtClean="0"/>
              <a:t>ページ見出し メイリオ</a:t>
            </a:r>
            <a:r>
              <a:rPr kumimoji="1" lang="en-US" altLang="ja-JP" dirty="0" smtClean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5, 2022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 smtClean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 smtClean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 smtClean="0">
                <a:solidFill>
                  <a:schemeClr val="bg1"/>
                </a:solidFill>
              </a:rPr>
              <a:t>部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2022</a:t>
            </a:r>
            <a:r>
              <a:rPr kumimoji="1" lang="ja-JP" altLang="en-US" dirty="0" smtClean="0"/>
              <a:t>年３月</a:t>
            </a:r>
            <a:r>
              <a:rPr lang="ja-JP" altLang="en-US" dirty="0" smtClean="0"/>
              <a:t>１７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DS</a:t>
            </a:r>
            <a:r>
              <a:rPr lang="ja-JP" altLang="en-US" dirty="0" smtClean="0"/>
              <a:t>部　業革</a:t>
            </a:r>
            <a:r>
              <a:rPr lang="en-US" altLang="ja-JP" dirty="0" smtClean="0"/>
              <a:t>AI</a:t>
            </a:r>
            <a:r>
              <a:rPr lang="ja-JP" altLang="en-US" dirty="0" smtClean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11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Kawaguchi Masanori／川口　雅典／AI</cp:lastModifiedBy>
  <cp:revision>125</cp:revision>
  <dcterms:created xsi:type="dcterms:W3CDTF">2022-01-19T01:36:44Z</dcterms:created>
  <dcterms:modified xsi:type="dcterms:W3CDTF">2022-10-05T06:17:47Z</dcterms:modified>
</cp:coreProperties>
</file>