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81" r:id="rId4"/>
    <p:sldMasterId id="2147483676" r:id="rId5"/>
    <p:sldMasterId id="2147483661" r:id="rId6"/>
  </p:sldMasterIdLst>
  <p:notesMasterIdLst>
    <p:notesMasterId r:id="rId10"/>
  </p:notesMasterIdLst>
  <p:handoutMasterIdLst>
    <p:handoutMasterId r:id="rId11"/>
  </p:handoutMasterIdLst>
  <p:sldIdLst>
    <p:sldId id="383" r:id="rId7"/>
    <p:sldId id="384" r:id="rId8"/>
    <p:sldId id="381" r:id="rId9"/>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BCFF"/>
    <a:srgbClr val="CCFFCC"/>
    <a:srgbClr val="FFFFCC"/>
    <a:srgbClr val="FECED8"/>
    <a:srgbClr val="000000"/>
    <a:srgbClr val="808CB8"/>
    <a:srgbClr val="001A72"/>
    <a:srgbClr val="BFC6DC"/>
    <a:srgbClr val="4BC3F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AFD51-C570-4268-8DAE-90D6A2D4785C}" v="1" dt="2021-04-07T06:21:06.378"/>
    <p1510:client id="{5675BC00-0319-4111-90AB-6D2D8445F5C8}" v="84" dt="2023-10-05T10:10:02.139"/>
    <p1510:client id="{688CB90D-3682-4086-A864-852DA39DFE74}" v="80" dt="2023-10-06T07:27:14.136"/>
    <p1510:client id="{724A95D8-7784-4E35-A7E8-6DB16932BC81}" v="1633" dt="2023-10-06T07:14:25.395"/>
    <p1510:client id="{76BA687E-5D92-4F12-B4C3-CC374B0EEB60}" v="1" dt="2021-04-07T06:21:47.097"/>
    <p1510:client id="{7A6F2F3B-BC2A-4F63-BCCC-CD53854D5978}" v="1" dt="2021-04-07T06:16:37.32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83"/>
    <p:restoredTop sz="94728"/>
  </p:normalViewPr>
  <p:slideViewPr>
    <p:cSldViewPr>
      <p:cViewPr varScale="1">
        <p:scale>
          <a:sx n="152" d="100"/>
          <a:sy n="152" d="100"/>
        </p:scale>
        <p:origin x="2472" y="84"/>
      </p:cViewPr>
      <p:guideLst>
        <p:guide orient="horz" pos="2160"/>
        <p:guide pos="312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moto Go／ＤＳ部／AI" clId="Web-{688CB90D-3682-4086-A864-852DA39DFE74}"/>
    <pc:docChg chg="modSld">
      <pc:chgData name="Fukumoto Go／ＤＳ部／AI" userId="" providerId="" clId="Web-{688CB90D-3682-4086-A864-852DA39DFE74}" dt="2023-10-06T07:27:14.136" v="61" actId="20577"/>
      <pc:docMkLst>
        <pc:docMk/>
      </pc:docMkLst>
      <pc:sldChg chg="addSp delSp modSp">
        <pc:chgData name="Fukumoto Go／ＤＳ部／AI" userId="" providerId="" clId="Web-{688CB90D-3682-4086-A864-852DA39DFE74}" dt="2023-10-06T07:27:14.136" v="61" actId="20577"/>
        <pc:sldMkLst>
          <pc:docMk/>
          <pc:sldMk cId="655866022" sldId="382"/>
        </pc:sldMkLst>
        <pc:spChg chg="add del mod">
          <ac:chgData name="Fukumoto Go／ＤＳ部／AI" userId="" providerId="" clId="Web-{688CB90D-3682-4086-A864-852DA39DFE74}" dt="2023-10-06T07:23:03.315" v="19"/>
          <ac:spMkLst>
            <pc:docMk/>
            <pc:sldMk cId="655866022" sldId="382"/>
            <ac:spMk id="5" creationId="{A16CE25E-EE0C-E6C3-8D53-DB7BF11D9324}"/>
          </ac:spMkLst>
        </pc:spChg>
        <pc:spChg chg="mod">
          <ac:chgData name="Fukumoto Go／ＤＳ部／AI" userId="" providerId="" clId="Web-{688CB90D-3682-4086-A864-852DA39DFE74}" dt="2023-10-06T07:27:14.136" v="61" actId="20577"/>
          <ac:spMkLst>
            <pc:docMk/>
            <pc:sldMk cId="655866022" sldId="382"/>
            <ac:spMk id="9" creationId="{4833DFE0-17A4-891A-8EB5-B6DFD2E027FC}"/>
          </ac:spMkLst>
        </pc:spChg>
        <pc:spChg chg="mod">
          <ac:chgData name="Fukumoto Go／ＤＳ部／AI" userId="" providerId="" clId="Web-{688CB90D-3682-4086-A864-852DA39DFE74}" dt="2023-10-06T07:22:43.690" v="15" actId="20577"/>
          <ac:spMkLst>
            <pc:docMk/>
            <pc:sldMk cId="655866022" sldId="382"/>
            <ac:spMk id="10" creationId="{BAA86BF1-0925-7BBF-84B0-7FFA38A6E160}"/>
          </ac:spMkLst>
        </pc:spChg>
      </pc:sldChg>
    </pc:docChg>
  </pc:docChgLst>
  <pc:docChgLst>
    <pc:chgData name="Fukumoto Go／ＤＳ部／AI" clId="Web-{5675BC00-0319-4111-90AB-6D2D8445F5C8}"/>
    <pc:docChg chg="modSld">
      <pc:chgData name="Fukumoto Go／ＤＳ部／AI" userId="" providerId="" clId="Web-{5675BC00-0319-4111-90AB-6D2D8445F5C8}" dt="2023-10-05T10:10:02.139" v="57" actId="14100"/>
      <pc:docMkLst>
        <pc:docMk/>
      </pc:docMkLst>
      <pc:sldChg chg="addSp modSp">
        <pc:chgData name="Fukumoto Go／ＤＳ部／AI" userId="" providerId="" clId="Web-{5675BC00-0319-4111-90AB-6D2D8445F5C8}" dt="2023-10-05T09:58:51.980" v="30" actId="20577"/>
        <pc:sldMkLst>
          <pc:docMk/>
          <pc:sldMk cId="486430199" sldId="379"/>
        </pc:sldMkLst>
        <pc:spChg chg="mod">
          <ac:chgData name="Fukumoto Go／ＤＳ部／AI" userId="" providerId="" clId="Web-{5675BC00-0319-4111-90AB-6D2D8445F5C8}" dt="2023-10-05T09:49:59.902" v="17" actId="20577"/>
          <ac:spMkLst>
            <pc:docMk/>
            <pc:sldMk cId="486430199" sldId="379"/>
            <ac:spMk id="2" creationId="{DA14F318-180B-DB7D-6150-4E4C6D068BCE}"/>
          </ac:spMkLst>
        </pc:spChg>
        <pc:spChg chg="add mod">
          <ac:chgData name="Fukumoto Go／ＤＳ部／AI" userId="" providerId="" clId="Web-{5675BC00-0319-4111-90AB-6D2D8445F5C8}" dt="2023-10-05T09:58:51.980" v="30" actId="20577"/>
          <ac:spMkLst>
            <pc:docMk/>
            <pc:sldMk cId="486430199" sldId="379"/>
            <ac:spMk id="5" creationId="{AB565B69-5645-E5DE-CC28-A82EDDC1E262}"/>
          </ac:spMkLst>
        </pc:spChg>
      </pc:sldChg>
      <pc:sldChg chg="addSp modSp">
        <pc:chgData name="Fukumoto Go／ＤＳ部／AI" userId="" providerId="" clId="Web-{5675BC00-0319-4111-90AB-6D2D8445F5C8}" dt="2023-10-05T10:10:02.139" v="57" actId="14100"/>
        <pc:sldMkLst>
          <pc:docMk/>
          <pc:sldMk cId="1662150131" sldId="380"/>
        </pc:sldMkLst>
        <pc:spChg chg="mod">
          <ac:chgData name="Fukumoto Go／ＤＳ部／AI" userId="" providerId="" clId="Web-{5675BC00-0319-4111-90AB-6D2D8445F5C8}" dt="2023-10-05T10:08:34.824" v="42" actId="20577"/>
          <ac:spMkLst>
            <pc:docMk/>
            <pc:sldMk cId="1662150131" sldId="380"/>
            <ac:spMk id="2" creationId="{DA14F318-180B-DB7D-6150-4E4C6D068BCE}"/>
          </ac:spMkLst>
        </pc:spChg>
        <pc:spChg chg="mod">
          <ac:chgData name="Fukumoto Go／ＤＳ部／AI" userId="" providerId="" clId="Web-{5675BC00-0319-4111-90AB-6D2D8445F5C8}" dt="2023-10-05T10:08:25.980" v="40" actId="20577"/>
          <ac:spMkLst>
            <pc:docMk/>
            <pc:sldMk cId="1662150131" sldId="380"/>
            <ac:spMk id="7" creationId="{25CD9073-E096-6D6D-8F6B-F6A4781BDCBF}"/>
          </ac:spMkLst>
        </pc:spChg>
        <pc:spChg chg="add mod">
          <ac:chgData name="Fukumoto Go／ＤＳ部／AI" userId="" providerId="" clId="Web-{5675BC00-0319-4111-90AB-6D2D8445F5C8}" dt="2023-10-05T10:10:02.139" v="57" actId="14100"/>
          <ac:spMkLst>
            <pc:docMk/>
            <pc:sldMk cId="1662150131" sldId="380"/>
            <ac:spMk id="10" creationId="{BAA86BF1-0925-7BBF-84B0-7FFA38A6E160}"/>
          </ac:spMkLst>
        </pc:spChg>
      </pc:sldChg>
      <pc:sldChg chg="addSp modSp">
        <pc:chgData name="Fukumoto Go／ＤＳ部／AI" userId="" providerId="" clId="Web-{5675BC00-0319-4111-90AB-6D2D8445F5C8}" dt="2023-10-05T10:09:03.153" v="46" actId="20577"/>
        <pc:sldMkLst>
          <pc:docMk/>
          <pc:sldMk cId="2181259122" sldId="381"/>
        </pc:sldMkLst>
        <pc:spChg chg="mod">
          <ac:chgData name="Fukumoto Go／ＤＳ部／AI" userId="" providerId="" clId="Web-{5675BC00-0319-4111-90AB-6D2D8445F5C8}" dt="2023-10-05T09:50:14.199" v="21" actId="20577"/>
          <ac:spMkLst>
            <pc:docMk/>
            <pc:sldMk cId="2181259122" sldId="381"/>
            <ac:spMk id="2" creationId="{DA14F318-180B-DB7D-6150-4E4C6D068BCE}"/>
          </ac:spMkLst>
        </pc:spChg>
        <pc:spChg chg="add mod">
          <ac:chgData name="Fukumoto Go／ＤＳ部／AI" userId="" providerId="" clId="Web-{5675BC00-0319-4111-90AB-6D2D8445F5C8}" dt="2023-10-05T10:09:03.153" v="46" actId="20577"/>
          <ac:spMkLst>
            <pc:docMk/>
            <pc:sldMk cId="2181259122" sldId="381"/>
            <ac:spMk id="10" creationId="{0D0803A1-E712-820A-6551-8606EA72C4F9}"/>
          </ac:spMkLst>
        </pc:spChg>
      </pc:sldChg>
    </pc:docChg>
  </pc:docChgLst>
  <pc:docChgLst>
    <pc:chgData name="Fukumoto Go／ＤＳ部／AI" clId="Web-{724A95D8-7784-4E35-A7E8-6DB16932BC81}"/>
    <pc:docChg chg="addSld modSld sldOrd">
      <pc:chgData name="Fukumoto Go／ＤＳ部／AI" userId="" providerId="" clId="Web-{724A95D8-7784-4E35-A7E8-6DB16932BC81}" dt="2023-10-06T07:14:24.691" v="939" actId="20577"/>
      <pc:docMkLst>
        <pc:docMk/>
      </pc:docMkLst>
      <pc:sldChg chg="addSp modSp ord">
        <pc:chgData name="Fukumoto Go／ＤＳ部／AI" userId="" providerId="" clId="Web-{724A95D8-7784-4E35-A7E8-6DB16932BC81}" dt="2023-10-06T06:21:09.959" v="259" actId="20577"/>
        <pc:sldMkLst>
          <pc:docMk/>
          <pc:sldMk cId="486430199" sldId="379"/>
        </pc:sldMkLst>
        <pc:spChg chg="mod">
          <ac:chgData name="Fukumoto Go／ＤＳ部／AI" userId="" providerId="" clId="Web-{724A95D8-7784-4E35-A7E8-6DB16932BC81}" dt="2023-10-06T06:13:38.149" v="202" actId="20577"/>
          <ac:spMkLst>
            <pc:docMk/>
            <pc:sldMk cId="486430199" sldId="379"/>
            <ac:spMk id="5" creationId="{AB565B69-5645-E5DE-CC28-A82EDDC1E262}"/>
          </ac:spMkLst>
        </pc:spChg>
        <pc:spChg chg="add mod">
          <ac:chgData name="Fukumoto Go／ＤＳ部／AI" userId="" providerId="" clId="Web-{724A95D8-7784-4E35-A7E8-6DB16932BC81}" dt="2023-10-06T06:11:58.177" v="179" actId="14100"/>
          <ac:spMkLst>
            <pc:docMk/>
            <pc:sldMk cId="486430199" sldId="379"/>
            <ac:spMk id="10" creationId="{FCF82F42-A110-4D1C-6EB2-F7A23115AC92}"/>
          </ac:spMkLst>
        </pc:spChg>
        <pc:spChg chg="add mod">
          <ac:chgData name="Fukumoto Go／ＤＳ部／AI" userId="" providerId="" clId="Web-{724A95D8-7784-4E35-A7E8-6DB16932BC81}" dt="2023-10-06T06:21:09.959" v="259" actId="20577"/>
          <ac:spMkLst>
            <pc:docMk/>
            <pc:sldMk cId="486430199" sldId="379"/>
            <ac:spMk id="11" creationId="{03E66C79-BC19-33F1-7B1C-FAFD2B297C7A}"/>
          </ac:spMkLst>
        </pc:spChg>
      </pc:sldChg>
      <pc:sldChg chg="addSp delSp modSp">
        <pc:chgData name="Fukumoto Go／ＤＳ部／AI" userId="" providerId="" clId="Web-{724A95D8-7784-4E35-A7E8-6DB16932BC81}" dt="2023-10-06T06:59:50.119" v="734"/>
        <pc:sldMkLst>
          <pc:docMk/>
          <pc:sldMk cId="1662150131" sldId="380"/>
        </pc:sldMkLst>
        <pc:spChg chg="mod">
          <ac:chgData name="Fukumoto Go／ＤＳ部／AI" userId="" providerId="" clId="Web-{724A95D8-7784-4E35-A7E8-6DB16932BC81}" dt="2023-10-06T06:59:47.166" v="733" actId="20577"/>
          <ac:spMkLst>
            <pc:docMk/>
            <pc:sldMk cId="1662150131" sldId="380"/>
            <ac:spMk id="2" creationId="{DA14F318-180B-DB7D-6150-4E4C6D068BCE}"/>
          </ac:spMkLst>
        </pc:spChg>
        <pc:spChg chg="mod">
          <ac:chgData name="Fukumoto Go／ＤＳ部／AI" userId="" providerId="" clId="Web-{724A95D8-7784-4E35-A7E8-6DB16932BC81}" dt="2023-10-06T06:35:00.951" v="490" actId="20577"/>
          <ac:spMkLst>
            <pc:docMk/>
            <pc:sldMk cId="1662150131" sldId="380"/>
            <ac:spMk id="8" creationId="{E7FD0E04-035A-CE70-D0BC-AA844D15AE39}"/>
          </ac:spMkLst>
        </pc:spChg>
        <pc:spChg chg="mod">
          <ac:chgData name="Fukumoto Go／ＤＳ部／AI" userId="" providerId="" clId="Web-{724A95D8-7784-4E35-A7E8-6DB16932BC81}" dt="2023-10-06T06:36:18.844" v="534" actId="20577"/>
          <ac:spMkLst>
            <pc:docMk/>
            <pc:sldMk cId="1662150131" sldId="380"/>
            <ac:spMk id="9" creationId="{4833DFE0-17A4-891A-8EB5-B6DFD2E027FC}"/>
          </ac:spMkLst>
        </pc:spChg>
        <pc:spChg chg="mod">
          <ac:chgData name="Fukumoto Go／ＤＳ部／AI" userId="" providerId="" clId="Web-{724A95D8-7784-4E35-A7E8-6DB16932BC81}" dt="2023-10-06T06:32:57.401" v="464" actId="20577"/>
          <ac:spMkLst>
            <pc:docMk/>
            <pc:sldMk cId="1662150131" sldId="380"/>
            <ac:spMk id="10" creationId="{BAA86BF1-0925-7BBF-84B0-7FFA38A6E160}"/>
          </ac:spMkLst>
        </pc:spChg>
        <pc:spChg chg="add del">
          <ac:chgData name="Fukumoto Go／ＤＳ部／AI" userId="" providerId="" clId="Web-{724A95D8-7784-4E35-A7E8-6DB16932BC81}" dt="2023-10-06T06:59:50.119" v="734"/>
          <ac:spMkLst>
            <pc:docMk/>
            <pc:sldMk cId="1662150131" sldId="380"/>
            <ac:spMk id="11" creationId="{2489DC67-E6C1-3830-8B3A-E21698F81A4E}"/>
          </ac:spMkLst>
        </pc:spChg>
      </pc:sldChg>
      <pc:sldChg chg="modSp">
        <pc:chgData name="Fukumoto Go／ＤＳ部／AI" userId="" providerId="" clId="Web-{724A95D8-7784-4E35-A7E8-6DB16932BC81}" dt="2023-10-06T07:00:09.386" v="764" actId="20577"/>
        <pc:sldMkLst>
          <pc:docMk/>
          <pc:sldMk cId="2181259122" sldId="381"/>
        </pc:sldMkLst>
        <pc:spChg chg="mod">
          <ac:chgData name="Fukumoto Go／ＤＳ部／AI" userId="" providerId="" clId="Web-{724A95D8-7784-4E35-A7E8-6DB16932BC81}" dt="2023-10-06T07:00:09.386" v="764" actId="20577"/>
          <ac:spMkLst>
            <pc:docMk/>
            <pc:sldMk cId="2181259122" sldId="381"/>
            <ac:spMk id="9" creationId="{4833DFE0-17A4-891A-8EB5-B6DFD2E027FC}"/>
          </ac:spMkLst>
        </pc:spChg>
        <pc:spChg chg="mod">
          <ac:chgData name="Fukumoto Go／ＤＳ部／AI" userId="" providerId="" clId="Web-{724A95D8-7784-4E35-A7E8-6DB16932BC81}" dt="2023-10-06T06:42:52.137" v="685" actId="20577"/>
          <ac:spMkLst>
            <pc:docMk/>
            <pc:sldMk cId="2181259122" sldId="381"/>
            <ac:spMk id="10" creationId="{0D0803A1-E712-820A-6551-8606EA72C4F9}"/>
          </ac:spMkLst>
        </pc:spChg>
      </pc:sldChg>
      <pc:sldChg chg="modSp add replId">
        <pc:chgData name="Fukumoto Go／ＤＳ部／AI" userId="" providerId="" clId="Web-{724A95D8-7784-4E35-A7E8-6DB16932BC81}" dt="2023-10-06T07:14:24.691" v="939" actId="20577"/>
        <pc:sldMkLst>
          <pc:docMk/>
          <pc:sldMk cId="655866022" sldId="382"/>
        </pc:sldMkLst>
        <pc:spChg chg="mod">
          <ac:chgData name="Fukumoto Go／ＤＳ部／AI" userId="" providerId="" clId="Web-{724A95D8-7784-4E35-A7E8-6DB16932BC81}" dt="2023-10-06T07:06:36.694" v="776" actId="20577"/>
          <ac:spMkLst>
            <pc:docMk/>
            <pc:sldMk cId="655866022" sldId="382"/>
            <ac:spMk id="2" creationId="{DA14F318-180B-DB7D-6150-4E4C6D068BCE}"/>
          </ac:spMkLst>
        </pc:spChg>
        <pc:spChg chg="mod">
          <ac:chgData name="Fukumoto Go／ＤＳ部／AI" userId="" providerId="" clId="Web-{724A95D8-7784-4E35-A7E8-6DB16932BC81}" dt="2023-10-06T07:07:38.555" v="813" actId="20577"/>
          <ac:spMkLst>
            <pc:docMk/>
            <pc:sldMk cId="655866022" sldId="382"/>
            <ac:spMk id="8" creationId="{E7FD0E04-035A-CE70-D0BC-AA844D15AE39}"/>
          </ac:spMkLst>
        </pc:spChg>
        <pc:spChg chg="mod">
          <ac:chgData name="Fukumoto Go／ＤＳ部／AI" userId="" providerId="" clId="Web-{724A95D8-7784-4E35-A7E8-6DB16932BC81}" dt="2023-10-06T07:07:46.055" v="814" actId="20577"/>
          <ac:spMkLst>
            <pc:docMk/>
            <pc:sldMk cId="655866022" sldId="382"/>
            <ac:spMk id="9" creationId="{4833DFE0-17A4-891A-8EB5-B6DFD2E027FC}"/>
          </ac:spMkLst>
        </pc:spChg>
        <pc:spChg chg="mod">
          <ac:chgData name="Fukumoto Go／ＤＳ部／AI" userId="" providerId="" clId="Web-{724A95D8-7784-4E35-A7E8-6DB16932BC81}" dt="2023-10-06T07:14:24.691" v="939" actId="20577"/>
          <ac:spMkLst>
            <pc:docMk/>
            <pc:sldMk cId="655866022" sldId="382"/>
            <ac:spMk id="10" creationId="{BAA86BF1-0925-7BBF-84B0-7FFA38A6E16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5FEE8-A59A-43D7-AD22-CA838E080EBC}" type="datetimeFigureOut">
              <a:rPr kumimoji="1" lang="ja-JP" altLang="en-US" smtClean="0"/>
              <a:t>2024/2/6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F499D-3C9A-4FEB-B561-C6C9483166F8}" type="slidenum">
              <a:rPr kumimoji="1" lang="ja-JP" altLang="en-US" smtClean="0"/>
              <a:t>‹#›</a:t>
            </a:fld>
            <a:endParaRPr kumimoji="1" lang="ja-JP" altLang="en-US"/>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0D00C4-2B60-4753-A5D4-F9C05F8D07A0}" type="datetimeFigureOut">
              <a:rPr kumimoji="1" lang="ja-JP" altLang="en-US" smtClean="0"/>
              <a:t>2024/2/6</a:t>
            </a:fld>
            <a:endParaRPr kumimoji="1" lang="ja-JP" altLang="en-US"/>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E4465-3CD4-47BF-AF5D-253C146ADB43}" type="slidenum">
              <a:rPr kumimoji="1" lang="ja-JP" altLang="en-US" smtClean="0"/>
              <a:t>‹#›</a:t>
            </a:fld>
            <a:endParaRPr kumimoji="1" lang="ja-JP" altLang="en-US"/>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40000" y="450000"/>
            <a:ext cx="1665391" cy="540000"/>
          </a:xfrm>
          <a:prstGeom prst="rect">
            <a:avLst/>
          </a:prstGeom>
        </p:spPr>
      </p:pic>
      <p:sp>
        <p:nvSpPr>
          <p:cNvPr id="9" name="テキスト プレースホルダー 2"/>
          <p:cNvSpPr>
            <a:spLocks noGrp="1"/>
          </p:cNvSpPr>
          <p:nvPr>
            <p:ph type="body" sz="quarter" idx="18" hasCustomPrompt="1"/>
          </p:nvPr>
        </p:nvSpPr>
        <p:spPr>
          <a:xfrm>
            <a:off x="540000" y="2360932"/>
            <a:ext cx="8286132" cy="2088232"/>
          </a:xfrm>
          <a:prstGeom prst="rect">
            <a:avLst/>
          </a:prstGeom>
        </p:spPr>
        <p:txBody>
          <a:bodyPr lIns="0" tIns="0" rIns="0" bIns="0" anchor="ctr">
            <a:normAutofit/>
          </a:bodyPr>
          <a:lstStyle>
            <a:lvl1pPr marL="0" indent="0">
              <a:lnSpc>
                <a:spcPct val="100000"/>
              </a:lnSpc>
              <a:spcBef>
                <a:spcPts val="0"/>
              </a:spcBef>
              <a:buNone/>
              <a:defRPr sz="32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32pt</a:t>
            </a:r>
          </a:p>
        </p:txBody>
      </p:sp>
      <p:sp>
        <p:nvSpPr>
          <p:cNvPr id="10" name="テキスト プレースホルダー 2"/>
          <p:cNvSpPr>
            <a:spLocks noGrp="1"/>
          </p:cNvSpPr>
          <p:nvPr>
            <p:ph type="body" sz="quarter" idx="19" hasCustomPrompt="1"/>
          </p:nvPr>
        </p:nvSpPr>
        <p:spPr>
          <a:xfrm>
            <a:off x="540000" y="4732627"/>
            <a:ext cx="6361851"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1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署名 メイリオ</a:t>
            </a:r>
            <a:r>
              <a:rPr kumimoji="1" lang="en-US" altLang="ja-JP" dirty="0"/>
              <a:t>21pt</a:t>
            </a:r>
          </a:p>
        </p:txBody>
      </p:sp>
      <p:sp>
        <p:nvSpPr>
          <p:cNvPr id="6" name="日付プレースホルダー 3"/>
          <p:cNvSpPr>
            <a:spLocks noGrp="1"/>
          </p:cNvSpPr>
          <p:nvPr>
            <p:ph type="dt" sz="half" idx="2"/>
          </p:nvPr>
        </p:nvSpPr>
        <p:spPr>
          <a:xfrm>
            <a:off x="5664174"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750" kern="1200" baseline="0" smtClean="0">
                <a:solidFill>
                  <a:schemeClr val="bg1"/>
                </a:solidFill>
                <a:latin typeface="Segoe UI" panose="020B0502040204020203" pitchFamily="34" charset="0"/>
                <a:ea typeface="+mn-ea"/>
                <a:cs typeface="Segoe UI" panose="020B0502040204020203" pitchFamily="34" charset="0"/>
              </a:defRPr>
            </a:lvl1pPr>
          </a:lstStyle>
          <a:p>
            <a:fld id="{DB02EC50-309B-4E39-B917-49B4C291856E}" type="datetime4">
              <a:rPr lang="en-US" altLang="ja-JP" smtClean="0"/>
              <a:t>February 6, 2024</a:t>
            </a:fld>
            <a:endParaRPr lang="en-US" dirty="0"/>
          </a:p>
        </p:txBody>
      </p:sp>
    </p:spTree>
    <p:extLst>
      <p:ext uri="{BB962C8B-B14F-4D97-AF65-F5344CB8AC3E}">
        <p14:creationId xmlns:p14="http://schemas.microsoft.com/office/powerpoint/2010/main" val="225593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最終頁">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03957" y="3024000"/>
            <a:ext cx="2498087" cy="810000"/>
          </a:xfrm>
          <a:prstGeom prst="rect">
            <a:avLst/>
          </a:prstGeom>
        </p:spPr>
      </p:pic>
    </p:spTree>
    <p:extLst>
      <p:ext uri="{BB962C8B-B14F-4D97-AF65-F5344CB8AC3E}">
        <p14:creationId xmlns:p14="http://schemas.microsoft.com/office/powerpoint/2010/main" val="245127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360000" y="767396"/>
            <a:ext cx="9187200"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dirty="0"/>
              <a:t> </a:t>
            </a:r>
            <a:r>
              <a:rPr kumimoji="1" lang="ja-JP" altLang="en-US"/>
              <a:t>メイリオ</a:t>
            </a:r>
            <a:r>
              <a:rPr kumimoji="1" lang="en-US" altLang="ja-JP" dirty="0"/>
              <a:t>18pt</a:t>
            </a:r>
            <a:endParaRPr kumimoji="1" lang="ja-JP" altLang="en-US" dirty="0"/>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360000" y="306000"/>
            <a:ext cx="9187200"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 name="日付プレースホルダー 3"/>
          <p:cNvSpPr>
            <a:spLocks noGrp="1"/>
          </p:cNvSpPr>
          <p:nvPr>
            <p:ph type="dt" sz="half" idx="2"/>
          </p:nvPr>
        </p:nvSpPr>
        <p:spPr>
          <a:xfrm>
            <a:off x="4949799"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750" kern="1200" baseline="0" smtClean="0">
                <a:solidFill>
                  <a:schemeClr val="bg1"/>
                </a:solidFill>
                <a:latin typeface="Segoe UI" panose="020B0502040204020203" pitchFamily="34" charset="0"/>
                <a:ea typeface="+mn-ea"/>
                <a:cs typeface="Segoe UI" panose="020B0502040204020203" pitchFamily="34" charset="0"/>
              </a:defRPr>
            </a:lvl1pPr>
          </a:lstStyle>
          <a:p>
            <a:fld id="{AC8E6DFE-6D31-405B-97AF-9C58EE0C1C0E}" type="datetime4">
              <a:rPr lang="en-US" altLang="ja-JP" smtClean="0"/>
              <a:t>February 6, 2024</a:t>
            </a:fld>
            <a:endParaRPr lang="en-US" dirty="0"/>
          </a:p>
        </p:txBody>
      </p:sp>
      <p:sp>
        <p:nvSpPr>
          <p:cNvPr id="7" name="スライド番号プレースホルダー 4"/>
          <p:cNvSpPr txBox="1">
            <a:spLocks/>
          </p:cNvSpPr>
          <p:nvPr userDrawn="1"/>
        </p:nvSpPr>
        <p:spPr>
          <a:xfrm>
            <a:off x="8937823" y="6604565"/>
            <a:ext cx="864096" cy="215444"/>
          </a:xfrm>
          <a:prstGeom prst="rect">
            <a:avLst/>
          </a:prstGeom>
        </p:spPr>
        <p:txBody>
          <a:bodyPr wrap="square" lIns="0" tIns="0" rIns="0" bIns="0" anchor="ctr" anchorCtr="0">
            <a:spAutoFit/>
          </a:bodyPr>
          <a:lstStyle>
            <a:defPPr>
              <a:defRPr lang="ja-JP"/>
            </a:defPPr>
            <a:lvl1pPr algn="l" rtl="0" fontAlgn="base">
              <a:spcBef>
                <a:spcPct val="0"/>
              </a:spcBef>
              <a:spcAft>
                <a:spcPct val="0"/>
              </a:spcAft>
              <a:defRPr kumimoji="1" sz="9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9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9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9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900" kern="1200">
                <a:solidFill>
                  <a:schemeClr val="tx1"/>
                </a:solidFill>
                <a:latin typeface="Arial" charset="0"/>
                <a:ea typeface="ＭＳ Ｐゴシック" charset="-128"/>
                <a:cs typeface="+mn-cs"/>
              </a:defRPr>
            </a:lvl5pPr>
            <a:lvl6pPr marL="2286000" algn="l" defTabSz="914400" rtl="0" eaLnBrk="1" latinLnBrk="0" hangingPunct="1">
              <a:defRPr kumimoji="1" sz="900" kern="1200">
                <a:solidFill>
                  <a:schemeClr val="tx1"/>
                </a:solidFill>
                <a:latin typeface="Arial" charset="0"/>
                <a:ea typeface="ＭＳ Ｐゴシック" charset="-128"/>
                <a:cs typeface="+mn-cs"/>
              </a:defRPr>
            </a:lvl6pPr>
            <a:lvl7pPr marL="2743200" algn="l" defTabSz="914400" rtl="0" eaLnBrk="1" latinLnBrk="0" hangingPunct="1">
              <a:defRPr kumimoji="1" sz="900" kern="1200">
                <a:solidFill>
                  <a:schemeClr val="tx1"/>
                </a:solidFill>
                <a:latin typeface="Arial" charset="0"/>
                <a:ea typeface="ＭＳ Ｐゴシック" charset="-128"/>
                <a:cs typeface="+mn-cs"/>
              </a:defRPr>
            </a:lvl7pPr>
            <a:lvl8pPr marL="3200400" algn="l" defTabSz="914400" rtl="0" eaLnBrk="1" latinLnBrk="0" hangingPunct="1">
              <a:defRPr kumimoji="1" sz="900" kern="1200">
                <a:solidFill>
                  <a:schemeClr val="tx1"/>
                </a:solidFill>
                <a:latin typeface="Arial" charset="0"/>
                <a:ea typeface="ＭＳ Ｐゴシック" charset="-128"/>
                <a:cs typeface="+mn-cs"/>
              </a:defRPr>
            </a:lvl8pPr>
            <a:lvl9pPr marL="3657600" algn="l" defTabSz="914400" rtl="0" eaLnBrk="1" latinLnBrk="0" hangingPunct="1">
              <a:defRPr kumimoji="1" sz="900" kern="1200">
                <a:solidFill>
                  <a:schemeClr val="tx1"/>
                </a:solidFill>
                <a:latin typeface="Arial" charset="0"/>
                <a:ea typeface="ＭＳ Ｐゴシック"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51BCCC2-49C6-49A2-8392-00F34CD9FBDC}" type="slidenum">
              <a:rPr kumimoji="1" lang="en-US" altLang="ja-JP" sz="1400" b="0" i="0" u="none" strike="noStrike" kern="1200" cap="none" spc="0" normalizeH="0" baseline="0" noProof="0" smtClean="0">
                <a:ln>
                  <a:noFill/>
                </a:ln>
                <a:solidFill>
                  <a:schemeClr val="bg1"/>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r>
              <a:rPr kumimoji="1" lang="en-US" altLang="ja-JP" sz="1400" b="0"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/8</a:t>
            </a:r>
          </a:p>
        </p:txBody>
      </p:sp>
    </p:spTree>
    <p:extLst>
      <p:ext uri="{BB962C8B-B14F-4D97-AF65-F5344CB8AC3E}">
        <p14:creationId xmlns:p14="http://schemas.microsoft.com/office/powerpoint/2010/main" val="2318712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527"/>
            <a:ext cx="9906000" cy="6856945"/>
          </a:xfrm>
          <a:prstGeom prst="rect">
            <a:avLst/>
          </a:prstGeom>
        </p:spPr>
      </p:pic>
      <p:pic>
        <p:nvPicPr>
          <p:cNvPr id="3" name="図 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363" y="6596733"/>
            <a:ext cx="9904637" cy="261267"/>
          </a:xfrm>
          <a:prstGeom prst="rect">
            <a:avLst/>
          </a:prstGeom>
        </p:spPr>
      </p:pic>
      <p:sp>
        <p:nvSpPr>
          <p:cNvPr id="38" name="正方形/長方形 37">
            <a:extLst>
              <a:ext uri="{FF2B5EF4-FFF2-40B4-BE49-F238E27FC236}">
                <a16:creationId xmlns:a16="http://schemas.microsoft.com/office/drawing/2014/main" id="{F4AC7A4D-6E21-7A4C-A961-5DA83D8F01AE}"/>
              </a:ext>
            </a:extLst>
          </p:cNvPr>
          <p:cNvSpPr/>
          <p:nvPr userDrawn="1"/>
        </p:nvSpPr>
        <p:spPr>
          <a:xfrm>
            <a:off x="-881636" y="527"/>
            <a:ext cx="44081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dirty="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39" name="正方形/長方形 38">
            <a:extLst>
              <a:ext uri="{FF2B5EF4-FFF2-40B4-BE49-F238E27FC236}">
                <a16:creationId xmlns:a16="http://schemas.microsoft.com/office/drawing/2014/main" id="{F4AC7A4D-6E21-7A4C-A961-5DA83D8F01AE}"/>
              </a:ext>
            </a:extLst>
          </p:cNvPr>
          <p:cNvSpPr/>
          <p:nvPr userDrawn="1"/>
        </p:nvSpPr>
        <p:spPr>
          <a:xfrm>
            <a:off x="-2081569" y="527"/>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56" name="正方形/長方形 55">
            <a:extLst>
              <a:ext uri="{FF2B5EF4-FFF2-40B4-BE49-F238E27FC236}">
                <a16:creationId xmlns:a16="http://schemas.microsoft.com/office/drawing/2014/main" id="{726849EE-6865-1F4E-B2B0-B61D15B6EC0D}"/>
              </a:ext>
            </a:extLst>
          </p:cNvPr>
          <p:cNvSpPr/>
          <p:nvPr userDrawn="1"/>
        </p:nvSpPr>
        <p:spPr>
          <a:xfrm>
            <a:off x="-881636" y="549207"/>
            <a:ext cx="44081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57" name="正方形/長方形 56">
            <a:extLst>
              <a:ext uri="{FF2B5EF4-FFF2-40B4-BE49-F238E27FC236}">
                <a16:creationId xmlns:a16="http://schemas.microsoft.com/office/drawing/2014/main" id="{F4AC7A4D-6E21-7A4C-A961-5DA83D8F01AE}"/>
              </a:ext>
            </a:extLst>
          </p:cNvPr>
          <p:cNvSpPr/>
          <p:nvPr userDrawn="1"/>
        </p:nvSpPr>
        <p:spPr>
          <a:xfrm>
            <a:off x="-2081569" y="549207"/>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58" name="正方形/長方形 57">
            <a:extLst>
              <a:ext uri="{FF2B5EF4-FFF2-40B4-BE49-F238E27FC236}">
                <a16:creationId xmlns:a16="http://schemas.microsoft.com/office/drawing/2014/main" id="{48C117A6-C546-0C42-99EF-0376AB21CB8A}"/>
              </a:ext>
            </a:extLst>
          </p:cNvPr>
          <p:cNvSpPr/>
          <p:nvPr userDrawn="1"/>
        </p:nvSpPr>
        <p:spPr>
          <a:xfrm>
            <a:off x="-881636" y="1097887"/>
            <a:ext cx="44081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59" name="正方形/長方形 58">
            <a:extLst>
              <a:ext uri="{FF2B5EF4-FFF2-40B4-BE49-F238E27FC236}">
                <a16:creationId xmlns:a16="http://schemas.microsoft.com/office/drawing/2014/main" id="{F4AC7A4D-6E21-7A4C-A961-5DA83D8F01AE}"/>
              </a:ext>
            </a:extLst>
          </p:cNvPr>
          <p:cNvSpPr/>
          <p:nvPr userDrawn="1"/>
        </p:nvSpPr>
        <p:spPr>
          <a:xfrm>
            <a:off x="-2081569" y="1097887"/>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0" name="正方形/長方形 59">
            <a:extLst>
              <a:ext uri="{FF2B5EF4-FFF2-40B4-BE49-F238E27FC236}">
                <a16:creationId xmlns:a16="http://schemas.microsoft.com/office/drawing/2014/main" id="{DC31C3B1-5ED5-CC45-8D42-9AC157BF190D}"/>
              </a:ext>
            </a:extLst>
          </p:cNvPr>
          <p:cNvSpPr/>
          <p:nvPr userDrawn="1"/>
        </p:nvSpPr>
        <p:spPr>
          <a:xfrm>
            <a:off x="-881636" y="1646567"/>
            <a:ext cx="44081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userDrawn="1"/>
        </p:nvSpPr>
        <p:spPr>
          <a:xfrm>
            <a:off x="-2081569" y="1646567"/>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2" name="正方形/長方形 61">
            <a:extLst>
              <a:ext uri="{FF2B5EF4-FFF2-40B4-BE49-F238E27FC236}">
                <a16:creationId xmlns:a16="http://schemas.microsoft.com/office/drawing/2014/main" id="{ACA1EDBB-4DB2-E24D-83B0-24E929FD55CA}"/>
              </a:ext>
            </a:extLst>
          </p:cNvPr>
          <p:cNvSpPr/>
          <p:nvPr userDrawn="1"/>
        </p:nvSpPr>
        <p:spPr>
          <a:xfrm>
            <a:off x="-881636" y="3861363"/>
            <a:ext cx="44081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userDrawn="1"/>
        </p:nvSpPr>
        <p:spPr>
          <a:xfrm>
            <a:off x="-2121324" y="3861363"/>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64" name="正方形/長方形 63">
            <a:extLst>
              <a:ext uri="{FF2B5EF4-FFF2-40B4-BE49-F238E27FC236}">
                <a16:creationId xmlns:a16="http://schemas.microsoft.com/office/drawing/2014/main" id="{F4AC7A4D-6E21-7A4C-A961-5DA83D8F01AE}"/>
              </a:ext>
            </a:extLst>
          </p:cNvPr>
          <p:cNvSpPr/>
          <p:nvPr userDrawn="1"/>
        </p:nvSpPr>
        <p:spPr>
          <a:xfrm>
            <a:off x="-2073503" y="3308012"/>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65" name="正方形/長方形 64">
            <a:extLst>
              <a:ext uri="{FF2B5EF4-FFF2-40B4-BE49-F238E27FC236}">
                <a16:creationId xmlns:a16="http://schemas.microsoft.com/office/drawing/2014/main" id="{ACA1EDBB-4DB2-E24D-83B0-24E929FD55CA}"/>
              </a:ext>
            </a:extLst>
          </p:cNvPr>
          <p:cNvSpPr/>
          <p:nvPr userDrawn="1"/>
        </p:nvSpPr>
        <p:spPr>
          <a:xfrm>
            <a:off x="-881636" y="3308012"/>
            <a:ext cx="44081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66" name="正方形/長方形 65">
            <a:extLst>
              <a:ext uri="{FF2B5EF4-FFF2-40B4-BE49-F238E27FC236}">
                <a16:creationId xmlns:a16="http://schemas.microsoft.com/office/drawing/2014/main" id="{E40500AD-14E2-CB4D-9452-050B16BFCA22}"/>
              </a:ext>
            </a:extLst>
          </p:cNvPr>
          <p:cNvSpPr/>
          <p:nvPr userDrawn="1"/>
        </p:nvSpPr>
        <p:spPr>
          <a:xfrm>
            <a:off x="-881636" y="2201310"/>
            <a:ext cx="440818" cy="28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userDrawn="1"/>
        </p:nvSpPr>
        <p:spPr>
          <a:xfrm>
            <a:off x="-2121324" y="2201310"/>
            <a:ext cx="128750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R0 G140 B210</a:t>
            </a:r>
          </a:p>
        </p:txBody>
      </p:sp>
      <p:sp>
        <p:nvSpPr>
          <p:cNvPr id="68" name="正方形/長方形 67">
            <a:extLst>
              <a:ext uri="{FF2B5EF4-FFF2-40B4-BE49-F238E27FC236}">
                <a16:creationId xmlns:a16="http://schemas.microsoft.com/office/drawing/2014/main" id="{E40500AD-14E2-CB4D-9452-050B16BFCA22}"/>
              </a:ext>
            </a:extLst>
          </p:cNvPr>
          <p:cNvSpPr/>
          <p:nvPr userDrawn="1"/>
        </p:nvSpPr>
        <p:spPr>
          <a:xfrm>
            <a:off x="-881636" y="2754661"/>
            <a:ext cx="44081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userDrawn="1"/>
        </p:nvSpPr>
        <p:spPr>
          <a:xfrm>
            <a:off x="-2121324" y="2754661"/>
            <a:ext cx="128750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0"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6516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750" dirty="0">
              <a:solidFill>
                <a:schemeClr val="bg1"/>
              </a:solidFill>
              <a:latin typeface="Segoe UI" panose="020B0502040204020203" pitchFamily="34" charset="0"/>
              <a:cs typeface="Segoe UI" panose="020B0502040204020203" pitchFamily="34" charset="0"/>
            </a:endParaRPr>
          </a:p>
        </p:txBody>
      </p:sp>
      <p:sp>
        <p:nvSpPr>
          <p:cNvPr id="22" name="日付プレースホルダー 3"/>
          <p:cNvSpPr>
            <a:spLocks noGrp="1"/>
          </p:cNvSpPr>
          <p:nvPr>
            <p:ph type="dt" sz="half" idx="2"/>
          </p:nvPr>
        </p:nvSpPr>
        <p:spPr>
          <a:xfrm>
            <a:off x="5664174"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750" kern="1200" baseline="0" smtClean="0">
                <a:solidFill>
                  <a:schemeClr val="bg1"/>
                </a:solidFill>
                <a:latin typeface="Segoe UI" panose="020B0502040204020203" pitchFamily="34" charset="0"/>
                <a:ea typeface="+mn-ea"/>
                <a:cs typeface="Segoe UI" panose="020B0502040204020203" pitchFamily="34" charset="0"/>
              </a:defRPr>
            </a:lvl1pPr>
          </a:lstStyle>
          <a:p>
            <a:fld id="{E71E8E01-02AD-4F2F-9E45-BCAEA514D2C1}" type="datetime4">
              <a:rPr lang="en-US" altLang="ja-JP" smtClean="0"/>
              <a:t>February 6, 2024</a:t>
            </a:fld>
            <a:endParaRPr lang="en-US" dirty="0"/>
          </a:p>
        </p:txBody>
      </p:sp>
      <p:sp>
        <p:nvSpPr>
          <p:cNvPr id="23" name="テキスト ボックス 22">
            <a:extLst>
              <a:ext uri="{FF2B5EF4-FFF2-40B4-BE49-F238E27FC236}">
                <a16:creationId xmlns:a16="http://schemas.microsoft.com/office/drawing/2014/main" id="{A9951943-F679-D94E-B2CF-A05D971B81CB}"/>
              </a:ext>
            </a:extLst>
          </p:cNvPr>
          <p:cNvSpPr txBox="1"/>
          <p:nvPr userDrawn="1"/>
        </p:nvSpPr>
        <p:spPr>
          <a:xfrm>
            <a:off x="3960000" y="6696000"/>
            <a:ext cx="864000"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Tree>
    <p:extLst>
      <p:ext uri="{BB962C8B-B14F-4D97-AF65-F5344CB8AC3E}">
        <p14:creationId xmlns:p14="http://schemas.microsoft.com/office/powerpoint/2010/main" val="3776826387"/>
      </p:ext>
    </p:extLst>
  </p:cSld>
  <p:clrMap bg1="lt1" tx1="dk1" bg2="lt2" tx2="dk2" accent1="accent1" accent2="accent2" accent3="accent3" accent4="accent4" accent5="accent5" accent6="accent6" hlink="hlink" folHlink="folHlink"/>
  <p:sldLayoutIdLst>
    <p:sldLayoutId id="2147483683"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F4AC7A4D-6E21-7A4C-A961-5DA83D8F01AE}"/>
              </a:ext>
            </a:extLst>
          </p:cNvPr>
          <p:cNvSpPr/>
          <p:nvPr userDrawn="1"/>
        </p:nvSpPr>
        <p:spPr>
          <a:xfrm>
            <a:off x="-881636" y="527"/>
            <a:ext cx="44081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dirty="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19" name="正方形/長方形 18">
            <a:extLst>
              <a:ext uri="{FF2B5EF4-FFF2-40B4-BE49-F238E27FC236}">
                <a16:creationId xmlns:a16="http://schemas.microsoft.com/office/drawing/2014/main" id="{F4AC7A4D-6E21-7A4C-A961-5DA83D8F01AE}"/>
              </a:ext>
            </a:extLst>
          </p:cNvPr>
          <p:cNvSpPr/>
          <p:nvPr userDrawn="1"/>
        </p:nvSpPr>
        <p:spPr>
          <a:xfrm>
            <a:off x="-2081569" y="527"/>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0" name="正方形/長方形 19">
            <a:extLst>
              <a:ext uri="{FF2B5EF4-FFF2-40B4-BE49-F238E27FC236}">
                <a16:creationId xmlns:a16="http://schemas.microsoft.com/office/drawing/2014/main" id="{726849EE-6865-1F4E-B2B0-B61D15B6EC0D}"/>
              </a:ext>
            </a:extLst>
          </p:cNvPr>
          <p:cNvSpPr/>
          <p:nvPr userDrawn="1"/>
        </p:nvSpPr>
        <p:spPr>
          <a:xfrm>
            <a:off x="-881636" y="549207"/>
            <a:ext cx="44081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21" name="正方形/長方形 20">
            <a:extLst>
              <a:ext uri="{FF2B5EF4-FFF2-40B4-BE49-F238E27FC236}">
                <a16:creationId xmlns:a16="http://schemas.microsoft.com/office/drawing/2014/main" id="{F4AC7A4D-6E21-7A4C-A961-5DA83D8F01AE}"/>
              </a:ext>
            </a:extLst>
          </p:cNvPr>
          <p:cNvSpPr/>
          <p:nvPr userDrawn="1"/>
        </p:nvSpPr>
        <p:spPr>
          <a:xfrm>
            <a:off x="-2081569" y="549207"/>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22" name="正方形/長方形 21">
            <a:extLst>
              <a:ext uri="{FF2B5EF4-FFF2-40B4-BE49-F238E27FC236}">
                <a16:creationId xmlns:a16="http://schemas.microsoft.com/office/drawing/2014/main" id="{48C117A6-C546-0C42-99EF-0376AB21CB8A}"/>
              </a:ext>
            </a:extLst>
          </p:cNvPr>
          <p:cNvSpPr/>
          <p:nvPr userDrawn="1"/>
        </p:nvSpPr>
        <p:spPr>
          <a:xfrm>
            <a:off x="-881636" y="1097887"/>
            <a:ext cx="44081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081569" y="1097887"/>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24" name="正方形/長方形 23">
            <a:extLst>
              <a:ext uri="{FF2B5EF4-FFF2-40B4-BE49-F238E27FC236}">
                <a16:creationId xmlns:a16="http://schemas.microsoft.com/office/drawing/2014/main" id="{DC31C3B1-5ED5-CC45-8D42-9AC157BF190D}"/>
              </a:ext>
            </a:extLst>
          </p:cNvPr>
          <p:cNvSpPr/>
          <p:nvPr userDrawn="1"/>
        </p:nvSpPr>
        <p:spPr>
          <a:xfrm>
            <a:off x="-881636" y="1646567"/>
            <a:ext cx="44081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25" name="正方形/長方形 24">
            <a:extLst>
              <a:ext uri="{FF2B5EF4-FFF2-40B4-BE49-F238E27FC236}">
                <a16:creationId xmlns:a16="http://schemas.microsoft.com/office/drawing/2014/main" id="{F4AC7A4D-6E21-7A4C-A961-5DA83D8F01AE}"/>
              </a:ext>
            </a:extLst>
          </p:cNvPr>
          <p:cNvSpPr/>
          <p:nvPr userDrawn="1"/>
        </p:nvSpPr>
        <p:spPr>
          <a:xfrm>
            <a:off x="-2081569" y="1646567"/>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26" name="正方形/長方形 25">
            <a:extLst>
              <a:ext uri="{FF2B5EF4-FFF2-40B4-BE49-F238E27FC236}">
                <a16:creationId xmlns:a16="http://schemas.microsoft.com/office/drawing/2014/main" id="{ACA1EDBB-4DB2-E24D-83B0-24E929FD55CA}"/>
              </a:ext>
            </a:extLst>
          </p:cNvPr>
          <p:cNvSpPr/>
          <p:nvPr userDrawn="1"/>
        </p:nvSpPr>
        <p:spPr>
          <a:xfrm>
            <a:off x="-881636" y="3861363"/>
            <a:ext cx="44081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27" name="正方形/長方形 26">
            <a:extLst>
              <a:ext uri="{FF2B5EF4-FFF2-40B4-BE49-F238E27FC236}">
                <a16:creationId xmlns:a16="http://schemas.microsoft.com/office/drawing/2014/main" id="{F4AC7A4D-6E21-7A4C-A961-5DA83D8F01AE}"/>
              </a:ext>
            </a:extLst>
          </p:cNvPr>
          <p:cNvSpPr/>
          <p:nvPr userDrawn="1"/>
        </p:nvSpPr>
        <p:spPr>
          <a:xfrm>
            <a:off x="-2121324" y="3861363"/>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28" name="正方形/長方形 27">
            <a:extLst>
              <a:ext uri="{FF2B5EF4-FFF2-40B4-BE49-F238E27FC236}">
                <a16:creationId xmlns:a16="http://schemas.microsoft.com/office/drawing/2014/main" id="{F4AC7A4D-6E21-7A4C-A961-5DA83D8F01AE}"/>
              </a:ext>
            </a:extLst>
          </p:cNvPr>
          <p:cNvSpPr/>
          <p:nvPr userDrawn="1"/>
        </p:nvSpPr>
        <p:spPr>
          <a:xfrm>
            <a:off x="-2073503" y="3308012"/>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29" name="正方形/長方形 28">
            <a:extLst>
              <a:ext uri="{FF2B5EF4-FFF2-40B4-BE49-F238E27FC236}">
                <a16:creationId xmlns:a16="http://schemas.microsoft.com/office/drawing/2014/main" id="{ACA1EDBB-4DB2-E24D-83B0-24E929FD55CA}"/>
              </a:ext>
            </a:extLst>
          </p:cNvPr>
          <p:cNvSpPr/>
          <p:nvPr userDrawn="1"/>
        </p:nvSpPr>
        <p:spPr>
          <a:xfrm>
            <a:off x="-881636" y="3308012"/>
            <a:ext cx="44081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0" name="正方形/長方形 29">
            <a:extLst>
              <a:ext uri="{FF2B5EF4-FFF2-40B4-BE49-F238E27FC236}">
                <a16:creationId xmlns:a16="http://schemas.microsoft.com/office/drawing/2014/main" id="{E40500AD-14E2-CB4D-9452-050B16BFCA22}"/>
              </a:ext>
            </a:extLst>
          </p:cNvPr>
          <p:cNvSpPr/>
          <p:nvPr userDrawn="1"/>
        </p:nvSpPr>
        <p:spPr>
          <a:xfrm>
            <a:off x="-881636" y="2201310"/>
            <a:ext cx="440818" cy="28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1" name="正方形/長方形 30">
            <a:extLst>
              <a:ext uri="{FF2B5EF4-FFF2-40B4-BE49-F238E27FC236}">
                <a16:creationId xmlns:a16="http://schemas.microsoft.com/office/drawing/2014/main" id="{F4AC7A4D-6E21-7A4C-A961-5DA83D8F01AE}"/>
              </a:ext>
            </a:extLst>
          </p:cNvPr>
          <p:cNvSpPr/>
          <p:nvPr userDrawn="1"/>
        </p:nvSpPr>
        <p:spPr>
          <a:xfrm>
            <a:off x="-2121324" y="2201310"/>
            <a:ext cx="128750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R0 G140 B210</a:t>
            </a:r>
          </a:p>
        </p:txBody>
      </p:sp>
      <p:sp>
        <p:nvSpPr>
          <p:cNvPr id="32" name="正方形/長方形 31">
            <a:extLst>
              <a:ext uri="{FF2B5EF4-FFF2-40B4-BE49-F238E27FC236}">
                <a16:creationId xmlns:a16="http://schemas.microsoft.com/office/drawing/2014/main" id="{E40500AD-14E2-CB4D-9452-050B16BFCA22}"/>
              </a:ext>
            </a:extLst>
          </p:cNvPr>
          <p:cNvSpPr/>
          <p:nvPr userDrawn="1"/>
        </p:nvSpPr>
        <p:spPr>
          <a:xfrm>
            <a:off x="-881636" y="2754661"/>
            <a:ext cx="44081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3" name="正方形/長方形 32">
            <a:extLst>
              <a:ext uri="{FF2B5EF4-FFF2-40B4-BE49-F238E27FC236}">
                <a16:creationId xmlns:a16="http://schemas.microsoft.com/office/drawing/2014/main" id="{F4AC7A4D-6E21-7A4C-A961-5DA83D8F01AE}"/>
              </a:ext>
            </a:extLst>
          </p:cNvPr>
          <p:cNvSpPr/>
          <p:nvPr userDrawn="1"/>
        </p:nvSpPr>
        <p:spPr>
          <a:xfrm>
            <a:off x="-2121324" y="2754661"/>
            <a:ext cx="128750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3146440403"/>
      </p:ext>
    </p:extLst>
  </p:cSld>
  <p:clrMap bg1="lt1" tx1="dk1" bg2="lt2" tx2="dk2" accent1="accent1" accent2="accent2" accent3="accent3" accent4="accent4" accent5="accent5" accent6="accent6" hlink="hlink" folHlink="folHlink"/>
  <p:sldLayoutIdLst>
    <p:sldLayoutId id="2147483678"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596766"/>
            <a:ext cx="9906000" cy="261234"/>
          </a:xfrm>
          <a:prstGeom prst="rect">
            <a:avLst/>
          </a:prstGeom>
        </p:spPr>
      </p:pic>
      <p:sp>
        <p:nvSpPr>
          <p:cNvPr id="25" name="正方形/長方形 24">
            <a:extLst>
              <a:ext uri="{FF2B5EF4-FFF2-40B4-BE49-F238E27FC236}">
                <a16:creationId xmlns:a16="http://schemas.microsoft.com/office/drawing/2014/main" id="{F4AC7A4D-6E21-7A4C-A961-5DA83D8F01AE}"/>
              </a:ext>
            </a:extLst>
          </p:cNvPr>
          <p:cNvSpPr/>
          <p:nvPr userDrawn="1"/>
        </p:nvSpPr>
        <p:spPr>
          <a:xfrm>
            <a:off x="-881636" y="527"/>
            <a:ext cx="44081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dirty="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6" name="正方形/長方形 25">
            <a:extLst>
              <a:ext uri="{FF2B5EF4-FFF2-40B4-BE49-F238E27FC236}">
                <a16:creationId xmlns:a16="http://schemas.microsoft.com/office/drawing/2014/main" id="{F4AC7A4D-6E21-7A4C-A961-5DA83D8F01AE}"/>
              </a:ext>
            </a:extLst>
          </p:cNvPr>
          <p:cNvSpPr/>
          <p:nvPr userDrawn="1"/>
        </p:nvSpPr>
        <p:spPr>
          <a:xfrm>
            <a:off x="-2081569" y="527"/>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7" name="正方形/長方形 26">
            <a:extLst>
              <a:ext uri="{FF2B5EF4-FFF2-40B4-BE49-F238E27FC236}">
                <a16:creationId xmlns:a16="http://schemas.microsoft.com/office/drawing/2014/main" id="{726849EE-6865-1F4E-B2B0-B61D15B6EC0D}"/>
              </a:ext>
            </a:extLst>
          </p:cNvPr>
          <p:cNvSpPr/>
          <p:nvPr userDrawn="1"/>
        </p:nvSpPr>
        <p:spPr>
          <a:xfrm>
            <a:off x="-881636" y="549207"/>
            <a:ext cx="44081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28" name="正方形/長方形 27">
            <a:extLst>
              <a:ext uri="{FF2B5EF4-FFF2-40B4-BE49-F238E27FC236}">
                <a16:creationId xmlns:a16="http://schemas.microsoft.com/office/drawing/2014/main" id="{F4AC7A4D-6E21-7A4C-A961-5DA83D8F01AE}"/>
              </a:ext>
            </a:extLst>
          </p:cNvPr>
          <p:cNvSpPr/>
          <p:nvPr userDrawn="1"/>
        </p:nvSpPr>
        <p:spPr>
          <a:xfrm>
            <a:off x="-2081569" y="549207"/>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29" name="正方形/長方形 28">
            <a:extLst>
              <a:ext uri="{FF2B5EF4-FFF2-40B4-BE49-F238E27FC236}">
                <a16:creationId xmlns:a16="http://schemas.microsoft.com/office/drawing/2014/main" id="{48C117A6-C546-0C42-99EF-0376AB21CB8A}"/>
              </a:ext>
            </a:extLst>
          </p:cNvPr>
          <p:cNvSpPr/>
          <p:nvPr userDrawn="1"/>
        </p:nvSpPr>
        <p:spPr>
          <a:xfrm>
            <a:off x="-881636" y="1097887"/>
            <a:ext cx="44081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0" name="正方形/長方形 29">
            <a:extLst>
              <a:ext uri="{FF2B5EF4-FFF2-40B4-BE49-F238E27FC236}">
                <a16:creationId xmlns:a16="http://schemas.microsoft.com/office/drawing/2014/main" id="{F4AC7A4D-6E21-7A4C-A961-5DA83D8F01AE}"/>
              </a:ext>
            </a:extLst>
          </p:cNvPr>
          <p:cNvSpPr/>
          <p:nvPr userDrawn="1"/>
        </p:nvSpPr>
        <p:spPr>
          <a:xfrm>
            <a:off x="-2081569" y="1097887"/>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31" name="正方形/長方形 30">
            <a:extLst>
              <a:ext uri="{FF2B5EF4-FFF2-40B4-BE49-F238E27FC236}">
                <a16:creationId xmlns:a16="http://schemas.microsoft.com/office/drawing/2014/main" id="{DC31C3B1-5ED5-CC45-8D42-9AC157BF190D}"/>
              </a:ext>
            </a:extLst>
          </p:cNvPr>
          <p:cNvSpPr/>
          <p:nvPr userDrawn="1"/>
        </p:nvSpPr>
        <p:spPr>
          <a:xfrm>
            <a:off x="-881636" y="1646567"/>
            <a:ext cx="44081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2" name="正方形/長方形 31">
            <a:extLst>
              <a:ext uri="{FF2B5EF4-FFF2-40B4-BE49-F238E27FC236}">
                <a16:creationId xmlns:a16="http://schemas.microsoft.com/office/drawing/2014/main" id="{F4AC7A4D-6E21-7A4C-A961-5DA83D8F01AE}"/>
              </a:ext>
            </a:extLst>
          </p:cNvPr>
          <p:cNvSpPr/>
          <p:nvPr userDrawn="1"/>
        </p:nvSpPr>
        <p:spPr>
          <a:xfrm>
            <a:off x="-2081569" y="1646567"/>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33" name="正方形/長方形 32">
            <a:extLst>
              <a:ext uri="{FF2B5EF4-FFF2-40B4-BE49-F238E27FC236}">
                <a16:creationId xmlns:a16="http://schemas.microsoft.com/office/drawing/2014/main" id="{ACA1EDBB-4DB2-E24D-83B0-24E929FD55CA}"/>
              </a:ext>
            </a:extLst>
          </p:cNvPr>
          <p:cNvSpPr/>
          <p:nvPr userDrawn="1"/>
        </p:nvSpPr>
        <p:spPr>
          <a:xfrm>
            <a:off x="-881636" y="3861363"/>
            <a:ext cx="44081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4" name="正方形/長方形 33">
            <a:extLst>
              <a:ext uri="{FF2B5EF4-FFF2-40B4-BE49-F238E27FC236}">
                <a16:creationId xmlns:a16="http://schemas.microsoft.com/office/drawing/2014/main" id="{F4AC7A4D-6E21-7A4C-A961-5DA83D8F01AE}"/>
              </a:ext>
            </a:extLst>
          </p:cNvPr>
          <p:cNvSpPr/>
          <p:nvPr userDrawn="1"/>
        </p:nvSpPr>
        <p:spPr>
          <a:xfrm>
            <a:off x="-2121324" y="3861363"/>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35" name="正方形/長方形 34">
            <a:extLst>
              <a:ext uri="{FF2B5EF4-FFF2-40B4-BE49-F238E27FC236}">
                <a16:creationId xmlns:a16="http://schemas.microsoft.com/office/drawing/2014/main" id="{F4AC7A4D-6E21-7A4C-A961-5DA83D8F01AE}"/>
              </a:ext>
            </a:extLst>
          </p:cNvPr>
          <p:cNvSpPr/>
          <p:nvPr userDrawn="1"/>
        </p:nvSpPr>
        <p:spPr>
          <a:xfrm>
            <a:off x="-2073503" y="3308012"/>
            <a:ext cx="1239688"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36" name="正方形/長方形 35">
            <a:extLst>
              <a:ext uri="{FF2B5EF4-FFF2-40B4-BE49-F238E27FC236}">
                <a16:creationId xmlns:a16="http://schemas.microsoft.com/office/drawing/2014/main" id="{ACA1EDBB-4DB2-E24D-83B0-24E929FD55CA}"/>
              </a:ext>
            </a:extLst>
          </p:cNvPr>
          <p:cNvSpPr/>
          <p:nvPr userDrawn="1"/>
        </p:nvSpPr>
        <p:spPr>
          <a:xfrm>
            <a:off x="-881636" y="3308012"/>
            <a:ext cx="44081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7" name="正方形/長方形 36">
            <a:extLst>
              <a:ext uri="{FF2B5EF4-FFF2-40B4-BE49-F238E27FC236}">
                <a16:creationId xmlns:a16="http://schemas.microsoft.com/office/drawing/2014/main" id="{E40500AD-14E2-CB4D-9452-050B16BFCA22}"/>
              </a:ext>
            </a:extLst>
          </p:cNvPr>
          <p:cNvSpPr/>
          <p:nvPr userDrawn="1"/>
        </p:nvSpPr>
        <p:spPr>
          <a:xfrm>
            <a:off x="-881636" y="2201310"/>
            <a:ext cx="440818" cy="28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8" name="正方形/長方形 37">
            <a:extLst>
              <a:ext uri="{FF2B5EF4-FFF2-40B4-BE49-F238E27FC236}">
                <a16:creationId xmlns:a16="http://schemas.microsoft.com/office/drawing/2014/main" id="{F4AC7A4D-6E21-7A4C-A961-5DA83D8F01AE}"/>
              </a:ext>
            </a:extLst>
          </p:cNvPr>
          <p:cNvSpPr/>
          <p:nvPr userDrawn="1"/>
        </p:nvSpPr>
        <p:spPr>
          <a:xfrm>
            <a:off x="-2121324" y="2201310"/>
            <a:ext cx="128750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R0 G140 B210</a:t>
            </a:r>
          </a:p>
        </p:txBody>
      </p:sp>
      <p:sp>
        <p:nvSpPr>
          <p:cNvPr id="39" name="正方形/長方形 38">
            <a:extLst>
              <a:ext uri="{FF2B5EF4-FFF2-40B4-BE49-F238E27FC236}">
                <a16:creationId xmlns:a16="http://schemas.microsoft.com/office/drawing/2014/main" id="{E40500AD-14E2-CB4D-9452-050B16BFCA22}"/>
              </a:ext>
            </a:extLst>
          </p:cNvPr>
          <p:cNvSpPr/>
          <p:nvPr userDrawn="1"/>
        </p:nvSpPr>
        <p:spPr>
          <a:xfrm>
            <a:off x="-881636" y="2754661"/>
            <a:ext cx="44081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40" name="正方形/長方形 39">
            <a:extLst>
              <a:ext uri="{FF2B5EF4-FFF2-40B4-BE49-F238E27FC236}">
                <a16:creationId xmlns:a16="http://schemas.microsoft.com/office/drawing/2014/main" id="{F4AC7A4D-6E21-7A4C-A961-5DA83D8F01AE}"/>
              </a:ext>
            </a:extLst>
          </p:cNvPr>
          <p:cNvSpPr/>
          <p:nvPr userDrawn="1"/>
        </p:nvSpPr>
        <p:spPr>
          <a:xfrm>
            <a:off x="-2121324" y="2754661"/>
            <a:ext cx="128750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57"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5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750" dirty="0">
              <a:solidFill>
                <a:schemeClr val="bg1"/>
              </a:solidFill>
              <a:latin typeface="Segoe UI" panose="020B0502040204020203" pitchFamily="34" charset="0"/>
              <a:cs typeface="Segoe UI" panose="020B0502040204020203" pitchFamily="34" charset="0"/>
            </a:endParaRPr>
          </a:p>
        </p:txBody>
      </p:sp>
      <p:sp>
        <p:nvSpPr>
          <p:cNvPr id="41" name="日付プレースホルダー 3"/>
          <p:cNvSpPr>
            <a:spLocks noGrp="1"/>
          </p:cNvSpPr>
          <p:nvPr>
            <p:ph type="dt" sz="half" idx="2"/>
          </p:nvPr>
        </p:nvSpPr>
        <p:spPr>
          <a:xfrm>
            <a:off x="4949799"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750" kern="1200" baseline="0" smtClean="0">
                <a:solidFill>
                  <a:schemeClr val="bg1"/>
                </a:solidFill>
                <a:latin typeface="Segoe UI" panose="020B0502040204020203" pitchFamily="34" charset="0"/>
                <a:ea typeface="+mn-ea"/>
                <a:cs typeface="Segoe UI" panose="020B0502040204020203" pitchFamily="34" charset="0"/>
              </a:defRPr>
            </a:lvl1pPr>
          </a:lstStyle>
          <a:p>
            <a:fld id="{65A9FDD8-9F53-43E6-A202-20ED2B3DC213}" type="datetime4">
              <a:rPr lang="en-US" altLang="ja-JP" smtClean="0"/>
              <a:t>February 6, 2024</a:t>
            </a:fld>
            <a:endParaRPr lang="en-US" dirty="0"/>
          </a:p>
        </p:txBody>
      </p:sp>
      <p:sp>
        <p:nvSpPr>
          <p:cNvPr id="42" name="スライド番号プレースホルダー 1"/>
          <p:cNvSpPr>
            <a:spLocks noGrp="1"/>
          </p:cNvSpPr>
          <p:nvPr>
            <p:ph type="sldNum" sz="quarter" idx="4"/>
          </p:nvPr>
        </p:nvSpPr>
        <p:spPr>
          <a:xfrm>
            <a:off x="9057455" y="6642505"/>
            <a:ext cx="664779" cy="173936"/>
          </a:xfrm>
          <a:prstGeom prst="rect">
            <a:avLst/>
          </a:prstGeom>
        </p:spPr>
        <p:txBody>
          <a:bodyPr vert="horz" lIns="91440" tIns="45720" rIns="91440" bIns="45720" rtlCol="0" anchor="ctr"/>
          <a:lstStyle>
            <a:lvl1pPr algn="r">
              <a:defRPr kumimoji="1" lang="ja-JP" altLang="en-US" sz="1150" kern="1200" smtClean="0">
                <a:solidFill>
                  <a:schemeClr val="bg1"/>
                </a:solidFill>
                <a:latin typeface="Segoe UI" panose="020B0502040204020203" pitchFamily="34" charset="0"/>
                <a:ea typeface="+mn-ea"/>
                <a:cs typeface="Segoe UI" panose="020B0502040204020203" pitchFamily="34" charset="0"/>
              </a:defRPr>
            </a:lvl1pPr>
          </a:lstStyle>
          <a:p>
            <a:fld id="{C9ED8002-315A-4F99-B394-092101E2DCBD}" type="slidenum">
              <a:rPr lang="en-US" altLang="ja-JP" smtClean="0"/>
              <a:pPr/>
              <a:t>‹#›</a:t>
            </a:fld>
            <a:r>
              <a:rPr lang="en-US" altLang="ja-JP" dirty="0"/>
              <a:t>/*00</a:t>
            </a:r>
            <a:endParaRPr lang="en-US" dirty="0"/>
          </a:p>
        </p:txBody>
      </p:sp>
      <p:sp>
        <p:nvSpPr>
          <p:cNvPr id="43" name="テキスト ボックス 42"/>
          <p:cNvSpPr txBox="1"/>
          <p:nvPr userDrawn="1"/>
        </p:nvSpPr>
        <p:spPr>
          <a:xfrm>
            <a:off x="3960000" y="6696000"/>
            <a:ext cx="864000"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Tree>
    <p:extLst>
      <p:ext uri="{BB962C8B-B14F-4D97-AF65-F5344CB8AC3E}">
        <p14:creationId xmlns:p14="http://schemas.microsoft.com/office/powerpoint/2010/main" val="3641761332"/>
      </p:ext>
    </p:extLst>
  </p:cSld>
  <p:clrMap bg1="lt1" tx1="dk1" bg2="lt2" tx2="dk2" accent1="accent1" accent2="accent2" accent3="accent3" accent4="accent4" accent5="accent5" accent6="accent6" hlink="hlink" folHlink="folHlink"/>
  <p:sldLayoutIdLst>
    <p:sldLayoutId id="2147483664"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2"/>
          </p:nvPr>
        </p:nvSpPr>
        <p:spPr/>
        <p:txBody>
          <a:bodyPr/>
          <a:lstStyle/>
          <a:p>
            <a:fld id="{AC8E6DFE-6D31-405B-97AF-9C58EE0C1C0E}" type="datetime4">
              <a:rPr lang="en-US" altLang="ja-JP" smtClean="0"/>
              <a:t>February 6, 2024</a:t>
            </a:fld>
            <a:endParaRPr lang="en-US"/>
          </a:p>
        </p:txBody>
      </p:sp>
      <p:sp>
        <p:nvSpPr>
          <p:cNvPr id="6" name="テキスト プレースホルダー 2"/>
          <p:cNvSpPr>
            <a:spLocks noGrp="1"/>
          </p:cNvSpPr>
          <p:nvPr>
            <p:ph type="body" sz="quarter" idx="19"/>
          </p:nvPr>
        </p:nvSpPr>
        <p:spPr>
          <a:xfrm>
            <a:off x="272480" y="116632"/>
            <a:ext cx="9187200" cy="306000"/>
          </a:xfrm>
        </p:spPr>
        <p:txBody>
          <a:bodyPr/>
          <a:lstStyle/>
          <a:p>
            <a:r>
              <a:rPr lang="ja-JP" altLang="en-US" u="sng"/>
              <a:t>私の「お伺いから提案へ」活動事例（</a:t>
            </a:r>
            <a:r>
              <a:rPr lang="en-US" altLang="ja-JP" u="sng"/>
              <a:t>2023</a:t>
            </a:r>
            <a:r>
              <a:rPr lang="ja-JP" altLang="en-US" u="sng"/>
              <a:t>年度上期）</a:t>
            </a:r>
            <a:br>
              <a:rPr lang="ja-JP" altLang="en-US" sz="2000">
                <a:latin typeface="メイリオ 本文"/>
              </a:rPr>
            </a:br>
            <a:endParaRPr kumimoji="1" lang="ja-JP" altLang="en-US" u="sng"/>
          </a:p>
        </p:txBody>
      </p:sp>
      <p:sp>
        <p:nvSpPr>
          <p:cNvPr id="2" name="テキスト プレースホルダー 2">
            <a:extLst>
              <a:ext uri="{FF2B5EF4-FFF2-40B4-BE49-F238E27FC236}">
                <a16:creationId xmlns:a16="http://schemas.microsoft.com/office/drawing/2014/main" id="{DA14F318-180B-DB7D-6150-4E4C6D068BCE}"/>
              </a:ext>
            </a:extLst>
          </p:cNvPr>
          <p:cNvSpPr txBox="1">
            <a:spLocks/>
          </p:cNvSpPr>
          <p:nvPr/>
        </p:nvSpPr>
        <p:spPr>
          <a:xfrm>
            <a:off x="344488" y="548680"/>
            <a:ext cx="9187199" cy="720080"/>
          </a:xfrm>
          <a:prstGeom prst="rect">
            <a:avLst/>
          </a:prstGeom>
          <a:ln>
            <a:solidFill>
              <a:schemeClr val="tx1"/>
            </a:solidFill>
          </a:ln>
        </p:spPr>
        <p:txBody>
          <a:bodyPr lIns="91440" tIns="45720" rIns="91440" bIns="45720"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500"/>
              </a:spcBef>
              <a:spcAft>
                <a:spcPts val="0"/>
              </a:spcAft>
              <a:buFont typeface="Arial" panose="020B0604020202020204" pitchFamily="34" charset="0"/>
              <a:buNone/>
              <a:defRPr kumimoji="1" sz="16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lgn="l" defTabSz="914400" rtl="0" eaLnBrk="1" latinLnBrk="0" hangingPunct="1">
              <a:lnSpc>
                <a:spcPct val="100000"/>
              </a:lnSpc>
              <a:spcBef>
                <a:spcPts val="500"/>
              </a:spcBef>
              <a:spcAft>
                <a:spcPts val="0"/>
              </a:spcAft>
              <a:buFont typeface="Arial" panose="020B0604020202020204" pitchFamily="34" charset="0"/>
              <a:buNone/>
              <a:defRPr kumimoji="1" sz="12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lgn="l" defTabSz="914400" rtl="0" eaLnBrk="1" latinLnBrk="0" hangingPunct="1">
              <a:lnSpc>
                <a:spcPct val="100000"/>
              </a:lnSpc>
              <a:spcBef>
                <a:spcPts val="500"/>
              </a:spcBef>
              <a:spcAft>
                <a:spcPts val="0"/>
              </a:spcAft>
              <a:buFont typeface="Arial" panose="020B0604020202020204" pitchFamily="34" charset="0"/>
              <a:buNone/>
              <a:defRPr kumimoji="1" sz="105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lgn="l" defTabSz="914400" rtl="0" eaLnBrk="1" latinLnBrk="0" hangingPunct="1">
              <a:lnSpc>
                <a:spcPct val="100000"/>
              </a:lnSpc>
              <a:spcBef>
                <a:spcPts val="500"/>
              </a:spcBef>
              <a:spcAft>
                <a:spcPts val="0"/>
              </a:spcAft>
              <a:buFont typeface="Arial" panose="020B0604020202020204" pitchFamily="34" charset="0"/>
              <a:buNone/>
              <a:defRPr kumimoji="1" sz="9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0" dirty="0">
                <a:latin typeface="メイリオ"/>
                <a:ea typeface="メイリオ"/>
              </a:rPr>
              <a:t>氏名：笹岡優樹　</a:t>
            </a:r>
            <a:endParaRPr lang="en-US" altLang="ja-JP" b="0" dirty="0">
              <a:latin typeface="メイリオ"/>
              <a:ea typeface="メイリオ"/>
            </a:endParaRPr>
          </a:p>
          <a:p>
            <a:r>
              <a:rPr lang="ja-JP" altLang="en-US" b="0" dirty="0">
                <a:latin typeface="メイリオ"/>
                <a:ea typeface="メイリオ"/>
              </a:rPr>
              <a:t>実施内容：在庫適正化　</a:t>
            </a:r>
          </a:p>
        </p:txBody>
      </p:sp>
      <p:sp>
        <p:nvSpPr>
          <p:cNvPr id="3" name="テキスト プレースホルダー 2">
            <a:extLst>
              <a:ext uri="{FF2B5EF4-FFF2-40B4-BE49-F238E27FC236}">
                <a16:creationId xmlns:a16="http://schemas.microsoft.com/office/drawing/2014/main" id="{68462D9F-66C4-EDFE-0D5A-EE713B3F6915}"/>
              </a:ext>
            </a:extLst>
          </p:cNvPr>
          <p:cNvSpPr txBox="1">
            <a:spLocks/>
          </p:cNvSpPr>
          <p:nvPr/>
        </p:nvSpPr>
        <p:spPr>
          <a:xfrm>
            <a:off x="344488" y="1340768"/>
            <a:ext cx="9187199" cy="3312368"/>
          </a:xfrm>
          <a:prstGeom prst="rect">
            <a:avLst/>
          </a:prstGeom>
          <a:ln>
            <a:solidFill>
              <a:schemeClr val="tx1"/>
            </a:solidFill>
          </a:ln>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500"/>
              </a:spcBef>
              <a:spcAft>
                <a:spcPts val="0"/>
              </a:spcAft>
              <a:buFont typeface="Arial" panose="020B0604020202020204" pitchFamily="34" charset="0"/>
              <a:buNone/>
              <a:defRPr kumimoji="1" sz="16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lgn="l" defTabSz="914400" rtl="0" eaLnBrk="1" latinLnBrk="0" hangingPunct="1">
              <a:lnSpc>
                <a:spcPct val="100000"/>
              </a:lnSpc>
              <a:spcBef>
                <a:spcPts val="500"/>
              </a:spcBef>
              <a:spcAft>
                <a:spcPts val="0"/>
              </a:spcAft>
              <a:buFont typeface="Arial" panose="020B0604020202020204" pitchFamily="34" charset="0"/>
              <a:buNone/>
              <a:defRPr kumimoji="1" sz="12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lgn="l" defTabSz="914400" rtl="0" eaLnBrk="1" latinLnBrk="0" hangingPunct="1">
              <a:lnSpc>
                <a:spcPct val="100000"/>
              </a:lnSpc>
              <a:spcBef>
                <a:spcPts val="500"/>
              </a:spcBef>
              <a:spcAft>
                <a:spcPts val="0"/>
              </a:spcAft>
              <a:buFont typeface="Arial" panose="020B0604020202020204" pitchFamily="34" charset="0"/>
              <a:buNone/>
              <a:defRPr kumimoji="1" sz="105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lgn="l" defTabSz="914400" rtl="0" eaLnBrk="1" latinLnBrk="0" hangingPunct="1">
              <a:lnSpc>
                <a:spcPct val="100000"/>
              </a:lnSpc>
              <a:spcBef>
                <a:spcPts val="500"/>
              </a:spcBef>
              <a:spcAft>
                <a:spcPts val="0"/>
              </a:spcAft>
              <a:buFont typeface="Arial" panose="020B0604020202020204" pitchFamily="34" charset="0"/>
              <a:buNone/>
              <a:defRPr kumimoji="1" sz="9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ja-JP" altLang="en-US" sz="1600" b="0"/>
          </a:p>
        </p:txBody>
      </p:sp>
      <p:sp>
        <p:nvSpPr>
          <p:cNvPr id="8" name="テキスト プレースホルダー 2">
            <a:extLst>
              <a:ext uri="{FF2B5EF4-FFF2-40B4-BE49-F238E27FC236}">
                <a16:creationId xmlns:a16="http://schemas.microsoft.com/office/drawing/2014/main" id="{E7FD0E04-035A-CE70-D0BC-AA844D15AE39}"/>
              </a:ext>
            </a:extLst>
          </p:cNvPr>
          <p:cNvSpPr txBox="1">
            <a:spLocks/>
          </p:cNvSpPr>
          <p:nvPr/>
        </p:nvSpPr>
        <p:spPr>
          <a:xfrm>
            <a:off x="344488" y="4725144"/>
            <a:ext cx="6192688" cy="1790576"/>
          </a:xfrm>
          <a:prstGeom prst="rect">
            <a:avLst/>
          </a:prstGeom>
          <a:ln>
            <a:solidFill>
              <a:schemeClr val="tx1"/>
            </a:solidFill>
          </a:ln>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500"/>
              </a:spcBef>
              <a:spcAft>
                <a:spcPts val="0"/>
              </a:spcAft>
              <a:buFont typeface="Arial" panose="020B0604020202020204" pitchFamily="34" charset="0"/>
              <a:buNone/>
              <a:defRPr kumimoji="1" sz="16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lgn="l" defTabSz="914400" rtl="0" eaLnBrk="1" latinLnBrk="0" hangingPunct="1">
              <a:lnSpc>
                <a:spcPct val="100000"/>
              </a:lnSpc>
              <a:spcBef>
                <a:spcPts val="500"/>
              </a:spcBef>
              <a:spcAft>
                <a:spcPts val="0"/>
              </a:spcAft>
              <a:buFont typeface="Arial" panose="020B0604020202020204" pitchFamily="34" charset="0"/>
              <a:buNone/>
              <a:defRPr kumimoji="1" sz="12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lgn="l" defTabSz="914400" rtl="0" eaLnBrk="1" latinLnBrk="0" hangingPunct="1">
              <a:lnSpc>
                <a:spcPct val="100000"/>
              </a:lnSpc>
              <a:spcBef>
                <a:spcPts val="500"/>
              </a:spcBef>
              <a:spcAft>
                <a:spcPts val="0"/>
              </a:spcAft>
              <a:buFont typeface="Arial" panose="020B0604020202020204" pitchFamily="34" charset="0"/>
              <a:buNone/>
              <a:defRPr kumimoji="1" sz="105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lgn="l" defTabSz="914400" rtl="0" eaLnBrk="1" latinLnBrk="0" hangingPunct="1">
              <a:lnSpc>
                <a:spcPct val="100000"/>
              </a:lnSpc>
              <a:spcBef>
                <a:spcPts val="500"/>
              </a:spcBef>
              <a:spcAft>
                <a:spcPts val="0"/>
              </a:spcAft>
              <a:buFont typeface="Arial" panose="020B0604020202020204" pitchFamily="34" charset="0"/>
              <a:buNone/>
              <a:defRPr kumimoji="1" sz="9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b="0"/>
              <a:t>＜支援＞</a:t>
            </a:r>
            <a:endParaRPr lang="en-US" altLang="ja-JP" sz="1600" b="0"/>
          </a:p>
        </p:txBody>
      </p:sp>
      <p:sp>
        <p:nvSpPr>
          <p:cNvPr id="9" name="テキスト プレースホルダー 2">
            <a:extLst>
              <a:ext uri="{FF2B5EF4-FFF2-40B4-BE49-F238E27FC236}">
                <a16:creationId xmlns:a16="http://schemas.microsoft.com/office/drawing/2014/main" id="{4833DFE0-17A4-891A-8EB5-B6DFD2E027FC}"/>
              </a:ext>
            </a:extLst>
          </p:cNvPr>
          <p:cNvSpPr txBox="1">
            <a:spLocks/>
          </p:cNvSpPr>
          <p:nvPr/>
        </p:nvSpPr>
        <p:spPr>
          <a:xfrm>
            <a:off x="6609184" y="4725143"/>
            <a:ext cx="2936891" cy="1790575"/>
          </a:xfrm>
          <a:prstGeom prst="rect">
            <a:avLst/>
          </a:prstGeom>
          <a:ln>
            <a:solidFill>
              <a:schemeClr val="tx1"/>
            </a:solidFill>
          </a:ln>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500"/>
              </a:spcBef>
              <a:spcAft>
                <a:spcPts val="0"/>
              </a:spcAft>
              <a:buFont typeface="Arial" panose="020B0604020202020204" pitchFamily="34" charset="0"/>
              <a:buNone/>
              <a:defRPr kumimoji="1" sz="16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lgn="l" defTabSz="914400" rtl="0" eaLnBrk="1" latinLnBrk="0" hangingPunct="1">
              <a:lnSpc>
                <a:spcPct val="100000"/>
              </a:lnSpc>
              <a:spcBef>
                <a:spcPts val="500"/>
              </a:spcBef>
              <a:spcAft>
                <a:spcPts val="0"/>
              </a:spcAft>
              <a:buFont typeface="Arial" panose="020B0604020202020204" pitchFamily="34" charset="0"/>
              <a:buNone/>
              <a:defRPr kumimoji="1" sz="12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lgn="l" defTabSz="914400" rtl="0" eaLnBrk="1" latinLnBrk="0" hangingPunct="1">
              <a:lnSpc>
                <a:spcPct val="100000"/>
              </a:lnSpc>
              <a:spcBef>
                <a:spcPts val="500"/>
              </a:spcBef>
              <a:spcAft>
                <a:spcPts val="0"/>
              </a:spcAft>
              <a:buFont typeface="Arial" panose="020B0604020202020204" pitchFamily="34" charset="0"/>
              <a:buNone/>
              <a:defRPr kumimoji="1" sz="105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lgn="l" defTabSz="914400" rtl="0" eaLnBrk="1" latinLnBrk="0" hangingPunct="1">
              <a:lnSpc>
                <a:spcPct val="100000"/>
              </a:lnSpc>
              <a:spcBef>
                <a:spcPts val="500"/>
              </a:spcBef>
              <a:spcAft>
                <a:spcPts val="0"/>
              </a:spcAft>
              <a:buFont typeface="Arial" panose="020B0604020202020204" pitchFamily="34" charset="0"/>
              <a:buNone/>
              <a:defRPr kumimoji="1" sz="9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b="0"/>
              <a:t>＜下期への意気込み＞</a:t>
            </a:r>
            <a:endParaRPr lang="en-US" altLang="ja-JP" sz="1600" b="0"/>
          </a:p>
          <a:p>
            <a:endParaRPr lang="en-US" altLang="ja-JP" sz="1600" b="0"/>
          </a:p>
        </p:txBody>
      </p:sp>
      <p:sp>
        <p:nvSpPr>
          <p:cNvPr id="7" name="テキスト ボックス 6">
            <a:extLst>
              <a:ext uri="{FF2B5EF4-FFF2-40B4-BE49-F238E27FC236}">
                <a16:creationId xmlns:a16="http://schemas.microsoft.com/office/drawing/2014/main" id="{25CD9073-E096-6D6D-8F6B-F6A4781BDCBF}"/>
              </a:ext>
            </a:extLst>
          </p:cNvPr>
          <p:cNvSpPr txBox="1"/>
          <p:nvPr/>
        </p:nvSpPr>
        <p:spPr>
          <a:xfrm>
            <a:off x="4736976" y="562563"/>
            <a:ext cx="4896544" cy="369332"/>
          </a:xfrm>
          <a:prstGeom prst="rect">
            <a:avLst/>
          </a:prstGeom>
          <a:noFill/>
        </p:spPr>
        <p:txBody>
          <a:bodyPr wrap="square">
            <a:spAutoFit/>
          </a:bodyPr>
          <a:lstStyle/>
          <a:p>
            <a:r>
              <a:rPr lang="ja-JP" altLang="en-US" sz="1800">
                <a:latin typeface="メイリオ 本文"/>
              </a:rPr>
              <a:t>①攻めていって、提案活動がうまく行った例</a:t>
            </a:r>
            <a:endParaRPr lang="ja-JP" altLang="en-US"/>
          </a:p>
        </p:txBody>
      </p:sp>
      <p:sp>
        <p:nvSpPr>
          <p:cNvPr id="5" name="テキスト ボックス 4">
            <a:extLst>
              <a:ext uri="{FF2B5EF4-FFF2-40B4-BE49-F238E27FC236}">
                <a16:creationId xmlns:a16="http://schemas.microsoft.com/office/drawing/2014/main" id="{AB565B69-5645-E5DE-CC28-A82EDDC1E262}"/>
              </a:ext>
            </a:extLst>
          </p:cNvPr>
          <p:cNvSpPr txBox="1"/>
          <p:nvPr/>
        </p:nvSpPr>
        <p:spPr>
          <a:xfrm>
            <a:off x="374313" y="1370846"/>
            <a:ext cx="8983224" cy="3139321"/>
          </a:xfrm>
          <a:prstGeom prst="rect">
            <a:avLst/>
          </a:prstGeom>
          <a:noFill/>
        </p:spPr>
        <p:txBody>
          <a:bodyPr wrap="square" lIns="91440" tIns="45720" rIns="91440" bIns="45720" anchor="t">
            <a:spAutoFit/>
          </a:bodyPr>
          <a:lstStyle/>
          <a:p>
            <a:r>
              <a:rPr lang="en-US" altLang="ja-JP" dirty="0">
                <a:latin typeface="メイリオ 本文"/>
              </a:rPr>
              <a:t>#</a:t>
            </a:r>
            <a:r>
              <a:rPr lang="ja-JP" altLang="en-US" dirty="0">
                <a:latin typeface="メイリオ 本文"/>
              </a:rPr>
              <a:t>１</a:t>
            </a:r>
            <a:endParaRPr lang="en-US" altLang="ja-JP" dirty="0">
              <a:latin typeface="メイリオ 本文"/>
            </a:endParaRPr>
          </a:p>
          <a:p>
            <a:r>
              <a:rPr lang="ja-JP" altLang="en-US" dirty="0">
                <a:latin typeface="メイリオ 本文"/>
              </a:rPr>
              <a:t>・DMSの技術を使ったシステムで作って欲しいと半田工場から要望</a:t>
            </a:r>
          </a:p>
          <a:p>
            <a:r>
              <a:rPr lang="ja-JP" altLang="en-US" dirty="0">
                <a:latin typeface="メイリオ 本文"/>
              </a:rPr>
              <a:t>・実現可能性検証の結果、DMSの流用だけでは要件を満たせず断念</a:t>
            </a:r>
            <a:endParaRPr lang="en-US" altLang="ja-JP" dirty="0">
              <a:latin typeface="メイリオ 本文"/>
            </a:endParaRPr>
          </a:p>
          <a:p>
            <a:r>
              <a:rPr lang="en-US" altLang="ja-JP" dirty="0">
                <a:latin typeface="メイリオ 本文"/>
              </a:rPr>
              <a:t>#2</a:t>
            </a:r>
            <a:endParaRPr lang="ja-JP" altLang="en-US" dirty="0">
              <a:latin typeface="メイリオ 本文"/>
            </a:endParaRPr>
          </a:p>
          <a:p>
            <a:r>
              <a:rPr lang="ja-JP" altLang="en-US" dirty="0">
                <a:latin typeface="メイリオ 本文"/>
              </a:rPr>
              <a:t>・業務全体を見て、他に改善できそうな業務はないか調査、管理業務に注目</a:t>
            </a:r>
          </a:p>
          <a:p>
            <a:r>
              <a:rPr lang="ja-JP" altLang="en-US" dirty="0">
                <a:latin typeface="メイリオ 本文"/>
              </a:rPr>
              <a:t>・半田工場へ危険運転抽出業務の効率化と全フォークリフト監視を提案</a:t>
            </a:r>
            <a:br>
              <a:rPr lang="ja-JP" altLang="en-US" dirty="0">
                <a:latin typeface="メイリオ 本文"/>
              </a:rPr>
            </a:br>
            <a:r>
              <a:rPr lang="ja-JP" altLang="en-US" dirty="0">
                <a:latin typeface="メイリオ 本文"/>
              </a:rPr>
              <a:t>　（システムのイメージ付きで）し、受け入れてもらえた</a:t>
            </a:r>
            <a:endParaRPr lang="en-US" altLang="ja-JP" dirty="0">
              <a:latin typeface="メイリオ 本文"/>
            </a:endParaRPr>
          </a:p>
          <a:p>
            <a:r>
              <a:rPr lang="en-US" altLang="ja-JP" dirty="0">
                <a:latin typeface="メイリオ 本文"/>
              </a:rPr>
              <a:t>#3</a:t>
            </a:r>
          </a:p>
          <a:p>
            <a:r>
              <a:rPr lang="ja-JP" altLang="en-US" dirty="0">
                <a:latin typeface="メイリオ 本文"/>
              </a:rPr>
              <a:t>・全社展開するために、安全健康推進部を巻き込み、工場展開。</a:t>
            </a:r>
            <a:endParaRPr lang="en-US" altLang="ja-JP" dirty="0">
              <a:latin typeface="メイリオ 本文"/>
            </a:endParaRPr>
          </a:p>
          <a:p>
            <a:r>
              <a:rPr lang="ja-JP" altLang="en-US" dirty="0">
                <a:latin typeface="メイリオ 本文"/>
              </a:rPr>
              <a:t>　・全体会議の紙プレゼンでは懐疑的だった</a:t>
            </a:r>
            <a:endParaRPr lang="en-US" altLang="ja-JP" dirty="0">
              <a:latin typeface="メイリオ 本文"/>
            </a:endParaRPr>
          </a:p>
          <a:p>
            <a:r>
              <a:rPr lang="ja-JP" altLang="en-US" dirty="0">
                <a:latin typeface="メイリオ 本文"/>
              </a:rPr>
              <a:t>・最近は半田物流課協力のもと現場を見てもらって好評</a:t>
            </a:r>
          </a:p>
        </p:txBody>
      </p:sp>
      <p:sp>
        <p:nvSpPr>
          <p:cNvPr id="10" name="テキスト ボックス 9">
            <a:extLst>
              <a:ext uri="{FF2B5EF4-FFF2-40B4-BE49-F238E27FC236}">
                <a16:creationId xmlns:a16="http://schemas.microsoft.com/office/drawing/2014/main" id="{FCF82F42-A110-4D1C-6EB2-F7A23115AC92}"/>
              </a:ext>
            </a:extLst>
          </p:cNvPr>
          <p:cNvSpPr txBox="1"/>
          <p:nvPr/>
        </p:nvSpPr>
        <p:spPr>
          <a:xfrm>
            <a:off x="461567" y="4996600"/>
            <a:ext cx="5979574" cy="1384995"/>
          </a:xfrm>
          <a:prstGeom prst="rect">
            <a:avLst/>
          </a:prstGeom>
          <a:noFill/>
        </p:spPr>
        <p:txBody>
          <a:bodyPr wrap="square" lIns="91440" tIns="45720" rIns="91440" bIns="45720" anchor="t">
            <a:spAutoFit/>
          </a:bodyPr>
          <a:lstStyle/>
          <a:p>
            <a:r>
              <a:rPr lang="ja-JP" altLang="en-US" sz="1200" dirty="0">
                <a:latin typeface="メイリオ 本文"/>
              </a:rPr>
              <a:t>・半田工場長</a:t>
            </a:r>
            <a:endParaRPr lang="en-US" altLang="ja-JP" sz="1200" dirty="0">
              <a:latin typeface="メイリオ 本文"/>
            </a:endParaRPr>
          </a:p>
          <a:p>
            <a:r>
              <a:rPr lang="ja-JP" altLang="en-US" sz="1200" dirty="0">
                <a:latin typeface="メイリオ 本文"/>
              </a:rPr>
              <a:t>　・現場（物流課）に協力するように強力な働きかけを行って頂いた。</a:t>
            </a:r>
            <a:endParaRPr lang="en-US" altLang="ja-JP" sz="1200" dirty="0">
              <a:latin typeface="メイリオ 本文"/>
            </a:endParaRPr>
          </a:p>
          <a:p>
            <a:r>
              <a:rPr lang="ja-JP" altLang="en-US" sz="1200" dirty="0">
                <a:latin typeface="メイリオ 本文"/>
              </a:rPr>
              <a:t>・物流課 課長</a:t>
            </a:r>
            <a:endParaRPr lang="en-US" altLang="ja-JP" sz="1200" dirty="0">
              <a:latin typeface="メイリオ 本文"/>
            </a:endParaRPr>
          </a:p>
          <a:p>
            <a:r>
              <a:rPr lang="ja-JP" altLang="en-US" sz="1200" dirty="0">
                <a:latin typeface="メイリオ 本文"/>
              </a:rPr>
              <a:t>　・システムを積極的に使用頂き、改善に向けたフィードバックを頂いた。</a:t>
            </a:r>
          </a:p>
          <a:p>
            <a:r>
              <a:rPr lang="ja-JP" altLang="en-US" sz="1200" dirty="0">
                <a:latin typeface="メイリオ 本文"/>
              </a:rPr>
              <a:t>・安全健康推進部</a:t>
            </a:r>
            <a:endParaRPr lang="en-US" altLang="ja-JP" sz="1200" dirty="0">
              <a:latin typeface="メイリオ 本文"/>
            </a:endParaRPr>
          </a:p>
          <a:p>
            <a:r>
              <a:rPr lang="ja-JP" altLang="en-US" sz="1200" dirty="0">
                <a:latin typeface="メイリオ 本文"/>
              </a:rPr>
              <a:t>　・取り組みに理解頂き、社内関係者が集まる場でシステムを紹介する等、</a:t>
            </a:r>
            <a:endParaRPr lang="en-US" altLang="ja-JP" sz="1200" dirty="0">
              <a:latin typeface="メイリオ 本文"/>
            </a:endParaRPr>
          </a:p>
          <a:p>
            <a:r>
              <a:rPr lang="ja-JP" altLang="en-US" sz="1200">
                <a:latin typeface="メイリオ 本文"/>
              </a:rPr>
              <a:t>　　</a:t>
            </a:r>
            <a:r>
              <a:rPr lang="ja-JP" altLang="en-US" sz="1200" dirty="0">
                <a:latin typeface="メイリオ 本文"/>
              </a:rPr>
              <a:t>展開に向けた動きをとって</a:t>
            </a:r>
            <a:r>
              <a:rPr lang="ja-JP" altLang="en-US" sz="1200">
                <a:latin typeface="メイリオ 本文"/>
              </a:rPr>
              <a:t>頂いた。</a:t>
            </a:r>
            <a:endParaRPr lang="ja-JP" altLang="en-US" sz="1200" dirty="0">
              <a:latin typeface="メイリオ 本文"/>
            </a:endParaRPr>
          </a:p>
        </p:txBody>
      </p:sp>
      <p:sp>
        <p:nvSpPr>
          <p:cNvPr id="11" name="テキスト ボックス 10">
            <a:extLst>
              <a:ext uri="{FF2B5EF4-FFF2-40B4-BE49-F238E27FC236}">
                <a16:creationId xmlns:a16="http://schemas.microsoft.com/office/drawing/2014/main" id="{03E66C79-BC19-33F1-7B1C-FAFD2B297C7A}"/>
              </a:ext>
            </a:extLst>
          </p:cNvPr>
          <p:cNvSpPr txBox="1"/>
          <p:nvPr/>
        </p:nvSpPr>
        <p:spPr>
          <a:xfrm>
            <a:off x="6715750" y="5058384"/>
            <a:ext cx="2770680" cy="923330"/>
          </a:xfrm>
          <a:prstGeom prst="rect">
            <a:avLst/>
          </a:prstGeom>
          <a:noFill/>
        </p:spPr>
        <p:txBody>
          <a:bodyPr wrap="square" lIns="91440" tIns="45720" rIns="91440" bIns="45720" anchor="t">
            <a:spAutoFit/>
          </a:bodyPr>
          <a:lstStyle/>
          <a:p>
            <a:r>
              <a:rPr lang="ja-JP" altLang="en-US">
                <a:latin typeface="メイリオ 本文"/>
              </a:rPr>
              <a:t>・付加価値をつけて、</a:t>
            </a:r>
            <a:endParaRPr lang="ja-JP">
              <a:latin typeface="Segoe UI"/>
              <a:cs typeface="Segoe UI"/>
            </a:endParaRPr>
          </a:p>
          <a:p>
            <a:r>
              <a:rPr lang="ja-JP" altLang="en-US">
                <a:latin typeface="メイリオ 本文"/>
              </a:rPr>
              <a:t>　グループまた社外へ</a:t>
            </a:r>
            <a:endParaRPr lang="ja-JP">
              <a:latin typeface="Segoe UI"/>
              <a:cs typeface="Segoe UI"/>
            </a:endParaRPr>
          </a:p>
          <a:p>
            <a:r>
              <a:rPr lang="ja-JP" altLang="en-US">
                <a:latin typeface="メイリオ 本文"/>
              </a:rPr>
              <a:t>　展開を進める</a:t>
            </a:r>
          </a:p>
        </p:txBody>
      </p:sp>
    </p:spTree>
    <p:extLst>
      <p:ext uri="{BB962C8B-B14F-4D97-AF65-F5344CB8AC3E}">
        <p14:creationId xmlns:p14="http://schemas.microsoft.com/office/powerpoint/2010/main" val="185113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2"/>
          </p:nvPr>
        </p:nvSpPr>
        <p:spPr/>
        <p:txBody>
          <a:bodyPr/>
          <a:lstStyle/>
          <a:p>
            <a:fld id="{AC8E6DFE-6D31-405B-97AF-9C58EE0C1C0E}" type="datetime4">
              <a:rPr lang="en-US" altLang="ja-JP" smtClean="0"/>
              <a:t>February 6, 2024</a:t>
            </a:fld>
            <a:endParaRPr lang="en-US"/>
          </a:p>
        </p:txBody>
      </p:sp>
      <p:sp>
        <p:nvSpPr>
          <p:cNvPr id="6" name="テキスト プレースホルダー 2"/>
          <p:cNvSpPr>
            <a:spLocks noGrp="1"/>
          </p:cNvSpPr>
          <p:nvPr>
            <p:ph type="body" sz="quarter" idx="19"/>
          </p:nvPr>
        </p:nvSpPr>
        <p:spPr>
          <a:xfrm>
            <a:off x="272480" y="116632"/>
            <a:ext cx="9187200" cy="306000"/>
          </a:xfrm>
        </p:spPr>
        <p:txBody>
          <a:bodyPr/>
          <a:lstStyle/>
          <a:p>
            <a:r>
              <a:rPr lang="ja-JP" altLang="en-US" u="sng"/>
              <a:t>私の「お伺いから提案へ」活動事例（</a:t>
            </a:r>
            <a:r>
              <a:rPr lang="en-US" altLang="ja-JP" u="sng"/>
              <a:t>2023</a:t>
            </a:r>
            <a:r>
              <a:rPr lang="ja-JP" altLang="en-US" u="sng"/>
              <a:t>年度上期）</a:t>
            </a:r>
            <a:br>
              <a:rPr lang="ja-JP" altLang="en-US" sz="2000">
                <a:latin typeface="メイリオ 本文"/>
              </a:rPr>
            </a:br>
            <a:endParaRPr kumimoji="1" lang="ja-JP" altLang="en-US" u="sng"/>
          </a:p>
        </p:txBody>
      </p:sp>
      <p:sp>
        <p:nvSpPr>
          <p:cNvPr id="2" name="テキスト プレースホルダー 2">
            <a:extLst>
              <a:ext uri="{FF2B5EF4-FFF2-40B4-BE49-F238E27FC236}">
                <a16:creationId xmlns:a16="http://schemas.microsoft.com/office/drawing/2014/main" id="{DA14F318-180B-DB7D-6150-4E4C6D068BCE}"/>
              </a:ext>
            </a:extLst>
          </p:cNvPr>
          <p:cNvSpPr txBox="1">
            <a:spLocks/>
          </p:cNvSpPr>
          <p:nvPr/>
        </p:nvSpPr>
        <p:spPr>
          <a:xfrm>
            <a:off x="344488" y="548680"/>
            <a:ext cx="9187199" cy="720080"/>
          </a:xfrm>
          <a:prstGeom prst="rect">
            <a:avLst/>
          </a:prstGeom>
          <a:ln>
            <a:solidFill>
              <a:schemeClr val="tx1"/>
            </a:solidFill>
          </a:ln>
        </p:spPr>
        <p:txBody>
          <a:bodyPr lIns="91440" tIns="45720" rIns="91440" bIns="45720"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500"/>
              </a:spcBef>
              <a:spcAft>
                <a:spcPts val="0"/>
              </a:spcAft>
              <a:buFont typeface="Arial" panose="020B0604020202020204" pitchFamily="34" charset="0"/>
              <a:buNone/>
              <a:defRPr kumimoji="1" sz="16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lgn="l" defTabSz="914400" rtl="0" eaLnBrk="1" latinLnBrk="0" hangingPunct="1">
              <a:lnSpc>
                <a:spcPct val="100000"/>
              </a:lnSpc>
              <a:spcBef>
                <a:spcPts val="500"/>
              </a:spcBef>
              <a:spcAft>
                <a:spcPts val="0"/>
              </a:spcAft>
              <a:buFont typeface="Arial" panose="020B0604020202020204" pitchFamily="34" charset="0"/>
              <a:buNone/>
              <a:defRPr kumimoji="1" sz="12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lgn="l" defTabSz="914400" rtl="0" eaLnBrk="1" latinLnBrk="0" hangingPunct="1">
              <a:lnSpc>
                <a:spcPct val="100000"/>
              </a:lnSpc>
              <a:spcBef>
                <a:spcPts val="500"/>
              </a:spcBef>
              <a:spcAft>
                <a:spcPts val="0"/>
              </a:spcAft>
              <a:buFont typeface="Arial" panose="020B0604020202020204" pitchFamily="34" charset="0"/>
              <a:buNone/>
              <a:defRPr kumimoji="1" sz="105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lgn="l" defTabSz="914400" rtl="0" eaLnBrk="1" latinLnBrk="0" hangingPunct="1">
              <a:lnSpc>
                <a:spcPct val="100000"/>
              </a:lnSpc>
              <a:spcBef>
                <a:spcPts val="500"/>
              </a:spcBef>
              <a:spcAft>
                <a:spcPts val="0"/>
              </a:spcAft>
              <a:buFont typeface="Arial" panose="020B0604020202020204" pitchFamily="34" charset="0"/>
              <a:buNone/>
              <a:defRPr kumimoji="1" sz="9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0" dirty="0">
                <a:latin typeface="メイリオ"/>
                <a:ea typeface="メイリオ"/>
              </a:rPr>
              <a:t>氏名：</a:t>
            </a:r>
            <a:r>
              <a:rPr lang="ja-JP" altLang="en-US" b="0" dirty="0">
                <a:latin typeface="Meiryo"/>
                <a:ea typeface="Meiryo"/>
              </a:rPr>
              <a:t>笹岡優樹</a:t>
            </a:r>
            <a:r>
              <a:rPr lang="ja-JP" b="0" dirty="0">
                <a:latin typeface="メイリオ"/>
                <a:ea typeface="メイリオ"/>
              </a:rPr>
              <a:t>　</a:t>
            </a:r>
            <a:endParaRPr lang="en-US" altLang="ja-JP" b="0" dirty="0">
              <a:latin typeface="メイリオ"/>
              <a:ea typeface="メイリオ"/>
            </a:endParaRPr>
          </a:p>
          <a:p>
            <a:r>
              <a:rPr lang="ja-JP" altLang="en-US" b="0" dirty="0">
                <a:latin typeface="メイリオ"/>
                <a:ea typeface="メイリオ"/>
              </a:rPr>
              <a:t>実施内容：在庫適正化　</a:t>
            </a:r>
          </a:p>
        </p:txBody>
      </p:sp>
      <p:sp>
        <p:nvSpPr>
          <p:cNvPr id="3" name="テキスト プレースホルダー 2">
            <a:extLst>
              <a:ext uri="{FF2B5EF4-FFF2-40B4-BE49-F238E27FC236}">
                <a16:creationId xmlns:a16="http://schemas.microsoft.com/office/drawing/2014/main" id="{68462D9F-66C4-EDFE-0D5A-EE713B3F6915}"/>
              </a:ext>
            </a:extLst>
          </p:cNvPr>
          <p:cNvSpPr txBox="1">
            <a:spLocks/>
          </p:cNvSpPr>
          <p:nvPr/>
        </p:nvSpPr>
        <p:spPr>
          <a:xfrm>
            <a:off x="344488" y="1340768"/>
            <a:ext cx="9187199" cy="3312368"/>
          </a:xfrm>
          <a:prstGeom prst="rect">
            <a:avLst/>
          </a:prstGeom>
          <a:ln>
            <a:solidFill>
              <a:schemeClr val="tx1"/>
            </a:solidFill>
          </a:ln>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500"/>
              </a:spcBef>
              <a:spcAft>
                <a:spcPts val="0"/>
              </a:spcAft>
              <a:buFont typeface="Arial" panose="020B0604020202020204" pitchFamily="34" charset="0"/>
              <a:buNone/>
              <a:defRPr kumimoji="1" sz="16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lgn="l" defTabSz="914400" rtl="0" eaLnBrk="1" latinLnBrk="0" hangingPunct="1">
              <a:lnSpc>
                <a:spcPct val="100000"/>
              </a:lnSpc>
              <a:spcBef>
                <a:spcPts val="500"/>
              </a:spcBef>
              <a:spcAft>
                <a:spcPts val="0"/>
              </a:spcAft>
              <a:buFont typeface="Arial" panose="020B0604020202020204" pitchFamily="34" charset="0"/>
              <a:buNone/>
              <a:defRPr kumimoji="1" sz="12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lgn="l" defTabSz="914400" rtl="0" eaLnBrk="1" latinLnBrk="0" hangingPunct="1">
              <a:lnSpc>
                <a:spcPct val="100000"/>
              </a:lnSpc>
              <a:spcBef>
                <a:spcPts val="500"/>
              </a:spcBef>
              <a:spcAft>
                <a:spcPts val="0"/>
              </a:spcAft>
              <a:buFont typeface="Arial" panose="020B0604020202020204" pitchFamily="34" charset="0"/>
              <a:buNone/>
              <a:defRPr kumimoji="1" sz="105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lgn="l" defTabSz="914400" rtl="0" eaLnBrk="1" latinLnBrk="0" hangingPunct="1">
              <a:lnSpc>
                <a:spcPct val="100000"/>
              </a:lnSpc>
              <a:spcBef>
                <a:spcPts val="500"/>
              </a:spcBef>
              <a:spcAft>
                <a:spcPts val="0"/>
              </a:spcAft>
              <a:buFont typeface="Arial" panose="020B0604020202020204" pitchFamily="34" charset="0"/>
              <a:buNone/>
              <a:defRPr kumimoji="1" sz="9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ja-JP" altLang="en-US" sz="1600" b="0"/>
          </a:p>
        </p:txBody>
      </p:sp>
      <p:sp>
        <p:nvSpPr>
          <p:cNvPr id="8" name="テキスト プレースホルダー 2">
            <a:extLst>
              <a:ext uri="{FF2B5EF4-FFF2-40B4-BE49-F238E27FC236}">
                <a16:creationId xmlns:a16="http://schemas.microsoft.com/office/drawing/2014/main" id="{E7FD0E04-035A-CE70-D0BC-AA844D15AE39}"/>
              </a:ext>
            </a:extLst>
          </p:cNvPr>
          <p:cNvSpPr txBox="1">
            <a:spLocks/>
          </p:cNvSpPr>
          <p:nvPr/>
        </p:nvSpPr>
        <p:spPr>
          <a:xfrm>
            <a:off x="344488" y="4725144"/>
            <a:ext cx="6192688" cy="1790576"/>
          </a:xfrm>
          <a:prstGeom prst="rect">
            <a:avLst/>
          </a:prstGeom>
          <a:ln>
            <a:solidFill>
              <a:schemeClr val="tx1"/>
            </a:solidFill>
          </a:ln>
        </p:spPr>
        <p:txBody>
          <a:bodyPr lIns="91440" tIns="45720" rIns="91440" bIns="45720"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500"/>
              </a:spcBef>
              <a:spcAft>
                <a:spcPts val="0"/>
              </a:spcAft>
              <a:buFont typeface="Arial" panose="020B0604020202020204" pitchFamily="34" charset="0"/>
              <a:buNone/>
              <a:defRPr kumimoji="1" sz="16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lgn="l" defTabSz="914400" rtl="0" eaLnBrk="1" latinLnBrk="0" hangingPunct="1">
              <a:lnSpc>
                <a:spcPct val="100000"/>
              </a:lnSpc>
              <a:spcBef>
                <a:spcPts val="500"/>
              </a:spcBef>
              <a:spcAft>
                <a:spcPts val="0"/>
              </a:spcAft>
              <a:buFont typeface="Arial" panose="020B0604020202020204" pitchFamily="34" charset="0"/>
              <a:buNone/>
              <a:defRPr kumimoji="1" sz="12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lgn="l" defTabSz="914400" rtl="0" eaLnBrk="1" latinLnBrk="0" hangingPunct="1">
              <a:lnSpc>
                <a:spcPct val="100000"/>
              </a:lnSpc>
              <a:spcBef>
                <a:spcPts val="500"/>
              </a:spcBef>
              <a:spcAft>
                <a:spcPts val="0"/>
              </a:spcAft>
              <a:buFont typeface="Arial" panose="020B0604020202020204" pitchFamily="34" charset="0"/>
              <a:buNone/>
              <a:defRPr kumimoji="1" sz="105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lgn="l" defTabSz="914400" rtl="0" eaLnBrk="1" latinLnBrk="0" hangingPunct="1">
              <a:lnSpc>
                <a:spcPct val="100000"/>
              </a:lnSpc>
              <a:spcBef>
                <a:spcPts val="500"/>
              </a:spcBef>
              <a:spcAft>
                <a:spcPts val="0"/>
              </a:spcAft>
              <a:buFont typeface="Arial" panose="020B0604020202020204" pitchFamily="34" charset="0"/>
              <a:buNone/>
              <a:defRPr kumimoji="1" sz="9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b="0" dirty="0"/>
              <a:t>＜支援＞</a:t>
            </a:r>
          </a:p>
          <a:p>
            <a:r>
              <a:rPr lang="ja-JP" altLang="en-US" sz="1400" b="0" dirty="0">
                <a:latin typeface="メイリオ"/>
                <a:ea typeface="メイリオ"/>
              </a:rPr>
              <a:t>・ものづくり革新部　山内さん、田中さん</a:t>
            </a:r>
            <a:endParaRPr lang="en-US" altLang="ja-JP" sz="1400" b="0" dirty="0">
              <a:latin typeface="メイリオ"/>
              <a:ea typeface="メイリオ"/>
            </a:endParaRPr>
          </a:p>
          <a:p>
            <a:r>
              <a:rPr lang="ja-JP" altLang="en-US" sz="1400" b="0" dirty="0">
                <a:latin typeface="メイリオ"/>
                <a:ea typeface="メイリオ"/>
              </a:rPr>
              <a:t>　・工場を案内していただいたり、物流（かんばん方式など）に関する知識のレクチャーをしてもらった。　</a:t>
            </a:r>
            <a:endParaRPr lang="en-US" altLang="ja-JP" sz="1400" b="0" dirty="0">
              <a:latin typeface="メイリオ"/>
              <a:ea typeface="メイリオ"/>
            </a:endParaRPr>
          </a:p>
          <a:p>
            <a:r>
              <a:rPr lang="ja-JP" altLang="en-US" sz="1400" b="0" dirty="0">
                <a:latin typeface="メイリオ"/>
                <a:ea typeface="メイリオ"/>
              </a:rPr>
              <a:t>・</a:t>
            </a:r>
            <a:r>
              <a:rPr lang="en-US" altLang="ja-JP" sz="1400" b="0" dirty="0">
                <a:latin typeface="メイリオ"/>
                <a:ea typeface="メイリオ"/>
              </a:rPr>
              <a:t>DX</a:t>
            </a:r>
            <a:r>
              <a:rPr lang="ja-JP" altLang="en-US" sz="1400" b="0" dirty="0">
                <a:latin typeface="メイリオ"/>
                <a:ea typeface="メイリオ"/>
              </a:rPr>
              <a:t>推進部　森口さん、宮沢さん、見える化ヘルプデスク</a:t>
            </a:r>
            <a:endParaRPr lang="en-US" altLang="ja-JP" sz="1400" b="0" dirty="0">
              <a:latin typeface="メイリオ"/>
              <a:ea typeface="メイリオ"/>
            </a:endParaRPr>
          </a:p>
          <a:p>
            <a:r>
              <a:rPr lang="ja-JP" altLang="en-US" sz="1400" b="0" dirty="0">
                <a:latin typeface="メイリオ"/>
                <a:ea typeface="メイリオ"/>
              </a:rPr>
              <a:t>　・</a:t>
            </a:r>
            <a:r>
              <a:rPr lang="en-US" altLang="ja-JP" sz="1400" b="0" dirty="0" err="1">
                <a:latin typeface="メイリオ"/>
                <a:ea typeface="メイリオ"/>
              </a:rPr>
              <a:t>IoTPF</a:t>
            </a:r>
            <a:r>
              <a:rPr lang="ja-JP" altLang="en-US" sz="1400" b="0" dirty="0">
                <a:latin typeface="メイリオ"/>
                <a:ea typeface="メイリオ"/>
              </a:rPr>
              <a:t>に関する知識や</a:t>
            </a:r>
            <a:r>
              <a:rPr lang="en-US" altLang="ja-JP" sz="1400" b="0" dirty="0" err="1">
                <a:latin typeface="メイリオ"/>
                <a:ea typeface="メイリオ"/>
              </a:rPr>
              <a:t>MotionBoard</a:t>
            </a:r>
            <a:r>
              <a:rPr lang="ja-JP" altLang="en-US" sz="1400" b="0" dirty="0">
                <a:latin typeface="メイリオ"/>
                <a:ea typeface="メイリオ"/>
              </a:rPr>
              <a:t>の使い方のレクチャーをしてもらった。　</a:t>
            </a:r>
            <a:endParaRPr lang="en-US" altLang="ja-JP" sz="1400" b="0" dirty="0">
              <a:latin typeface="メイリオ"/>
              <a:ea typeface="メイリオ"/>
            </a:endParaRPr>
          </a:p>
          <a:p>
            <a:endParaRPr lang="ja-JP" altLang="en-US" sz="1400" b="0" dirty="0"/>
          </a:p>
        </p:txBody>
      </p:sp>
      <p:sp>
        <p:nvSpPr>
          <p:cNvPr id="9" name="テキスト プレースホルダー 2">
            <a:extLst>
              <a:ext uri="{FF2B5EF4-FFF2-40B4-BE49-F238E27FC236}">
                <a16:creationId xmlns:a16="http://schemas.microsoft.com/office/drawing/2014/main" id="{4833DFE0-17A4-891A-8EB5-B6DFD2E027FC}"/>
              </a:ext>
            </a:extLst>
          </p:cNvPr>
          <p:cNvSpPr txBox="1">
            <a:spLocks/>
          </p:cNvSpPr>
          <p:nvPr/>
        </p:nvSpPr>
        <p:spPr>
          <a:xfrm>
            <a:off x="6609184" y="4725143"/>
            <a:ext cx="2936891" cy="1790575"/>
          </a:xfrm>
          <a:prstGeom prst="rect">
            <a:avLst/>
          </a:prstGeom>
          <a:ln>
            <a:solidFill>
              <a:schemeClr val="tx1"/>
            </a:solidFill>
          </a:ln>
        </p:spPr>
        <p:txBody>
          <a:bodyPr lIns="91440" tIns="45720" rIns="91440" bIns="45720"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500"/>
              </a:spcBef>
              <a:spcAft>
                <a:spcPts val="0"/>
              </a:spcAft>
              <a:buFont typeface="Arial" panose="020B0604020202020204" pitchFamily="34" charset="0"/>
              <a:buNone/>
              <a:defRPr kumimoji="1" sz="16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lgn="l" defTabSz="914400" rtl="0" eaLnBrk="1" latinLnBrk="0" hangingPunct="1">
              <a:lnSpc>
                <a:spcPct val="100000"/>
              </a:lnSpc>
              <a:spcBef>
                <a:spcPts val="500"/>
              </a:spcBef>
              <a:spcAft>
                <a:spcPts val="0"/>
              </a:spcAft>
              <a:buFont typeface="Arial" panose="020B0604020202020204" pitchFamily="34" charset="0"/>
              <a:buNone/>
              <a:defRPr kumimoji="1" sz="12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lgn="l" defTabSz="914400" rtl="0" eaLnBrk="1" latinLnBrk="0" hangingPunct="1">
              <a:lnSpc>
                <a:spcPct val="100000"/>
              </a:lnSpc>
              <a:spcBef>
                <a:spcPts val="500"/>
              </a:spcBef>
              <a:spcAft>
                <a:spcPts val="0"/>
              </a:spcAft>
              <a:buFont typeface="Arial" panose="020B0604020202020204" pitchFamily="34" charset="0"/>
              <a:buNone/>
              <a:defRPr kumimoji="1" sz="105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lgn="l" defTabSz="914400" rtl="0" eaLnBrk="1" latinLnBrk="0" hangingPunct="1">
              <a:lnSpc>
                <a:spcPct val="100000"/>
              </a:lnSpc>
              <a:spcBef>
                <a:spcPts val="500"/>
              </a:spcBef>
              <a:spcAft>
                <a:spcPts val="0"/>
              </a:spcAft>
              <a:buFont typeface="Arial" panose="020B0604020202020204" pitchFamily="34" charset="0"/>
              <a:buNone/>
              <a:defRPr kumimoji="1" sz="9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b="0" dirty="0"/>
              <a:t>＜下期への意気込み＞</a:t>
            </a:r>
            <a:endParaRPr lang="en-US" altLang="ja-JP" sz="1600" b="0" dirty="0"/>
          </a:p>
          <a:p>
            <a:r>
              <a:rPr lang="ja-JP" altLang="en-US" sz="1400" b="0" dirty="0">
                <a:latin typeface="メイリオ"/>
                <a:ea typeface="メイリオ"/>
              </a:rPr>
              <a:t>・現場含めて相手と関係構築しながら、課題解決に取り組む</a:t>
            </a:r>
            <a:endParaRPr lang="ja-JP" altLang="en-US" sz="1400" b="0" dirty="0"/>
          </a:p>
          <a:p>
            <a:endParaRPr lang="en-US" altLang="ja-JP" sz="1600" b="0" dirty="0"/>
          </a:p>
        </p:txBody>
      </p:sp>
      <p:sp>
        <p:nvSpPr>
          <p:cNvPr id="7" name="テキスト ボックス 6">
            <a:extLst>
              <a:ext uri="{FF2B5EF4-FFF2-40B4-BE49-F238E27FC236}">
                <a16:creationId xmlns:a16="http://schemas.microsoft.com/office/drawing/2014/main" id="{25CD9073-E096-6D6D-8F6B-F6A4781BDCBF}"/>
              </a:ext>
            </a:extLst>
          </p:cNvPr>
          <p:cNvSpPr txBox="1"/>
          <p:nvPr/>
        </p:nvSpPr>
        <p:spPr>
          <a:xfrm>
            <a:off x="3152800" y="562563"/>
            <a:ext cx="6480720" cy="369332"/>
          </a:xfrm>
          <a:prstGeom prst="rect">
            <a:avLst/>
          </a:prstGeom>
          <a:noFill/>
        </p:spPr>
        <p:txBody>
          <a:bodyPr wrap="square" lIns="91440" tIns="45720" rIns="91440" bIns="45720" anchor="t">
            <a:spAutoFit/>
          </a:bodyPr>
          <a:lstStyle/>
          <a:p>
            <a:r>
              <a:rPr lang="ja-JP" altLang="en-US" sz="1800">
                <a:latin typeface="メイリオ 本文"/>
              </a:rPr>
              <a:t>②攻めていって、提案活動がうまくいかずに、しくじった例</a:t>
            </a:r>
            <a:endParaRPr lang="ja-JP" altLang="en-US">
              <a:latin typeface="メイリオ 本文"/>
            </a:endParaRPr>
          </a:p>
        </p:txBody>
      </p:sp>
      <p:sp>
        <p:nvSpPr>
          <p:cNvPr id="10" name="テキスト ボックス 9">
            <a:extLst>
              <a:ext uri="{FF2B5EF4-FFF2-40B4-BE49-F238E27FC236}">
                <a16:creationId xmlns:a16="http://schemas.microsoft.com/office/drawing/2014/main" id="{BAA86BF1-0925-7BBF-84B0-7FFA38A6E160}"/>
              </a:ext>
            </a:extLst>
          </p:cNvPr>
          <p:cNvSpPr txBox="1"/>
          <p:nvPr/>
        </p:nvSpPr>
        <p:spPr>
          <a:xfrm>
            <a:off x="488504" y="1436687"/>
            <a:ext cx="8596247" cy="2677656"/>
          </a:xfrm>
          <a:prstGeom prst="rect">
            <a:avLst/>
          </a:prstGeom>
          <a:noFill/>
        </p:spPr>
        <p:txBody>
          <a:bodyPr wrap="square" lIns="91440" tIns="45720" rIns="91440" bIns="45720" anchor="t">
            <a:spAutoFit/>
          </a:bodyPr>
          <a:lstStyle/>
          <a:p>
            <a:r>
              <a:rPr lang="ja-JP" altLang="en-US" sz="1400" dirty="0">
                <a:latin typeface="メイリオ 本文"/>
              </a:rPr>
              <a:t>＃１</a:t>
            </a:r>
            <a:endParaRPr lang="en-US" altLang="ja-JP" sz="1400" dirty="0">
              <a:latin typeface="メイリオ 本文"/>
            </a:endParaRPr>
          </a:p>
          <a:p>
            <a:r>
              <a:rPr lang="ja-JP" altLang="en-US" sz="1400" dirty="0">
                <a:latin typeface="メイリオ 本文"/>
              </a:rPr>
              <a:t>・ものづくり革新部より、「在庫異常の原因を特定して欲しい」、「特定できるようなツールを開発して欲しい」と相談があった</a:t>
            </a:r>
            <a:endParaRPr lang="en-US" altLang="ja-JP" sz="1400" dirty="0">
              <a:latin typeface="メイリオ 本文"/>
            </a:endParaRPr>
          </a:p>
          <a:p>
            <a:endParaRPr lang="en-US" altLang="ja-JP" sz="1400" dirty="0">
              <a:latin typeface="メイリオ 本文"/>
            </a:endParaRPr>
          </a:p>
          <a:p>
            <a:r>
              <a:rPr lang="ja-JP" altLang="en-US" sz="1400" dirty="0">
                <a:latin typeface="メイリオ 本文"/>
              </a:rPr>
              <a:t>＃２　</a:t>
            </a:r>
            <a:endParaRPr lang="en-US" altLang="ja-JP" sz="1400" dirty="0">
              <a:latin typeface="メイリオ 本文"/>
            </a:endParaRPr>
          </a:p>
          <a:p>
            <a:r>
              <a:rPr lang="ja-JP" altLang="en-US" sz="1400" dirty="0">
                <a:latin typeface="メイリオ 本文"/>
              </a:rPr>
              <a:t>・先方部署はツール開発など手段に心が向いている一方、上司先輩は課題設定が不十分だと考えていたため、課題設定から開始した。しかし、問題解決能力・物流のドメイン知識がない状態で課題設定に挑戦しため、新規性のない二番煎じの提案しかできなかった。</a:t>
            </a:r>
            <a:endParaRPr lang="en-US" altLang="ja-JP" sz="1400" dirty="0">
              <a:latin typeface="メイリオ 本文"/>
            </a:endParaRPr>
          </a:p>
          <a:p>
            <a:endParaRPr lang="en-US" altLang="ja-JP" sz="1400" dirty="0">
              <a:latin typeface="メイリオ 本文"/>
            </a:endParaRPr>
          </a:p>
          <a:p>
            <a:r>
              <a:rPr lang="ja-JP" altLang="en-US" sz="1400" dirty="0">
                <a:latin typeface="メイリオ 本文"/>
              </a:rPr>
              <a:t>＃３</a:t>
            </a:r>
            <a:endParaRPr lang="en-US" altLang="ja-JP" sz="1400" dirty="0">
              <a:latin typeface="メイリオ 本文"/>
            </a:endParaRPr>
          </a:p>
          <a:p>
            <a:r>
              <a:rPr lang="ja-JP" altLang="en-US" sz="1400" dirty="0">
                <a:latin typeface="メイリオ 本文"/>
              </a:rPr>
              <a:t>・</a:t>
            </a:r>
            <a:r>
              <a:rPr lang="ja-JP" altLang="en-US" sz="1400" dirty="0">
                <a:latin typeface="+mn-ea"/>
              </a:rPr>
              <a:t>相手視点では進展がなく不信感を抱かれていると思ったため、</a:t>
            </a:r>
            <a:r>
              <a:rPr lang="ja-JP" altLang="en-US" sz="1400" dirty="0">
                <a:latin typeface="メイリオ 本文"/>
              </a:rPr>
              <a:t>方針を変更し、先方の要求するアイデアを具体化</a:t>
            </a:r>
            <a:r>
              <a:rPr lang="en-US" altLang="ja-JP" sz="1400" dirty="0">
                <a:latin typeface="メイリオ 本文"/>
              </a:rPr>
              <a:t>/</a:t>
            </a:r>
            <a:r>
              <a:rPr lang="ja-JP" altLang="en-US" sz="1400" dirty="0">
                <a:latin typeface="メイリオ 本文"/>
              </a:rPr>
              <a:t>開発する方向で進めていくことにした</a:t>
            </a:r>
            <a:endParaRPr lang="en-US" altLang="ja-JP" sz="1400" dirty="0">
              <a:latin typeface="メイリオ 本文"/>
            </a:endParaRPr>
          </a:p>
        </p:txBody>
      </p:sp>
    </p:spTree>
    <p:extLst>
      <p:ext uri="{BB962C8B-B14F-4D97-AF65-F5344CB8AC3E}">
        <p14:creationId xmlns:p14="http://schemas.microsoft.com/office/powerpoint/2010/main" val="302433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2"/>
          </p:nvPr>
        </p:nvSpPr>
        <p:spPr/>
        <p:txBody>
          <a:bodyPr/>
          <a:lstStyle/>
          <a:p>
            <a:fld id="{AC8E6DFE-6D31-405B-97AF-9C58EE0C1C0E}" type="datetime4">
              <a:rPr lang="en-US" altLang="ja-JP" smtClean="0"/>
              <a:t>February 6, 2024</a:t>
            </a:fld>
            <a:endParaRPr lang="en-US" dirty="0"/>
          </a:p>
        </p:txBody>
      </p:sp>
      <p:sp>
        <p:nvSpPr>
          <p:cNvPr id="6" name="テキスト プレースホルダー 2"/>
          <p:cNvSpPr>
            <a:spLocks noGrp="1"/>
          </p:cNvSpPr>
          <p:nvPr>
            <p:ph type="body" sz="quarter" idx="19"/>
          </p:nvPr>
        </p:nvSpPr>
        <p:spPr>
          <a:xfrm>
            <a:off x="272480" y="116632"/>
            <a:ext cx="9187200" cy="306000"/>
          </a:xfrm>
        </p:spPr>
        <p:txBody>
          <a:bodyPr/>
          <a:lstStyle/>
          <a:p>
            <a:r>
              <a:rPr lang="ja-JP" altLang="en-US" u="sng" dirty="0"/>
              <a:t>私の「お伺いから提案へ」活動事例（</a:t>
            </a:r>
            <a:r>
              <a:rPr lang="en-US" altLang="ja-JP" u="sng" dirty="0"/>
              <a:t>2023</a:t>
            </a:r>
            <a:r>
              <a:rPr lang="ja-JP" altLang="en-US" u="sng" dirty="0"/>
              <a:t>年度上期）</a:t>
            </a:r>
            <a:br>
              <a:rPr lang="ja-JP" altLang="en-US" sz="2000" dirty="0">
                <a:latin typeface="メイリオ 本文"/>
              </a:rPr>
            </a:br>
            <a:endParaRPr kumimoji="1" lang="ja-JP" altLang="en-US" u="sng" dirty="0"/>
          </a:p>
        </p:txBody>
      </p:sp>
      <p:sp>
        <p:nvSpPr>
          <p:cNvPr id="2" name="テキスト プレースホルダー 2">
            <a:extLst>
              <a:ext uri="{FF2B5EF4-FFF2-40B4-BE49-F238E27FC236}">
                <a16:creationId xmlns:a16="http://schemas.microsoft.com/office/drawing/2014/main" id="{DA14F318-180B-DB7D-6150-4E4C6D068BCE}"/>
              </a:ext>
            </a:extLst>
          </p:cNvPr>
          <p:cNvSpPr txBox="1">
            <a:spLocks/>
          </p:cNvSpPr>
          <p:nvPr/>
        </p:nvSpPr>
        <p:spPr>
          <a:xfrm>
            <a:off x="344488" y="548680"/>
            <a:ext cx="9187199" cy="720080"/>
          </a:xfrm>
          <a:prstGeom prst="rect">
            <a:avLst/>
          </a:prstGeom>
          <a:ln>
            <a:solidFill>
              <a:schemeClr val="tx1"/>
            </a:solidFill>
          </a:ln>
        </p:spPr>
        <p:txBody>
          <a:bodyPr lIns="91440" tIns="45720" rIns="91440" bIns="45720"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500"/>
              </a:spcBef>
              <a:spcAft>
                <a:spcPts val="0"/>
              </a:spcAft>
              <a:buFont typeface="Arial" panose="020B0604020202020204" pitchFamily="34" charset="0"/>
              <a:buNone/>
              <a:defRPr kumimoji="1" sz="16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lgn="l" defTabSz="914400" rtl="0" eaLnBrk="1" latinLnBrk="0" hangingPunct="1">
              <a:lnSpc>
                <a:spcPct val="100000"/>
              </a:lnSpc>
              <a:spcBef>
                <a:spcPts val="500"/>
              </a:spcBef>
              <a:spcAft>
                <a:spcPts val="0"/>
              </a:spcAft>
              <a:buFont typeface="Arial" panose="020B0604020202020204" pitchFamily="34" charset="0"/>
              <a:buNone/>
              <a:defRPr kumimoji="1" sz="12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lgn="l" defTabSz="914400" rtl="0" eaLnBrk="1" latinLnBrk="0" hangingPunct="1">
              <a:lnSpc>
                <a:spcPct val="100000"/>
              </a:lnSpc>
              <a:spcBef>
                <a:spcPts val="500"/>
              </a:spcBef>
              <a:spcAft>
                <a:spcPts val="0"/>
              </a:spcAft>
              <a:buFont typeface="Arial" panose="020B0604020202020204" pitchFamily="34" charset="0"/>
              <a:buNone/>
              <a:defRPr kumimoji="1" sz="105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lgn="l" defTabSz="914400" rtl="0" eaLnBrk="1" latinLnBrk="0" hangingPunct="1">
              <a:lnSpc>
                <a:spcPct val="100000"/>
              </a:lnSpc>
              <a:spcBef>
                <a:spcPts val="500"/>
              </a:spcBef>
              <a:spcAft>
                <a:spcPts val="0"/>
              </a:spcAft>
              <a:buFont typeface="Arial" panose="020B0604020202020204" pitchFamily="34" charset="0"/>
              <a:buNone/>
              <a:defRPr kumimoji="1" sz="9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0" dirty="0">
                <a:latin typeface="メイリオ"/>
                <a:ea typeface="メイリオ"/>
              </a:rPr>
              <a:t>氏名：</a:t>
            </a:r>
            <a:r>
              <a:rPr lang="ja-JP" altLang="en-US" b="0" dirty="0">
                <a:latin typeface="Meiryo"/>
                <a:ea typeface="Meiryo"/>
              </a:rPr>
              <a:t>笹岡優樹</a:t>
            </a:r>
            <a:r>
              <a:rPr lang="ja-JP" b="0" dirty="0">
                <a:latin typeface="メイリオ"/>
                <a:ea typeface="メイリオ"/>
              </a:rPr>
              <a:t>　</a:t>
            </a:r>
            <a:endParaRPr lang="en-US" altLang="ja-JP" b="0" dirty="0">
              <a:latin typeface="メイリオ"/>
              <a:ea typeface="メイリオ"/>
            </a:endParaRPr>
          </a:p>
          <a:p>
            <a:r>
              <a:rPr lang="ja-JP" altLang="en-US" b="0" dirty="0">
                <a:latin typeface="メイリオ"/>
                <a:ea typeface="メイリオ"/>
              </a:rPr>
              <a:t>実施内容：アイサポ＋発表会準備</a:t>
            </a:r>
          </a:p>
        </p:txBody>
      </p:sp>
      <p:sp>
        <p:nvSpPr>
          <p:cNvPr id="3" name="テキスト プレースホルダー 2">
            <a:extLst>
              <a:ext uri="{FF2B5EF4-FFF2-40B4-BE49-F238E27FC236}">
                <a16:creationId xmlns:a16="http://schemas.microsoft.com/office/drawing/2014/main" id="{68462D9F-66C4-EDFE-0D5A-EE713B3F6915}"/>
              </a:ext>
            </a:extLst>
          </p:cNvPr>
          <p:cNvSpPr txBox="1">
            <a:spLocks/>
          </p:cNvSpPr>
          <p:nvPr/>
        </p:nvSpPr>
        <p:spPr>
          <a:xfrm>
            <a:off x="344488" y="1340768"/>
            <a:ext cx="9187199" cy="3312368"/>
          </a:xfrm>
          <a:prstGeom prst="rect">
            <a:avLst/>
          </a:prstGeom>
          <a:ln>
            <a:solidFill>
              <a:schemeClr val="tx1"/>
            </a:solidFill>
          </a:ln>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500"/>
              </a:spcBef>
              <a:spcAft>
                <a:spcPts val="0"/>
              </a:spcAft>
              <a:buFont typeface="Arial" panose="020B0604020202020204" pitchFamily="34" charset="0"/>
              <a:buNone/>
              <a:defRPr kumimoji="1" sz="16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lgn="l" defTabSz="914400" rtl="0" eaLnBrk="1" latinLnBrk="0" hangingPunct="1">
              <a:lnSpc>
                <a:spcPct val="100000"/>
              </a:lnSpc>
              <a:spcBef>
                <a:spcPts val="500"/>
              </a:spcBef>
              <a:spcAft>
                <a:spcPts val="0"/>
              </a:spcAft>
              <a:buFont typeface="Arial" panose="020B0604020202020204" pitchFamily="34" charset="0"/>
              <a:buNone/>
              <a:defRPr kumimoji="1" sz="12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lgn="l" defTabSz="914400" rtl="0" eaLnBrk="1" latinLnBrk="0" hangingPunct="1">
              <a:lnSpc>
                <a:spcPct val="100000"/>
              </a:lnSpc>
              <a:spcBef>
                <a:spcPts val="500"/>
              </a:spcBef>
              <a:spcAft>
                <a:spcPts val="0"/>
              </a:spcAft>
              <a:buFont typeface="Arial" panose="020B0604020202020204" pitchFamily="34" charset="0"/>
              <a:buNone/>
              <a:defRPr kumimoji="1" sz="105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lgn="l" defTabSz="914400" rtl="0" eaLnBrk="1" latinLnBrk="0" hangingPunct="1">
              <a:lnSpc>
                <a:spcPct val="100000"/>
              </a:lnSpc>
              <a:spcBef>
                <a:spcPts val="500"/>
              </a:spcBef>
              <a:spcAft>
                <a:spcPts val="0"/>
              </a:spcAft>
              <a:buFont typeface="Arial" panose="020B0604020202020204" pitchFamily="34" charset="0"/>
              <a:buNone/>
              <a:defRPr kumimoji="1" sz="9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b="0" dirty="0"/>
              <a:t>＜行動＞</a:t>
            </a:r>
          </a:p>
        </p:txBody>
      </p:sp>
      <p:sp>
        <p:nvSpPr>
          <p:cNvPr id="8" name="テキスト プレースホルダー 2">
            <a:extLst>
              <a:ext uri="{FF2B5EF4-FFF2-40B4-BE49-F238E27FC236}">
                <a16:creationId xmlns:a16="http://schemas.microsoft.com/office/drawing/2014/main" id="{E7FD0E04-035A-CE70-D0BC-AA844D15AE39}"/>
              </a:ext>
            </a:extLst>
          </p:cNvPr>
          <p:cNvSpPr txBox="1">
            <a:spLocks/>
          </p:cNvSpPr>
          <p:nvPr/>
        </p:nvSpPr>
        <p:spPr>
          <a:xfrm>
            <a:off x="344488" y="4725144"/>
            <a:ext cx="6192688" cy="1790576"/>
          </a:xfrm>
          <a:prstGeom prst="rect">
            <a:avLst/>
          </a:prstGeom>
          <a:ln>
            <a:solidFill>
              <a:schemeClr val="tx1"/>
            </a:solidFill>
          </a:ln>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500"/>
              </a:spcBef>
              <a:spcAft>
                <a:spcPts val="0"/>
              </a:spcAft>
              <a:buFont typeface="Arial" panose="020B0604020202020204" pitchFamily="34" charset="0"/>
              <a:buNone/>
              <a:defRPr kumimoji="1" sz="16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lgn="l" defTabSz="914400" rtl="0" eaLnBrk="1" latinLnBrk="0" hangingPunct="1">
              <a:lnSpc>
                <a:spcPct val="100000"/>
              </a:lnSpc>
              <a:spcBef>
                <a:spcPts val="500"/>
              </a:spcBef>
              <a:spcAft>
                <a:spcPts val="0"/>
              </a:spcAft>
              <a:buFont typeface="Arial" panose="020B0604020202020204" pitchFamily="34" charset="0"/>
              <a:buNone/>
              <a:defRPr kumimoji="1" sz="12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lgn="l" defTabSz="914400" rtl="0" eaLnBrk="1" latinLnBrk="0" hangingPunct="1">
              <a:lnSpc>
                <a:spcPct val="100000"/>
              </a:lnSpc>
              <a:spcBef>
                <a:spcPts val="500"/>
              </a:spcBef>
              <a:spcAft>
                <a:spcPts val="0"/>
              </a:spcAft>
              <a:buFont typeface="Arial" panose="020B0604020202020204" pitchFamily="34" charset="0"/>
              <a:buNone/>
              <a:defRPr kumimoji="1" sz="105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lgn="l" defTabSz="914400" rtl="0" eaLnBrk="1" latinLnBrk="0" hangingPunct="1">
              <a:lnSpc>
                <a:spcPct val="100000"/>
              </a:lnSpc>
              <a:spcBef>
                <a:spcPts val="500"/>
              </a:spcBef>
              <a:spcAft>
                <a:spcPts val="0"/>
              </a:spcAft>
              <a:buFont typeface="Arial" panose="020B0604020202020204" pitchFamily="34" charset="0"/>
              <a:buNone/>
              <a:defRPr kumimoji="1" sz="9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b="0" dirty="0"/>
              <a:t>＜支援＞</a:t>
            </a:r>
            <a:endParaRPr lang="en-US" altLang="ja-JP" sz="1600" b="0" dirty="0"/>
          </a:p>
        </p:txBody>
      </p:sp>
      <p:sp>
        <p:nvSpPr>
          <p:cNvPr id="9" name="テキスト プレースホルダー 2">
            <a:extLst>
              <a:ext uri="{FF2B5EF4-FFF2-40B4-BE49-F238E27FC236}">
                <a16:creationId xmlns:a16="http://schemas.microsoft.com/office/drawing/2014/main" id="{4833DFE0-17A4-891A-8EB5-B6DFD2E027FC}"/>
              </a:ext>
            </a:extLst>
          </p:cNvPr>
          <p:cNvSpPr txBox="1">
            <a:spLocks/>
          </p:cNvSpPr>
          <p:nvPr/>
        </p:nvSpPr>
        <p:spPr>
          <a:xfrm>
            <a:off x="6609184" y="4725143"/>
            <a:ext cx="2936891" cy="1790575"/>
          </a:xfrm>
          <a:prstGeom prst="rect">
            <a:avLst/>
          </a:prstGeom>
          <a:ln>
            <a:solidFill>
              <a:schemeClr val="tx1"/>
            </a:solidFill>
          </a:ln>
        </p:spPr>
        <p:txBody>
          <a:bodyPr lIns="91440" tIns="45720" rIns="91440" bIns="45720"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500"/>
              </a:spcBef>
              <a:spcAft>
                <a:spcPts val="0"/>
              </a:spcAft>
              <a:buFont typeface="Arial" panose="020B0604020202020204" pitchFamily="34" charset="0"/>
              <a:buNone/>
              <a:defRPr kumimoji="1" sz="16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lgn="l" defTabSz="914400" rtl="0" eaLnBrk="1" latinLnBrk="0" hangingPunct="1">
              <a:lnSpc>
                <a:spcPct val="100000"/>
              </a:lnSpc>
              <a:spcBef>
                <a:spcPts val="500"/>
              </a:spcBef>
              <a:spcAft>
                <a:spcPts val="0"/>
              </a:spcAft>
              <a:buFont typeface="Arial" panose="020B0604020202020204" pitchFamily="34" charset="0"/>
              <a:buNone/>
              <a:defRPr kumimoji="1" sz="12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lgn="l" defTabSz="914400" rtl="0" eaLnBrk="1" latinLnBrk="0" hangingPunct="1">
              <a:lnSpc>
                <a:spcPct val="100000"/>
              </a:lnSpc>
              <a:spcBef>
                <a:spcPts val="500"/>
              </a:spcBef>
              <a:spcAft>
                <a:spcPts val="0"/>
              </a:spcAft>
              <a:buFont typeface="Arial" panose="020B0604020202020204" pitchFamily="34" charset="0"/>
              <a:buNone/>
              <a:defRPr kumimoji="1" sz="105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lgn="l" defTabSz="914400" rtl="0" eaLnBrk="1" latinLnBrk="0" hangingPunct="1">
              <a:lnSpc>
                <a:spcPct val="100000"/>
              </a:lnSpc>
              <a:spcBef>
                <a:spcPts val="500"/>
              </a:spcBef>
              <a:spcAft>
                <a:spcPts val="0"/>
              </a:spcAft>
              <a:buFont typeface="Arial" panose="020B0604020202020204" pitchFamily="34" charset="0"/>
              <a:buNone/>
              <a:defRPr kumimoji="1" sz="900"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1600" b="0" dirty="0"/>
              <a:t>＜下期への意気込み＞</a:t>
            </a:r>
            <a:endParaRPr lang="en-US" altLang="ja-JP" sz="1600" b="0" dirty="0"/>
          </a:p>
          <a:p>
            <a:r>
              <a:rPr lang="ja-JP" altLang="en-US" sz="1600" b="0">
                <a:latin typeface="メイリオ"/>
                <a:ea typeface="メイリオ"/>
              </a:rPr>
              <a:t>・活動を継続し案件化</a:t>
            </a:r>
            <a:endParaRPr lang="ja-JP" altLang="en-US" sz="1600" b="0" dirty="0"/>
          </a:p>
          <a:p>
            <a:endParaRPr lang="en-US" altLang="ja-JP" sz="1600" b="0" dirty="0"/>
          </a:p>
        </p:txBody>
      </p:sp>
      <p:sp>
        <p:nvSpPr>
          <p:cNvPr id="7" name="テキスト ボックス 6">
            <a:extLst>
              <a:ext uri="{FF2B5EF4-FFF2-40B4-BE49-F238E27FC236}">
                <a16:creationId xmlns:a16="http://schemas.microsoft.com/office/drawing/2014/main" id="{25CD9073-E096-6D6D-8F6B-F6A4781BDCBF}"/>
              </a:ext>
            </a:extLst>
          </p:cNvPr>
          <p:cNvSpPr txBox="1"/>
          <p:nvPr/>
        </p:nvSpPr>
        <p:spPr>
          <a:xfrm>
            <a:off x="4736976" y="562563"/>
            <a:ext cx="4896544" cy="369332"/>
          </a:xfrm>
          <a:prstGeom prst="rect">
            <a:avLst/>
          </a:prstGeom>
          <a:noFill/>
        </p:spPr>
        <p:txBody>
          <a:bodyPr wrap="square">
            <a:spAutoFit/>
          </a:bodyPr>
          <a:lstStyle/>
          <a:p>
            <a:r>
              <a:rPr lang="ja-JP" altLang="en-US" sz="1800" dirty="0">
                <a:latin typeface="メイリオ 本文"/>
              </a:rPr>
              <a:t>③攻めることができなかった事例</a:t>
            </a:r>
            <a:endParaRPr lang="ja-JP" altLang="en-US" dirty="0"/>
          </a:p>
        </p:txBody>
      </p:sp>
      <p:sp>
        <p:nvSpPr>
          <p:cNvPr id="10" name="テキスト ボックス 9">
            <a:extLst>
              <a:ext uri="{FF2B5EF4-FFF2-40B4-BE49-F238E27FC236}">
                <a16:creationId xmlns:a16="http://schemas.microsoft.com/office/drawing/2014/main" id="{0D0803A1-E712-820A-6551-8606EA72C4F9}"/>
              </a:ext>
            </a:extLst>
          </p:cNvPr>
          <p:cNvSpPr txBox="1"/>
          <p:nvPr/>
        </p:nvSpPr>
        <p:spPr>
          <a:xfrm>
            <a:off x="461209" y="1713233"/>
            <a:ext cx="8740263" cy="1815882"/>
          </a:xfrm>
          <a:prstGeom prst="rect">
            <a:avLst/>
          </a:prstGeom>
          <a:noFill/>
        </p:spPr>
        <p:txBody>
          <a:bodyPr wrap="square" lIns="91440" tIns="45720" rIns="91440" bIns="45720" anchor="t">
            <a:spAutoFit/>
          </a:bodyPr>
          <a:lstStyle/>
          <a:p>
            <a:r>
              <a:rPr lang="en-US" altLang="ja-JP" sz="1400" dirty="0">
                <a:latin typeface="メイリオ 本文"/>
              </a:rPr>
              <a:t>#1</a:t>
            </a:r>
          </a:p>
          <a:p>
            <a:r>
              <a:rPr lang="ja-JP" altLang="en-US" sz="1400" dirty="0">
                <a:latin typeface="メイリオ 本文"/>
              </a:rPr>
              <a:t>・</a:t>
            </a:r>
            <a:r>
              <a:rPr lang="ja-JP" altLang="en-US" sz="1400" b="0" i="0" dirty="0">
                <a:solidFill>
                  <a:srgbClr val="343A3E"/>
                </a:solidFill>
                <a:effectLst/>
                <a:latin typeface="Helvetica Neue"/>
              </a:rPr>
              <a:t>アイシングループ内の</a:t>
            </a:r>
            <a:r>
              <a:rPr lang="en-US" altLang="ja-JP" sz="1400" b="0" i="0" dirty="0">
                <a:solidFill>
                  <a:srgbClr val="343A3E"/>
                </a:solidFill>
                <a:effectLst/>
                <a:latin typeface="Helvetica Neue"/>
              </a:rPr>
              <a:t>AI</a:t>
            </a:r>
            <a:r>
              <a:rPr lang="ja-JP" altLang="en-US" sz="1400" b="0" i="0" dirty="0">
                <a:solidFill>
                  <a:srgbClr val="343A3E"/>
                </a:solidFill>
                <a:effectLst/>
                <a:latin typeface="Helvetica Neue"/>
              </a:rPr>
              <a:t>活用を推進するため、アイサポ＋修了生発表会を開催することになった。</a:t>
            </a:r>
            <a:endParaRPr lang="en-US" altLang="ja-JP" sz="1400" b="0" i="0" dirty="0">
              <a:solidFill>
                <a:srgbClr val="343A3E"/>
              </a:solidFill>
              <a:effectLst/>
              <a:latin typeface="Helvetica Neue"/>
            </a:endParaRPr>
          </a:p>
          <a:p>
            <a:r>
              <a:rPr lang="ja-JP" altLang="en-US" sz="1400">
                <a:latin typeface="メイリオ 本文"/>
              </a:rPr>
              <a:t>・他業務を</a:t>
            </a:r>
            <a:endParaRPr lang="en-US" altLang="ja-JP" sz="1400" dirty="0">
              <a:latin typeface="メイリオ 本文"/>
            </a:endParaRPr>
          </a:p>
          <a:p>
            <a:r>
              <a:rPr lang="en-US" altLang="ja-JP" sz="1400" dirty="0">
                <a:latin typeface="メイリオ 本文"/>
              </a:rPr>
              <a:t>#2</a:t>
            </a:r>
          </a:p>
          <a:p>
            <a:r>
              <a:rPr lang="ja-JP" altLang="en-US" sz="1400" dirty="0">
                <a:latin typeface="メイリオ 本文"/>
              </a:rPr>
              <a:t>・小島職長より不良廃却費を自動計算できるマクロを作って欲しいという依頼を受ける</a:t>
            </a:r>
            <a:endParaRPr lang="en-US" altLang="ja-JP" sz="1400" dirty="0">
              <a:latin typeface="メイリオ 本文"/>
            </a:endParaRPr>
          </a:p>
          <a:p>
            <a:endParaRPr lang="en-US" altLang="ja-JP" sz="1400" dirty="0">
              <a:latin typeface="メイリオ 本文"/>
            </a:endParaRPr>
          </a:p>
          <a:p>
            <a:r>
              <a:rPr lang="en-US" altLang="ja-JP" sz="1400" dirty="0">
                <a:latin typeface="メイリオ 本文"/>
              </a:rPr>
              <a:t>#3</a:t>
            </a:r>
          </a:p>
          <a:p>
            <a:r>
              <a:rPr lang="ja-JP" altLang="en-US" sz="1400" dirty="0">
                <a:latin typeface="メイリオ 本文"/>
              </a:rPr>
              <a:t>・</a:t>
            </a:r>
            <a:endParaRPr lang="en-US" altLang="ja-JP" sz="1400" dirty="0">
              <a:latin typeface="メイリオ 本文"/>
            </a:endParaRPr>
          </a:p>
        </p:txBody>
      </p:sp>
      <p:sp>
        <p:nvSpPr>
          <p:cNvPr id="5" name="テキスト ボックス 4">
            <a:extLst>
              <a:ext uri="{FF2B5EF4-FFF2-40B4-BE49-F238E27FC236}">
                <a16:creationId xmlns:a16="http://schemas.microsoft.com/office/drawing/2014/main" id="{CDE871E4-7CA4-C602-E912-4024F11B9DD9}"/>
              </a:ext>
            </a:extLst>
          </p:cNvPr>
          <p:cNvSpPr txBox="1"/>
          <p:nvPr/>
        </p:nvSpPr>
        <p:spPr>
          <a:xfrm>
            <a:off x="461209" y="5047883"/>
            <a:ext cx="5787935" cy="1200329"/>
          </a:xfrm>
          <a:prstGeom prst="rect">
            <a:avLst/>
          </a:prstGeom>
          <a:noFill/>
        </p:spPr>
        <p:txBody>
          <a:bodyPr wrap="square" lIns="91440" tIns="45720" rIns="91440" bIns="45720" anchor="t">
            <a:spAutoFit/>
          </a:bodyPr>
          <a:lstStyle/>
          <a:p>
            <a:r>
              <a:rPr lang="ja-JP" altLang="en-US" dirty="0">
                <a:latin typeface="メイリオ 本文"/>
              </a:rPr>
              <a:t>・上長はできていないことに対して否定的ではなく、</a:t>
            </a:r>
            <a:endParaRPr lang="en-US" altLang="ja-JP" dirty="0">
              <a:latin typeface="メイリオ 本文"/>
            </a:endParaRPr>
          </a:p>
          <a:p>
            <a:r>
              <a:rPr lang="ja-JP" altLang="en-US" dirty="0">
                <a:latin typeface="メイリオ 本文"/>
              </a:rPr>
              <a:t>　我慢強く</a:t>
            </a:r>
            <a:r>
              <a:rPr lang="en-US" altLang="ja-JP" dirty="0">
                <a:latin typeface="メイリオ 本文"/>
              </a:rPr>
              <a:t>PJ</a:t>
            </a:r>
            <a:r>
              <a:rPr lang="ja-JP" altLang="en-US" dirty="0">
                <a:latin typeface="メイリオ 本文"/>
              </a:rPr>
              <a:t>化を待ってくれている。</a:t>
            </a:r>
            <a:endParaRPr lang="en-US" altLang="ja-JP" dirty="0">
              <a:latin typeface="メイリオ 本文"/>
            </a:endParaRPr>
          </a:p>
          <a:p>
            <a:r>
              <a:rPr lang="ja-JP" altLang="en-US" dirty="0">
                <a:latin typeface="メイリオ 本文"/>
              </a:rPr>
              <a:t>・部長・室長を通じて、関連部署・担当者を紹介</a:t>
            </a:r>
            <a:endParaRPr lang="en-US" altLang="ja-JP" dirty="0">
              <a:latin typeface="メイリオ 本文"/>
            </a:endParaRPr>
          </a:p>
          <a:p>
            <a:r>
              <a:rPr lang="ja-JP" altLang="en-US" dirty="0">
                <a:latin typeface="メイリオ 本文"/>
              </a:rPr>
              <a:t>　頂いている。</a:t>
            </a:r>
          </a:p>
        </p:txBody>
      </p:sp>
    </p:spTree>
    <p:extLst>
      <p:ext uri="{BB962C8B-B14F-4D97-AF65-F5344CB8AC3E}">
        <p14:creationId xmlns:p14="http://schemas.microsoft.com/office/powerpoint/2010/main" val="2181259122"/>
      </p:ext>
    </p:extLst>
  </p:cSld>
  <p:clrMapOvr>
    <a:masterClrMapping/>
  </p:clrMapOvr>
</p:sld>
</file>

<file path=ppt/theme/theme1.xml><?xml version="1.0" encoding="utf-8"?>
<a:theme xmlns:a="http://schemas.openxmlformats.org/drawingml/2006/main" name="表紙［関係者外秘］">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0408_AISINフォーマット_A4_改善.pptx" id="{24EF05BA-B023-4588-B7C4-CE36A0BB80FA}" vid="{A5688B2C-2933-41A4-A6D0-F96067A38CD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0408_AISINフォーマット_A4_改善.pptx" id="{24EF05BA-B023-4588-B7C4-CE36A0BB80FA}" vid="{E294A475-B843-46B7-925A-A49DF7800330}"/>
    </a:ext>
  </a:extLst>
</a:theme>
</file>

<file path=ppt/theme/theme3.xml><?xml version="1.0" encoding="utf-8"?>
<a:theme xmlns:a="http://schemas.openxmlformats.org/drawingml/2006/main" name="内容［関係者外秘］">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0408_AISINフォーマット_A4_改善.pptx" id="{24EF05BA-B023-4588-B7C4-CE36A0BB80FA}" vid="{8186B4E9-EAF9-48F5-9E5C-BFF7018AEBD1}"/>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1A62BDA387D6C41A2F27D7C04081E1A" ma:contentTypeVersion="7" ma:contentTypeDescription="新しいドキュメントを作成します。" ma:contentTypeScope="" ma:versionID="1f89c2d4c241fbe103b6fba5c8ca9400">
  <xsd:schema xmlns:xsd="http://www.w3.org/2001/XMLSchema" xmlns:xs="http://www.w3.org/2001/XMLSchema" xmlns:p="http://schemas.microsoft.com/office/2006/metadata/properties" xmlns:ns2="916f43df-0064-455e-88bc-f5641150fb0a" targetNamespace="http://schemas.microsoft.com/office/2006/metadata/properties" ma:root="true" ma:fieldsID="f5522947edfa1bbb0e7b1a05055ab2e8" ns2:_="">
    <xsd:import namespace="916f43df-0064-455e-88bc-f5641150fb0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f43df-0064-455e-88bc-f5641150fb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E0E22F-9008-410F-A46A-17DC79AF95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f43df-0064-455e-88bc-f5641150fb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4D5C3F-B8AA-4504-BD2C-D5FE74E81240}">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916f43df-0064-455e-88bc-f5641150fb0a"/>
    <ds:schemaRef ds:uri="http://www.w3.org/XML/1998/namespace"/>
  </ds:schemaRefs>
</ds:datastoreItem>
</file>

<file path=customXml/itemProps3.xml><?xml version="1.0" encoding="utf-8"?>
<ds:datastoreItem xmlns:ds="http://schemas.openxmlformats.org/officeDocument/2006/customXml" ds:itemID="{86C0D01D-10E4-4C54-AC5D-FB0DAB7E27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210408_AISINフォーマット_A4</Template>
  <TotalTime>13313</TotalTime>
  <Words>660</Words>
  <Application>Microsoft Office PowerPoint</Application>
  <PresentationFormat>A4 210 x 297 mm</PresentationFormat>
  <Paragraphs>68</Paragraphs>
  <Slides>3</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3</vt:i4>
      </vt:variant>
    </vt:vector>
  </HeadingPairs>
  <TitlesOfParts>
    <vt:vector size="15" baseType="lpstr">
      <vt:lpstr>Helvetica Neue</vt:lpstr>
      <vt:lpstr>Meiryo UI</vt:lpstr>
      <vt:lpstr>メイリオ</vt:lpstr>
      <vt:lpstr>メイリオ</vt:lpstr>
      <vt:lpstr>メイリオ 本文</vt:lpstr>
      <vt:lpstr>游ゴシック</vt:lpstr>
      <vt:lpstr>Arial</vt:lpstr>
      <vt:lpstr>Calibri</vt:lpstr>
      <vt:lpstr>Segoe UI</vt:lpstr>
      <vt:lpstr>表紙［関係者外秘］</vt:lpstr>
      <vt:lpstr>最終頁</vt:lpstr>
      <vt:lpstr>内容［関係者外秘］</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Kato Hiroaki／加藤　浩明／AI</dc:creator>
  <cp:lastModifiedBy>Sasaoka Yuki／笹岡　優樹／AI</cp:lastModifiedBy>
  <cp:revision>898</cp:revision>
  <cp:lastPrinted>2020-12-23T05:36:25Z</cp:lastPrinted>
  <dcterms:created xsi:type="dcterms:W3CDTF">2021-04-18T23:53:37Z</dcterms:created>
  <dcterms:modified xsi:type="dcterms:W3CDTF">2024-02-06T11:51:31Z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0x010100C1A62BDA387D6C41A2F27D7C04081E1A</vt:lpwstr>
  </property>
</Properties>
</file>