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1"/>
  </p:notesMasterIdLst>
  <p:sldIdLst>
    <p:sldId id="256" r:id="rId5"/>
    <p:sldId id="282" r:id="rId6"/>
    <p:sldId id="284" r:id="rId7"/>
    <p:sldId id="285" r:id="rId8"/>
    <p:sldId id="281" r:id="rId9"/>
    <p:sldId id="28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2023/12/4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技術調査のお願い</a:t>
            </a:r>
          </a:p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年３月</a:t>
            </a:r>
            <a:r>
              <a:rPr lang="ja-JP" altLang="en-US" dirty="0"/>
              <a:t>１７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DS</a:t>
            </a:r>
            <a:r>
              <a:rPr lang="ja-JP" altLang="en-US" dirty="0"/>
              <a:t>部　業革</a:t>
            </a:r>
            <a:r>
              <a:rPr lang="en-US" altLang="ja-JP" dirty="0"/>
              <a:t>AI</a:t>
            </a:r>
            <a:r>
              <a:rPr lang="ja-JP" altLang="en-US" dirty="0"/>
              <a:t>開発室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64A154A-CA71-47DD-BAB9-FAAC603160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u="sng" dirty="0"/>
              <a:t>背景</a:t>
            </a:r>
            <a:endParaRPr kumimoji="1" lang="en-US" altLang="ja-JP" sz="1800" u="sng" dirty="0"/>
          </a:p>
          <a:p>
            <a:r>
              <a:rPr lang="ja-JP" altLang="en-US" sz="1800" b="0" dirty="0"/>
              <a:t>現在、工程在庫（工場にある在庫）の適正化の取り組み（在庫過多や欠品を起こさず、在庫を正常な状態に維持する活動）の中で、</a:t>
            </a:r>
            <a:r>
              <a:rPr lang="en-US" altLang="ja-JP" sz="1800" b="0" dirty="0"/>
              <a:t>AI</a:t>
            </a:r>
            <a:r>
              <a:rPr lang="ja-JP" altLang="en-US" sz="1800" b="0" dirty="0"/>
              <a:t>在庫適正化画面というツール開発を検討している。</a:t>
            </a:r>
            <a:endParaRPr lang="en-US" altLang="ja-JP" sz="1800" b="0" dirty="0"/>
          </a:p>
          <a:p>
            <a:endParaRPr lang="en-US" altLang="ja-JP" sz="1800" b="0" dirty="0"/>
          </a:p>
          <a:p>
            <a:r>
              <a:rPr lang="en-US" altLang="ja-JP" sz="1800" u="sng" dirty="0"/>
              <a:t>AI</a:t>
            </a:r>
            <a:r>
              <a:rPr lang="ja-JP" altLang="en-US" sz="1800" u="sng" dirty="0"/>
              <a:t>在庫適正化画面とは？</a:t>
            </a:r>
            <a:endParaRPr lang="en-US" altLang="ja-JP" sz="1800" u="sng" dirty="0"/>
          </a:p>
          <a:p>
            <a:r>
              <a:rPr kumimoji="1" lang="ja-JP" altLang="en-US" sz="1800" b="0" dirty="0"/>
              <a:t>かんばん実績データを入力</a:t>
            </a:r>
            <a:r>
              <a:rPr lang="ja-JP" altLang="en-US" sz="1800" b="0" dirty="0"/>
              <a:t>として</a:t>
            </a:r>
            <a:r>
              <a:rPr kumimoji="1" lang="ja-JP" altLang="en-US" sz="1800" b="0" dirty="0"/>
              <a:t>、在庫過多・欠品の要因が見える化される下記のようなツール。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F7FA3D-390B-4EFC-A0C7-5D8646533D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依頼背景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627B97-1097-4141-A2F8-1978ADAC3E1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810E75-25C2-4FBD-B572-2E9C92B5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69" y="2649369"/>
            <a:ext cx="6419431" cy="3605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186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40FE90-CDF3-4C05-BAAD-E36FD2070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u="sng" dirty="0"/>
              <a:t>概要</a:t>
            </a:r>
            <a:endParaRPr lang="en-US" altLang="ja-JP" sz="1800" u="sng" dirty="0"/>
          </a:p>
          <a:p>
            <a:r>
              <a:rPr lang="ja-JP" altLang="en-US" sz="1800" b="0" dirty="0"/>
              <a:t>➀</a:t>
            </a:r>
            <a:r>
              <a:rPr lang="ja-JP" altLang="en-US" sz="1800" b="0" dirty="0">
                <a:solidFill>
                  <a:schemeClr val="accent5"/>
                </a:solidFill>
              </a:rPr>
              <a:t>「影響する因子（異常の要因の候補、説明変数）」</a:t>
            </a:r>
            <a:r>
              <a:rPr lang="ja-JP" altLang="en-US" sz="1800" b="0" dirty="0"/>
              <a:t>から</a:t>
            </a:r>
            <a:r>
              <a:rPr lang="ja-JP" altLang="en-US" sz="1800" b="0" dirty="0">
                <a:solidFill>
                  <a:schemeClr val="accent6"/>
                </a:solidFill>
              </a:rPr>
              <a:t>「発見する要素（在庫やかんばんの状態、目的変数）」</a:t>
            </a:r>
            <a:r>
              <a:rPr lang="ja-JP" altLang="en-US" sz="1800" b="0" dirty="0"/>
              <a:t>を精度良く予測するモデルを開発する</a:t>
            </a:r>
            <a:endParaRPr lang="en-US" altLang="ja-JP" sz="1800" b="0" dirty="0"/>
          </a:p>
          <a:p>
            <a:r>
              <a:rPr lang="ja-JP" altLang="en-US" sz="1800" b="0" dirty="0"/>
              <a:t>➁</a:t>
            </a:r>
            <a:r>
              <a:rPr kumimoji="1" lang="ja-JP" altLang="en-US" sz="1800" b="0" dirty="0"/>
              <a:t>開発した</a:t>
            </a:r>
            <a:r>
              <a:rPr kumimoji="1" lang="en-US" altLang="ja-JP" sz="1800" b="0" dirty="0"/>
              <a:t>AI</a:t>
            </a:r>
            <a:r>
              <a:rPr kumimoji="1" lang="ja-JP" altLang="en-US" sz="1800" b="0" dirty="0"/>
              <a:t>モデル</a:t>
            </a:r>
            <a:r>
              <a:rPr lang="ja-JP" altLang="en-US" sz="1800" b="0" dirty="0"/>
              <a:t>の特徴量重要度（</a:t>
            </a:r>
            <a:r>
              <a:rPr lang="en-US" altLang="ja-JP" sz="1800" b="0" dirty="0"/>
              <a:t>SHAP</a:t>
            </a:r>
            <a:r>
              <a:rPr lang="ja-JP" altLang="en-US" sz="1800" b="0" dirty="0"/>
              <a:t>値）を算出し、</a:t>
            </a:r>
            <a:r>
              <a:rPr lang="en-US" altLang="ja-JP" sz="1800" b="0" dirty="0"/>
              <a:t> </a:t>
            </a:r>
            <a:r>
              <a:rPr lang="ja-JP" altLang="en-US" sz="1800" b="0" dirty="0">
                <a:solidFill>
                  <a:schemeClr val="accent5"/>
                </a:solidFill>
              </a:rPr>
              <a:t>「影響する因子」</a:t>
            </a:r>
            <a:r>
              <a:rPr lang="ja-JP" altLang="en-US" sz="1800" b="0" dirty="0"/>
              <a:t>の影響度とする</a:t>
            </a:r>
            <a:endParaRPr lang="en-US" altLang="ja-JP" sz="1800" b="0" dirty="0"/>
          </a:p>
          <a:p>
            <a:r>
              <a:rPr lang="ja-JP" altLang="en-US" sz="1800" b="0" dirty="0"/>
              <a:t>➂計算した影響度をヒートマップで表示する</a:t>
            </a:r>
            <a:endParaRPr lang="en-US" altLang="ja-JP" sz="1800" b="0" dirty="0"/>
          </a:p>
          <a:p>
            <a:endParaRPr lang="en-US" altLang="ja-JP" sz="18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3439ED-EDEA-4B2F-AABA-00B00B967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sz="2400" u="sng" dirty="0"/>
              <a:t>AI</a:t>
            </a:r>
            <a:r>
              <a:rPr lang="ja-JP" altLang="en-US" sz="2400" u="sng" dirty="0"/>
              <a:t>在庫適正化画面を実現するアイデア（現在の検討案）</a:t>
            </a:r>
            <a:endParaRPr kumimoji="1" lang="en-US" altLang="ja-JP" sz="2400" u="sng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EB2E1-F23C-4F4B-997F-20D118FF35F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2BD235-8F34-457A-AFDC-E60E7C417C76}"/>
              </a:ext>
            </a:extLst>
          </p:cNvPr>
          <p:cNvSpPr/>
          <p:nvPr/>
        </p:nvSpPr>
        <p:spPr>
          <a:xfrm>
            <a:off x="559056" y="2451207"/>
            <a:ext cx="914400" cy="663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➀</a:t>
            </a:r>
          </a:p>
        </p:txBody>
      </p:sp>
    </p:spTree>
    <p:extLst>
      <p:ext uri="{BB962C8B-B14F-4D97-AF65-F5344CB8AC3E}">
        <p14:creationId xmlns:p14="http://schemas.microsoft.com/office/powerpoint/2010/main" val="10969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E41F1B-3CEA-4C23-BE4D-09D7D829E9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寿命予測において一般に用いられるアプローチを確認し、参考となるべき部分を抽出する（特に標準化や、精度向上の視点）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お願いしたいこと</a:t>
            </a:r>
            <a:endParaRPr kumimoji="1" lang="en-US" altLang="ja-JP" sz="1800" b="1" i="0" u="sng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現在の検討アイデア以外でやり方（現在の検討アイデアを改善したもの含む）で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在庫適正化画面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を実現する方法がないか、技術的な観点で調査をして頂きたいです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E74EDB-F4C1-42D2-82BC-5EB748612D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BEC24-BBBB-4549-9079-06F554065E3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A4FF0F5-65C1-4513-8274-5F52E29024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技術調査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要件整理・定義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機能開発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機能設計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実装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認識機能連携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結合テスト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運用テスト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運用課題対応　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再テスト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実証実験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不具合対応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ドキュメント整備　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172B4D"/>
                </a:solidFill>
                <a:effectLst/>
                <a:latin typeface="Noto Sans CJK JP"/>
              </a:rPr>
              <a:t>CI/CD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整備　　　　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A9A9EB-01F6-4966-9662-074BB429DB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D3884-6323-4566-87AE-D871E574E0C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272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309</Words>
  <Application>Microsoft Office PowerPoint</Application>
  <PresentationFormat>ワイド画面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Noto Sans CJK JP</vt:lpstr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129</cp:revision>
  <dcterms:created xsi:type="dcterms:W3CDTF">2022-01-19T01:36:44Z</dcterms:created>
  <dcterms:modified xsi:type="dcterms:W3CDTF">2023-12-04T09:42:29Z</dcterms:modified>
</cp:coreProperties>
</file>