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3.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4.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 id="2147483670" r:id="rId2"/>
    <p:sldMasterId id="2147483672" r:id="rId3"/>
    <p:sldMasterId id="2147483677" r:id="rId4"/>
    <p:sldMasterId id="2147483683" r:id="rId5"/>
  </p:sldMasterIdLst>
  <p:notesMasterIdLst>
    <p:notesMasterId r:id="rId9"/>
  </p:notesMasterIdLst>
  <p:sldIdLst>
    <p:sldId id="282" r:id="rId6"/>
    <p:sldId id="338" r:id="rId7"/>
    <p:sldId id="281"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96AE"/>
    <a:srgbClr val="064885"/>
    <a:srgbClr val="0595AE"/>
    <a:srgbClr val="E6E6E6"/>
    <a:srgbClr val="001A72"/>
    <a:srgbClr val="057CA1"/>
    <a:srgbClr val="05568F"/>
    <a:srgbClr val="064077"/>
    <a:srgbClr val="0589A8"/>
    <a:srgbClr val="0663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81" autoAdjust="0"/>
    <p:restoredTop sz="94660"/>
  </p:normalViewPr>
  <p:slideViewPr>
    <p:cSldViewPr snapToGrid="0">
      <p:cViewPr>
        <p:scale>
          <a:sx n="96" d="100"/>
          <a:sy n="96" d="100"/>
        </p:scale>
        <p:origin x="1470" y="7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5.xml"/><Relationship Id="rId10"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58A22A-E5D9-41D2-96B3-0C305ABBA05F}" type="datetimeFigureOut">
              <a:rPr kumimoji="1" lang="ja-JP" altLang="en-US" smtClean="0"/>
              <a:t>2023/12/4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AF95DA-1DED-4351-A436-B02E859C15B5}" type="slidenum">
              <a:rPr kumimoji="1" lang="ja-JP" altLang="en-US" smtClean="0"/>
              <a:t>‹#›</a:t>
            </a:fld>
            <a:endParaRPr kumimoji="1" lang="ja-JP" altLang="en-US"/>
          </a:p>
        </p:txBody>
      </p:sp>
    </p:spTree>
    <p:extLst>
      <p:ext uri="{BB962C8B-B14F-4D97-AF65-F5344CB8AC3E}">
        <p14:creationId xmlns:p14="http://schemas.microsoft.com/office/powerpoint/2010/main" val="245434204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表紙［機密なし］">
    <p:spTree>
      <p:nvGrpSpPr>
        <p:cNvPr id="1" name=""/>
        <p:cNvGrpSpPr/>
        <p:nvPr/>
      </p:nvGrpSpPr>
      <p:grpSpPr>
        <a:xfrm>
          <a:off x="0" y="0"/>
          <a:ext cx="0" cy="0"/>
          <a:chOff x="0" y="0"/>
          <a:chExt cx="0" cy="0"/>
        </a:xfrm>
      </p:grpSpPr>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E5CE2423-1C35-4C12-BAEC-CBD3693D0CE2}" type="datetimeFigureOut">
              <a:rPr kumimoji="1" lang="ja-JP" altLang="en-US" smtClean="0"/>
              <a:t>2023/12/4</a:t>
            </a:fld>
            <a:endParaRPr kumimoji="1" lang="ja-JP" altLang="en-US"/>
          </a:p>
        </p:txBody>
      </p:sp>
    </p:spTree>
    <p:extLst>
      <p:ext uri="{BB962C8B-B14F-4D97-AF65-F5344CB8AC3E}">
        <p14:creationId xmlns:p14="http://schemas.microsoft.com/office/powerpoint/2010/main" val="4194106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見出し2行">
    <p:spTree>
      <p:nvGrpSpPr>
        <p:cNvPr id="1" name=""/>
        <p:cNvGrpSpPr/>
        <p:nvPr/>
      </p:nvGrpSpPr>
      <p:grpSpPr>
        <a:xfrm>
          <a:off x="0" y="0"/>
          <a:ext cx="0" cy="0"/>
          <a:chOff x="0" y="0"/>
          <a:chExt cx="0" cy="0"/>
        </a:xfrm>
      </p:grpSpPr>
      <p:sp>
        <p:nvSpPr>
          <p:cNvPr id="5" name="テキスト プレースホルダー 5"/>
          <p:cNvSpPr>
            <a:spLocks noGrp="1"/>
          </p:cNvSpPr>
          <p:nvPr>
            <p:ph type="body" sz="quarter" idx="20" hasCustomPrompt="1"/>
          </p:nvPr>
        </p:nvSpPr>
        <p:spPr>
          <a:xfrm>
            <a:off x="443077" y="273600"/>
            <a:ext cx="11341555" cy="779136"/>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400">
                <a:solidFill>
                  <a:schemeClr val="tx2"/>
                </a:solidFill>
              </a:defRPr>
            </a:lvl1pPr>
            <a:lvl2pPr>
              <a:defRPr sz="2400"/>
            </a:lvl2pPr>
            <a:lvl3pPr>
              <a:defRPr sz="2400"/>
            </a:lvl3pPr>
            <a:lvl4pPr>
              <a:defRPr sz="2400"/>
            </a:lvl4pPr>
            <a:lvl5pPr>
              <a:defRPr sz="2400"/>
            </a:lvl5pPr>
          </a:lstStyle>
          <a:p>
            <a:pPr lvl="0"/>
            <a:r>
              <a:rPr kumimoji="1" lang="ja-JP" altLang="en-US" dirty="0"/>
              <a:t>ページ見出し </a:t>
            </a:r>
            <a:r>
              <a:rPr kumimoji="1" lang="en-US" altLang="ja-JP" dirty="0"/>
              <a:t>2</a:t>
            </a:r>
            <a:r>
              <a:rPr kumimoji="1" lang="ja-JP" altLang="en-US" dirty="0"/>
              <a:t>行 メイリオ</a:t>
            </a:r>
            <a:r>
              <a:rPr kumimoji="1" lang="en-US" altLang="ja-JP" dirty="0"/>
              <a:t>24pt</a:t>
            </a:r>
          </a:p>
        </p:txBody>
      </p:sp>
      <p:sp>
        <p:nvSpPr>
          <p:cNvPr id="8" name="テキスト プレースホルダー 2">
            <a:extLst>
              <a:ext uri="{FF2B5EF4-FFF2-40B4-BE49-F238E27FC236}">
                <a16:creationId xmlns:a16="http://schemas.microsoft.com/office/drawing/2014/main" id="{D36865C0-32FD-6041-BDCE-3C31AE2B383C}"/>
              </a:ext>
            </a:extLst>
          </p:cNvPr>
          <p:cNvSpPr>
            <a:spLocks noGrp="1"/>
          </p:cNvSpPr>
          <p:nvPr>
            <p:ph type="body" sz="quarter" idx="22" hasCustomPrompt="1"/>
          </p:nvPr>
        </p:nvSpPr>
        <p:spPr>
          <a:xfrm>
            <a:off x="443078" y="1232736"/>
            <a:ext cx="11341554" cy="5171664"/>
          </a:xfrm>
          <a:prstGeom prst="rect">
            <a:avLst/>
          </a:prstGeom>
        </p:spPr>
        <p:txBody>
          <a:bodyPr/>
          <a:lstStyle>
            <a:lvl1pPr marL="0" indent="0">
              <a:spcBef>
                <a:spcPts val="0"/>
              </a:spcBef>
              <a:buNone/>
              <a:defRPr sz="21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本文</a:t>
            </a:r>
            <a:r>
              <a:rPr kumimoji="1" lang="en-US" altLang="ja-JP" dirty="0"/>
              <a:t> </a:t>
            </a:r>
            <a:r>
              <a:rPr kumimoji="1" lang="ja-JP" altLang="en-US" dirty="0"/>
              <a:t>メイリオ</a:t>
            </a:r>
            <a:r>
              <a:rPr kumimoji="1" lang="en-US" altLang="ja-JP" dirty="0"/>
              <a:t>21pt</a:t>
            </a:r>
            <a:endParaRPr kumimoji="1" lang="ja-JP" altLang="en-US" dirty="0"/>
          </a:p>
        </p:txBody>
      </p:sp>
      <p:sp>
        <p:nvSpPr>
          <p:cNvPr id="6" name="日付プレースホルダー 3"/>
          <p:cNvSpPr>
            <a:spLocks noGrp="1"/>
          </p:cNvSpPr>
          <p:nvPr>
            <p:ph type="dt" sz="half" idx="19"/>
          </p:nvPr>
        </p:nvSpPr>
        <p:spPr>
          <a:xfrm>
            <a:off x="6962400" y="6668516"/>
            <a:ext cx="2228850" cy="129789"/>
          </a:xfrm>
        </p:spPr>
        <p:txBody>
          <a:bodyPr/>
          <a:lstStyle/>
          <a:p>
            <a:fld id="{FCAFAC13-DB77-42F2-BE26-45BA5532FD50}" type="datetime4">
              <a:rPr lang="en-US" altLang="ja-JP" smtClean="0"/>
              <a:pPr/>
              <a:t>December 4, 2023</a:t>
            </a:fld>
            <a:endParaRPr lang="en-US" dirty="0"/>
          </a:p>
        </p:txBody>
      </p:sp>
    </p:spTree>
    <p:extLst>
      <p:ext uri="{BB962C8B-B14F-4D97-AF65-F5344CB8AC3E}">
        <p14:creationId xmlns:p14="http://schemas.microsoft.com/office/powerpoint/2010/main" val="83338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目次">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78E4C2EF-773D-B34F-B303-741257996BEA}"/>
              </a:ext>
            </a:extLst>
          </p:cNvPr>
          <p:cNvSpPr txBox="1"/>
          <p:nvPr userDrawn="1"/>
        </p:nvSpPr>
        <p:spPr>
          <a:xfrm>
            <a:off x="443077" y="306000"/>
            <a:ext cx="11302892" cy="30777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0" b="1">
                <a:solidFill>
                  <a:schemeClr val="tx1"/>
                </a:solidFill>
                <a:latin typeface="メイリオ" panose="020B0604030504040204" pitchFamily="50" charset="-128"/>
                <a:ea typeface="メイリオ" panose="020B0604030504040204" pitchFamily="50" charset="-128"/>
              </a:rPr>
              <a:t>CONTENTS</a:t>
            </a:r>
            <a:endParaRPr kumimoji="1" lang="ja-JP" altLang="en-US" sz="2000" b="1">
              <a:solidFill>
                <a:schemeClr val="tx1"/>
              </a:solidFill>
              <a:latin typeface="メイリオ" panose="020B0604030504040204" pitchFamily="50" charset="-128"/>
              <a:ea typeface="メイリオ" panose="020B0604030504040204" pitchFamily="50" charset="-128"/>
            </a:endParaRPr>
          </a:p>
        </p:txBody>
      </p:sp>
      <p:sp>
        <p:nvSpPr>
          <p:cNvPr id="8" name="テキスト プレースホルダー 2">
            <a:extLst>
              <a:ext uri="{FF2B5EF4-FFF2-40B4-BE49-F238E27FC236}">
                <a16:creationId xmlns:a16="http://schemas.microsoft.com/office/drawing/2014/main" id="{CAA40E23-9A1E-0940-A59B-09CD3AAE8716}"/>
              </a:ext>
            </a:extLst>
          </p:cNvPr>
          <p:cNvSpPr>
            <a:spLocks noGrp="1"/>
          </p:cNvSpPr>
          <p:nvPr>
            <p:ph type="body" sz="quarter" idx="18" hasCustomPrompt="1"/>
          </p:nvPr>
        </p:nvSpPr>
        <p:spPr>
          <a:xfrm>
            <a:off x="996842" y="1080000"/>
            <a:ext cx="10198316" cy="5004000"/>
          </a:xfrm>
          <a:prstGeom prst="rect">
            <a:avLst/>
          </a:prstGeom>
        </p:spPr>
        <p:txBody>
          <a:bodyPr>
            <a:normAutofit/>
          </a:bodyPr>
          <a:lstStyle>
            <a:lvl1pPr marL="0" indent="0">
              <a:lnSpc>
                <a:spcPct val="100000"/>
              </a:lnSpc>
              <a:spcBef>
                <a:spcPts val="0"/>
              </a:spcBef>
              <a:buNone/>
              <a:defRPr sz="2400" b="1" baseline="0">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en-US" altLang="ja-JP"/>
              <a:t>1</a:t>
            </a:r>
            <a:r>
              <a:rPr kumimoji="1" lang="ja-JP" altLang="en-US"/>
              <a:t>　項目タイトル</a:t>
            </a:r>
            <a:r>
              <a:rPr kumimoji="1" lang="en-US" altLang="ja-JP"/>
              <a:t> </a:t>
            </a:r>
            <a:r>
              <a:rPr kumimoji="1" lang="ja-JP" altLang="en-US"/>
              <a:t>メイリオ</a:t>
            </a:r>
            <a:r>
              <a:rPr kumimoji="1" lang="en-US" altLang="ja-JP"/>
              <a:t>24pt</a:t>
            </a:r>
          </a:p>
        </p:txBody>
      </p:sp>
    </p:spTree>
    <p:extLst>
      <p:ext uri="{BB962C8B-B14F-4D97-AF65-F5344CB8AC3E}">
        <p14:creationId xmlns:p14="http://schemas.microsoft.com/office/powerpoint/2010/main" val="15564849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扉">
    <p:spTree>
      <p:nvGrpSpPr>
        <p:cNvPr id="1" name=""/>
        <p:cNvGrpSpPr/>
        <p:nvPr/>
      </p:nvGrpSpPr>
      <p:grpSpPr>
        <a:xfrm>
          <a:off x="0" y="0"/>
          <a:ext cx="0" cy="0"/>
          <a:chOff x="0" y="0"/>
          <a:chExt cx="0" cy="0"/>
        </a:xfrm>
      </p:grpSpPr>
      <p:sp>
        <p:nvSpPr>
          <p:cNvPr id="10" name="テキスト プレースホルダー 2">
            <a:extLst>
              <a:ext uri="{FF2B5EF4-FFF2-40B4-BE49-F238E27FC236}">
                <a16:creationId xmlns:a16="http://schemas.microsoft.com/office/drawing/2014/main" id="{875E482E-9BA5-584D-A377-01176B057662}"/>
              </a:ext>
            </a:extLst>
          </p:cNvPr>
          <p:cNvSpPr>
            <a:spLocks noGrp="1"/>
          </p:cNvSpPr>
          <p:nvPr>
            <p:ph type="body" sz="quarter" idx="18" hasCustomPrompt="1"/>
          </p:nvPr>
        </p:nvSpPr>
        <p:spPr>
          <a:xfrm>
            <a:off x="443077" y="2520001"/>
            <a:ext cx="11307323" cy="1655999"/>
          </a:xfrm>
          <a:prstGeom prst="rect">
            <a:avLst/>
          </a:prstGeom>
          <a:noFill/>
        </p:spPr>
        <p:txBody>
          <a:bodyPr anchor="ctr" anchorCtr="0"/>
          <a:lstStyle>
            <a:lvl1pPr marL="0" marR="0" indent="0" algn="ctr" defTabSz="914400" rtl="0" eaLnBrk="1" fontAlgn="auto" latinLnBrk="0" hangingPunct="1">
              <a:lnSpc>
                <a:spcPct val="100000"/>
              </a:lnSpc>
              <a:spcBef>
                <a:spcPts val="0"/>
              </a:spcBef>
              <a:spcAft>
                <a:spcPts val="0"/>
              </a:spcAft>
              <a:buClrTx/>
              <a:buSzTx/>
              <a:buFontTx/>
              <a:buNone/>
              <a:tabLst/>
              <a:def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項目タイトル</a:t>
            </a:r>
            <a:r>
              <a:rPr kumimoji="1" lang="en-US" altLang="ja-JP"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メイリオ</a:t>
            </a:r>
            <a:r>
              <a:rPr kumimoji="1" lang="en-US" altLang="ja-JP"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30pt</a:t>
            </a:r>
            <a:endPara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Tree>
    <p:extLst>
      <p:ext uri="{BB962C8B-B14F-4D97-AF65-F5344CB8AC3E}">
        <p14:creationId xmlns:p14="http://schemas.microsoft.com/office/powerpoint/2010/main" val="5057278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見出し1行">
    <p:spTree>
      <p:nvGrpSpPr>
        <p:cNvPr id="1" name=""/>
        <p:cNvGrpSpPr/>
        <p:nvPr/>
      </p:nvGrpSpPr>
      <p:grpSpPr>
        <a:xfrm>
          <a:off x="0" y="0"/>
          <a:ext cx="0" cy="0"/>
          <a:chOff x="0" y="0"/>
          <a:chExt cx="0" cy="0"/>
        </a:xfrm>
      </p:grpSpPr>
      <p:sp>
        <p:nvSpPr>
          <p:cNvPr id="19" name="テキスト プレースホルダー 2">
            <a:extLst>
              <a:ext uri="{FF2B5EF4-FFF2-40B4-BE49-F238E27FC236}">
                <a16:creationId xmlns:a16="http://schemas.microsoft.com/office/drawing/2014/main" id="{3E2ADED7-0ED2-7C47-B4C0-1E5C776280C5}"/>
              </a:ext>
            </a:extLst>
          </p:cNvPr>
          <p:cNvSpPr>
            <a:spLocks noGrp="1"/>
          </p:cNvSpPr>
          <p:nvPr>
            <p:ph type="body" sz="quarter" idx="18" hasCustomPrompt="1"/>
          </p:nvPr>
        </p:nvSpPr>
        <p:spPr>
          <a:xfrm>
            <a:off x="443077" y="767396"/>
            <a:ext cx="11307323" cy="5637600"/>
          </a:xfrm>
          <a:prstGeom prst="rect">
            <a:avLst/>
          </a:prstGeom>
        </p:spPr>
        <p:txBody>
          <a:bodyPr/>
          <a:lstStyle>
            <a:lvl1pPr marL="0" indent="0">
              <a:spcBef>
                <a:spcPts val="0"/>
              </a:spcBef>
              <a:buNone/>
              <a:defRPr sz="18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本文</a:t>
            </a:r>
            <a:r>
              <a:rPr kumimoji="1" lang="en-US" altLang="ja-JP"/>
              <a:t> </a:t>
            </a:r>
            <a:r>
              <a:rPr kumimoji="1" lang="ja-JP" altLang="en-US"/>
              <a:t>メイリオ</a:t>
            </a:r>
            <a:r>
              <a:rPr kumimoji="1" lang="en-US" altLang="ja-JP"/>
              <a:t>18pt</a:t>
            </a:r>
            <a:endParaRPr kumimoji="1" lang="ja-JP" altLang="en-US"/>
          </a:p>
        </p:txBody>
      </p:sp>
      <p:sp>
        <p:nvSpPr>
          <p:cNvPr id="21" name="テキスト プレースホルダー 2">
            <a:extLst>
              <a:ext uri="{FF2B5EF4-FFF2-40B4-BE49-F238E27FC236}">
                <a16:creationId xmlns:a16="http://schemas.microsoft.com/office/drawing/2014/main" id="{015466B9-7F06-204A-B53C-64E4557C2532}"/>
              </a:ext>
            </a:extLst>
          </p:cNvPr>
          <p:cNvSpPr>
            <a:spLocks noGrp="1"/>
          </p:cNvSpPr>
          <p:nvPr>
            <p:ph type="body" sz="quarter" idx="19" hasCustomPrompt="1"/>
          </p:nvPr>
        </p:nvSpPr>
        <p:spPr>
          <a:xfrm>
            <a:off x="443077" y="306000"/>
            <a:ext cx="11307323" cy="306000"/>
          </a:xfrm>
          <a:prstGeom prst="rect">
            <a:avLst/>
          </a:prstGeom>
        </p:spPr>
        <p:txBody>
          <a:bodyPr anchor="t" anchorCtr="0"/>
          <a:lstStyle>
            <a:lvl1pPr marL="0" marR="0" indent="0" algn="l" defTabSz="914400" rtl="0" eaLnBrk="1" fontAlgn="auto" latinLnBrk="0" hangingPunct="1">
              <a:lnSpc>
                <a:spcPct val="100000"/>
              </a:lnSpc>
              <a:spcBef>
                <a:spcPts val="0"/>
              </a:spcBef>
              <a:spcAft>
                <a:spcPts val="0"/>
              </a:spcAft>
              <a:buClrTx/>
              <a:buSzTx/>
              <a:buFontTx/>
              <a:buNone/>
              <a:tabLst/>
              <a:def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ページ見出し</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メイリオ</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20pt</a:t>
            </a:r>
            <a:endPar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Tree>
    <p:extLst>
      <p:ext uri="{BB962C8B-B14F-4D97-AF65-F5344CB8AC3E}">
        <p14:creationId xmlns:p14="http://schemas.microsoft.com/office/powerpoint/2010/main" val="36210236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見出し2行">
    <p:spTree>
      <p:nvGrpSpPr>
        <p:cNvPr id="1" name=""/>
        <p:cNvGrpSpPr/>
        <p:nvPr/>
      </p:nvGrpSpPr>
      <p:grpSpPr>
        <a:xfrm>
          <a:off x="0" y="0"/>
          <a:ext cx="0" cy="0"/>
          <a:chOff x="0" y="0"/>
          <a:chExt cx="0" cy="0"/>
        </a:xfrm>
      </p:grpSpPr>
      <p:sp>
        <p:nvSpPr>
          <p:cNvPr id="21" name="テキスト プレースホルダー 2">
            <a:extLst>
              <a:ext uri="{FF2B5EF4-FFF2-40B4-BE49-F238E27FC236}">
                <a16:creationId xmlns:a16="http://schemas.microsoft.com/office/drawing/2014/main" id="{C9A4CBBA-B6A9-0844-B2B8-6153993E5562}"/>
              </a:ext>
            </a:extLst>
          </p:cNvPr>
          <p:cNvSpPr>
            <a:spLocks noGrp="1"/>
          </p:cNvSpPr>
          <p:nvPr>
            <p:ph type="body" sz="quarter" idx="18" hasCustomPrompt="1"/>
          </p:nvPr>
        </p:nvSpPr>
        <p:spPr>
          <a:xfrm>
            <a:off x="457140" y="1098000"/>
            <a:ext cx="11307323" cy="5306400"/>
          </a:xfrm>
          <a:prstGeom prst="rect">
            <a:avLst/>
          </a:prstGeom>
        </p:spPr>
        <p:txBody>
          <a:bodyPr/>
          <a:lstStyle>
            <a:lvl1pPr marL="0" indent="0">
              <a:spcBef>
                <a:spcPts val="0"/>
              </a:spcBef>
              <a:buNone/>
              <a:defRPr sz="18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本文</a:t>
            </a:r>
            <a:r>
              <a:rPr kumimoji="1" lang="en-US" altLang="ja-JP"/>
              <a:t> </a:t>
            </a:r>
            <a:r>
              <a:rPr kumimoji="1" lang="ja-JP" altLang="en-US"/>
              <a:t>メイリオ</a:t>
            </a:r>
            <a:r>
              <a:rPr kumimoji="1" lang="en-US" altLang="ja-JP"/>
              <a:t>18pt</a:t>
            </a:r>
            <a:endParaRPr kumimoji="1" lang="ja-JP" altLang="en-US"/>
          </a:p>
        </p:txBody>
      </p:sp>
      <p:sp>
        <p:nvSpPr>
          <p:cNvPr id="24" name="テキスト プレースホルダー 2">
            <a:extLst>
              <a:ext uri="{FF2B5EF4-FFF2-40B4-BE49-F238E27FC236}">
                <a16:creationId xmlns:a16="http://schemas.microsoft.com/office/drawing/2014/main" id="{0A92448B-A105-7F45-A55A-04ED997A09CA}"/>
              </a:ext>
            </a:extLst>
          </p:cNvPr>
          <p:cNvSpPr>
            <a:spLocks noGrp="1"/>
          </p:cNvSpPr>
          <p:nvPr>
            <p:ph type="body" sz="quarter" idx="19" hasCustomPrompt="1"/>
          </p:nvPr>
        </p:nvSpPr>
        <p:spPr>
          <a:xfrm>
            <a:off x="443077" y="306000"/>
            <a:ext cx="11307323" cy="612000"/>
          </a:xfrm>
          <a:prstGeom prst="rect">
            <a:avLst/>
          </a:prstGeom>
        </p:spPr>
        <p:txBody>
          <a:bodyPr anchor="t" anchorCtr="0"/>
          <a:lstStyle>
            <a:lvl1pPr marL="0" marR="0" indent="0" algn="l" defTabSz="914400" rtl="0" eaLnBrk="1" fontAlgn="auto" latinLnBrk="0" hangingPunct="1">
              <a:lnSpc>
                <a:spcPct val="100000"/>
              </a:lnSpc>
              <a:spcBef>
                <a:spcPts val="0"/>
              </a:spcBef>
              <a:spcAft>
                <a:spcPts val="0"/>
              </a:spcAft>
              <a:buClrTx/>
              <a:buSzTx/>
              <a:buFontTx/>
              <a:buNone/>
              <a:tabLst/>
              <a:def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ページ見出し</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2</a:t>
            </a: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行</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メイリオ</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20pt</a:t>
            </a:r>
            <a:endPar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Tree>
    <p:extLst>
      <p:ext uri="{BB962C8B-B14F-4D97-AF65-F5344CB8AC3E}">
        <p14:creationId xmlns:p14="http://schemas.microsoft.com/office/powerpoint/2010/main" val="26520348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目次">
    <p:spTree>
      <p:nvGrpSpPr>
        <p:cNvPr id="1" name=""/>
        <p:cNvGrpSpPr/>
        <p:nvPr/>
      </p:nvGrpSpPr>
      <p:grpSpPr>
        <a:xfrm>
          <a:off x="0" y="0"/>
          <a:ext cx="0" cy="0"/>
          <a:chOff x="0" y="0"/>
          <a:chExt cx="0" cy="0"/>
        </a:xfrm>
      </p:grpSpPr>
      <p:sp>
        <p:nvSpPr>
          <p:cNvPr id="2" name="テキスト ボックス 1"/>
          <p:cNvSpPr txBox="1"/>
          <p:nvPr/>
        </p:nvSpPr>
        <p:spPr>
          <a:xfrm>
            <a:off x="443077" y="306000"/>
            <a:ext cx="11302892" cy="369332"/>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b="1" dirty="0">
                <a:solidFill>
                  <a:srgbClr val="000000"/>
                </a:solidFill>
                <a:latin typeface="メイリオ" panose="020B0604030504040204" pitchFamily="50" charset="-128"/>
                <a:ea typeface="メイリオ" panose="020B0604030504040204" pitchFamily="50" charset="-128"/>
              </a:rPr>
              <a:t>CONTENTS</a:t>
            </a:r>
            <a:endParaRPr kumimoji="1" lang="ja-JP" altLang="en-US" sz="2400" b="1" dirty="0">
              <a:solidFill>
                <a:srgbClr val="000000"/>
              </a:solidFill>
              <a:latin typeface="メイリオ" panose="020B0604030504040204" pitchFamily="50" charset="-128"/>
              <a:ea typeface="メイリオ" panose="020B0604030504040204" pitchFamily="50" charset="-128"/>
            </a:endParaRPr>
          </a:p>
        </p:txBody>
      </p:sp>
      <p:sp>
        <p:nvSpPr>
          <p:cNvPr id="7" name="テキスト プレースホルダー 2">
            <a:extLst>
              <a:ext uri="{FF2B5EF4-FFF2-40B4-BE49-F238E27FC236}">
                <a16:creationId xmlns:a16="http://schemas.microsoft.com/office/drawing/2014/main" id="{8D423200-9DDA-EB45-B4AE-06A422E698E1}"/>
              </a:ext>
            </a:extLst>
          </p:cNvPr>
          <p:cNvSpPr>
            <a:spLocks noGrp="1"/>
          </p:cNvSpPr>
          <p:nvPr>
            <p:ph type="body" sz="quarter" idx="18" hasCustomPrompt="1"/>
          </p:nvPr>
        </p:nvSpPr>
        <p:spPr>
          <a:xfrm>
            <a:off x="996842" y="1080000"/>
            <a:ext cx="10198316" cy="5004000"/>
          </a:xfrm>
          <a:prstGeom prst="rect">
            <a:avLst/>
          </a:prstGeom>
        </p:spPr>
        <p:txBody>
          <a:bodyPr>
            <a:normAutofit/>
          </a:bodyPr>
          <a:lstStyle>
            <a:lvl1pPr marL="0" indent="0">
              <a:lnSpc>
                <a:spcPct val="100000"/>
              </a:lnSpc>
              <a:spcBef>
                <a:spcPts val="0"/>
              </a:spcBef>
              <a:buNone/>
              <a:defRPr sz="2800" b="1" baseline="0">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en-US" altLang="ja-JP" dirty="0"/>
              <a:t>1</a:t>
            </a:r>
            <a:r>
              <a:rPr kumimoji="1" lang="ja-JP" altLang="en-US" dirty="0"/>
              <a:t>　項目タイトル</a:t>
            </a:r>
            <a:r>
              <a:rPr kumimoji="1" lang="en-US" altLang="ja-JP" dirty="0"/>
              <a:t> </a:t>
            </a:r>
            <a:r>
              <a:rPr kumimoji="1" lang="ja-JP" altLang="en-US" dirty="0"/>
              <a:t>メイリオ</a:t>
            </a:r>
            <a:r>
              <a:rPr kumimoji="1" lang="en-US" altLang="ja-JP" dirty="0"/>
              <a:t>28pt</a:t>
            </a:r>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December 4, 2023</a:t>
            </a:fld>
            <a:endParaRPr lang="en-US" dirty="0"/>
          </a:p>
        </p:txBody>
      </p:sp>
    </p:spTree>
    <p:extLst>
      <p:ext uri="{BB962C8B-B14F-4D97-AF65-F5344CB8AC3E}">
        <p14:creationId xmlns:p14="http://schemas.microsoft.com/office/powerpoint/2010/main" val="25461338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扉">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9" hasCustomPrompt="1"/>
          </p:nvPr>
        </p:nvSpPr>
        <p:spPr>
          <a:xfrm>
            <a:off x="442339" y="2303884"/>
            <a:ext cx="11307323" cy="2088232"/>
          </a:xfrm>
          <a:prstGeom prst="rect">
            <a:avLst/>
          </a:prstGeom>
        </p:spPr>
        <p:txBody>
          <a:bodyPr lIns="0" tIns="0" rIns="0" bIns="0" anchor="ctr">
            <a:normAutofit/>
          </a:bodyPr>
          <a:lstStyle>
            <a:lvl1pPr marL="0" indent="0" algn="ctr">
              <a:lnSpc>
                <a:spcPct val="100000"/>
              </a:lnSpc>
              <a:spcBef>
                <a:spcPts val="0"/>
              </a:spcBef>
              <a:buNone/>
              <a:defRPr sz="3600" b="1" baseline="0">
                <a:solidFill>
                  <a:schemeClr val="tx2"/>
                </a:solidFill>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項目タイトル</a:t>
            </a:r>
            <a:r>
              <a:rPr kumimoji="1" lang="en-US" altLang="ja-JP" dirty="0"/>
              <a:t> </a:t>
            </a:r>
            <a:r>
              <a:rPr kumimoji="1" lang="ja-JP" altLang="en-US" dirty="0"/>
              <a:t>メイリオ</a:t>
            </a:r>
            <a:r>
              <a:rPr kumimoji="1" lang="en-US" altLang="ja-JP" dirty="0"/>
              <a:t>36pt</a:t>
            </a:r>
          </a:p>
        </p:txBody>
      </p:sp>
      <p:sp>
        <p:nvSpPr>
          <p:cNvPr id="5" name="日付プレースホルダー 3"/>
          <p:cNvSpPr>
            <a:spLocks noGrp="1"/>
          </p:cNvSpPr>
          <p:nvPr>
            <p:ph type="dt" sz="half" idx="20"/>
          </p:nvPr>
        </p:nvSpPr>
        <p:spPr>
          <a:xfrm>
            <a:off x="6962400" y="6668516"/>
            <a:ext cx="2228850" cy="129789"/>
          </a:xfrm>
        </p:spPr>
        <p:txBody>
          <a:bodyPr/>
          <a:lstStyle/>
          <a:p>
            <a:fld id="{FCAFAC13-DB77-42F2-BE26-45BA5532FD50}" type="datetime4">
              <a:rPr lang="en-US" altLang="ja-JP" smtClean="0"/>
              <a:pPr/>
              <a:t>December 4, 2023</a:t>
            </a:fld>
            <a:endParaRPr lang="en-US" dirty="0"/>
          </a:p>
        </p:txBody>
      </p:sp>
    </p:spTree>
    <p:extLst>
      <p:ext uri="{BB962C8B-B14F-4D97-AF65-F5344CB8AC3E}">
        <p14:creationId xmlns:p14="http://schemas.microsoft.com/office/powerpoint/2010/main" val="23362387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見出し1行">
    <p:spTree>
      <p:nvGrpSpPr>
        <p:cNvPr id="1" name=""/>
        <p:cNvGrpSpPr/>
        <p:nvPr/>
      </p:nvGrpSpPr>
      <p:grpSpPr>
        <a:xfrm>
          <a:off x="0" y="0"/>
          <a:ext cx="0" cy="0"/>
          <a:chOff x="0" y="0"/>
          <a:chExt cx="0" cy="0"/>
        </a:xfrm>
      </p:grpSpPr>
      <p:sp>
        <p:nvSpPr>
          <p:cNvPr id="5" name="テキスト プレースホルダー 2"/>
          <p:cNvSpPr>
            <a:spLocks noGrp="1"/>
          </p:cNvSpPr>
          <p:nvPr>
            <p:ph type="body" sz="quarter" idx="18" hasCustomPrompt="1"/>
          </p:nvPr>
        </p:nvSpPr>
        <p:spPr>
          <a:xfrm>
            <a:off x="443077" y="767396"/>
            <a:ext cx="11341555" cy="5637600"/>
          </a:xfrm>
          <a:prstGeom prst="rect">
            <a:avLst/>
          </a:prstGeom>
        </p:spPr>
        <p:txBody>
          <a:bodyPr/>
          <a:lstStyle>
            <a:lvl1pPr marL="0" indent="0">
              <a:spcBef>
                <a:spcPts val="0"/>
              </a:spcBef>
              <a:buNone/>
              <a:defRPr sz="21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本文</a:t>
            </a:r>
            <a:r>
              <a:rPr kumimoji="1" lang="en-US" altLang="ja-JP" dirty="0"/>
              <a:t> </a:t>
            </a:r>
            <a:r>
              <a:rPr kumimoji="1" lang="ja-JP" altLang="en-US" dirty="0"/>
              <a:t>メイリオ</a:t>
            </a:r>
            <a:r>
              <a:rPr kumimoji="1" lang="en-US" altLang="ja-JP" dirty="0"/>
              <a:t>21pt</a:t>
            </a:r>
            <a:endParaRPr kumimoji="1" lang="ja-JP" altLang="en-US" dirty="0"/>
          </a:p>
        </p:txBody>
      </p:sp>
      <p:sp>
        <p:nvSpPr>
          <p:cNvPr id="6" name="テキスト プレースホルダー 5"/>
          <p:cNvSpPr>
            <a:spLocks noGrp="1"/>
          </p:cNvSpPr>
          <p:nvPr>
            <p:ph type="body" sz="quarter" idx="20" hasCustomPrompt="1"/>
          </p:nvPr>
        </p:nvSpPr>
        <p:spPr>
          <a:xfrm>
            <a:off x="443077" y="273600"/>
            <a:ext cx="11341555" cy="351353"/>
          </a:xfrm>
          <a:prstGeom prst="rect">
            <a:avLst/>
          </a:prstGeom>
        </p:spPr>
        <p:txBody>
          <a:bodyPr/>
          <a:lstStyle>
            <a:lvl1pPr indent="0">
              <a:spcBef>
                <a:spcPts val="0"/>
              </a:spcBef>
              <a:defRPr sz="2400">
                <a:solidFill>
                  <a:schemeClr val="tx2"/>
                </a:solidFill>
              </a:defRPr>
            </a:lvl1pPr>
            <a:lvl2pPr>
              <a:defRPr sz="2400"/>
            </a:lvl2pPr>
            <a:lvl3pPr>
              <a:defRPr sz="2400"/>
            </a:lvl3pPr>
            <a:lvl4pPr>
              <a:defRPr sz="2400"/>
            </a:lvl4pPr>
            <a:lvl5pPr>
              <a:defRPr sz="2400"/>
            </a:lvl5pPr>
          </a:lstStyle>
          <a:p>
            <a:pPr lvl="0"/>
            <a:r>
              <a:rPr kumimoji="1" lang="ja-JP" altLang="en-US" dirty="0"/>
              <a:t>ページ見出し メイリオ</a:t>
            </a:r>
            <a:r>
              <a:rPr kumimoji="1" lang="en-US" altLang="ja-JP" dirty="0"/>
              <a:t>24pt</a:t>
            </a:r>
            <a:endParaRPr kumimoji="1" lang="ja-JP" altLang="en-US" dirty="0"/>
          </a:p>
        </p:txBody>
      </p:sp>
      <p:sp>
        <p:nvSpPr>
          <p:cNvPr id="8" name="日付プレースホルダー 3"/>
          <p:cNvSpPr>
            <a:spLocks noGrp="1"/>
          </p:cNvSpPr>
          <p:nvPr>
            <p:ph type="dt" sz="half" idx="19"/>
          </p:nvPr>
        </p:nvSpPr>
        <p:spPr>
          <a:xfrm>
            <a:off x="6962400" y="6668516"/>
            <a:ext cx="2228850" cy="129789"/>
          </a:xfrm>
        </p:spPr>
        <p:txBody>
          <a:bodyPr/>
          <a:lstStyle/>
          <a:p>
            <a:fld id="{FCAFAC13-DB77-42F2-BE26-45BA5532FD50}" type="datetime4">
              <a:rPr lang="en-US" altLang="ja-JP" smtClean="0"/>
              <a:pPr/>
              <a:t>December 4, 2023</a:t>
            </a:fld>
            <a:endParaRPr lang="en-US" dirty="0"/>
          </a:p>
        </p:txBody>
      </p:sp>
    </p:spTree>
    <p:extLst>
      <p:ext uri="{BB962C8B-B14F-4D97-AF65-F5344CB8AC3E}">
        <p14:creationId xmlns:p14="http://schemas.microsoft.com/office/powerpoint/2010/main" val="10035056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見出し2行">
    <p:spTree>
      <p:nvGrpSpPr>
        <p:cNvPr id="1" name=""/>
        <p:cNvGrpSpPr/>
        <p:nvPr/>
      </p:nvGrpSpPr>
      <p:grpSpPr>
        <a:xfrm>
          <a:off x="0" y="0"/>
          <a:ext cx="0" cy="0"/>
          <a:chOff x="0" y="0"/>
          <a:chExt cx="0" cy="0"/>
        </a:xfrm>
      </p:grpSpPr>
      <p:sp>
        <p:nvSpPr>
          <p:cNvPr id="5" name="テキスト プレースホルダー 5"/>
          <p:cNvSpPr>
            <a:spLocks noGrp="1"/>
          </p:cNvSpPr>
          <p:nvPr>
            <p:ph type="body" sz="quarter" idx="20" hasCustomPrompt="1"/>
          </p:nvPr>
        </p:nvSpPr>
        <p:spPr>
          <a:xfrm>
            <a:off x="443077" y="273600"/>
            <a:ext cx="11341555" cy="779136"/>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400">
                <a:solidFill>
                  <a:schemeClr val="tx2"/>
                </a:solidFill>
              </a:defRPr>
            </a:lvl1pPr>
            <a:lvl2pPr>
              <a:defRPr sz="2400"/>
            </a:lvl2pPr>
            <a:lvl3pPr>
              <a:defRPr sz="2400"/>
            </a:lvl3pPr>
            <a:lvl4pPr>
              <a:defRPr sz="2400"/>
            </a:lvl4pPr>
            <a:lvl5pPr>
              <a:defRPr sz="2400"/>
            </a:lvl5pPr>
          </a:lstStyle>
          <a:p>
            <a:pPr lvl="0"/>
            <a:r>
              <a:rPr kumimoji="1" lang="ja-JP" altLang="en-US" dirty="0"/>
              <a:t>ページ見出し </a:t>
            </a:r>
            <a:r>
              <a:rPr kumimoji="1" lang="en-US" altLang="ja-JP" dirty="0"/>
              <a:t>2</a:t>
            </a:r>
            <a:r>
              <a:rPr kumimoji="1" lang="ja-JP" altLang="en-US" dirty="0"/>
              <a:t>行 メイリオ</a:t>
            </a:r>
            <a:r>
              <a:rPr kumimoji="1" lang="en-US" altLang="ja-JP" dirty="0"/>
              <a:t>24pt</a:t>
            </a:r>
          </a:p>
        </p:txBody>
      </p:sp>
      <p:sp>
        <p:nvSpPr>
          <p:cNvPr id="8" name="テキスト プレースホルダー 2">
            <a:extLst>
              <a:ext uri="{FF2B5EF4-FFF2-40B4-BE49-F238E27FC236}">
                <a16:creationId xmlns:a16="http://schemas.microsoft.com/office/drawing/2014/main" id="{D36865C0-32FD-6041-BDCE-3C31AE2B383C}"/>
              </a:ext>
            </a:extLst>
          </p:cNvPr>
          <p:cNvSpPr>
            <a:spLocks noGrp="1"/>
          </p:cNvSpPr>
          <p:nvPr>
            <p:ph type="body" sz="quarter" idx="22" hasCustomPrompt="1"/>
          </p:nvPr>
        </p:nvSpPr>
        <p:spPr>
          <a:xfrm>
            <a:off x="443078" y="1232736"/>
            <a:ext cx="11341554" cy="5171664"/>
          </a:xfrm>
          <a:prstGeom prst="rect">
            <a:avLst/>
          </a:prstGeom>
        </p:spPr>
        <p:txBody>
          <a:bodyPr/>
          <a:lstStyle>
            <a:lvl1pPr marL="0" indent="0">
              <a:spcBef>
                <a:spcPts val="0"/>
              </a:spcBef>
              <a:buNone/>
              <a:defRPr sz="21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本文</a:t>
            </a:r>
            <a:r>
              <a:rPr kumimoji="1" lang="en-US" altLang="ja-JP" dirty="0"/>
              <a:t> </a:t>
            </a:r>
            <a:r>
              <a:rPr kumimoji="1" lang="ja-JP" altLang="en-US" dirty="0"/>
              <a:t>メイリオ</a:t>
            </a:r>
            <a:r>
              <a:rPr kumimoji="1" lang="en-US" altLang="ja-JP" dirty="0"/>
              <a:t>21pt</a:t>
            </a:r>
            <a:endParaRPr kumimoji="1" lang="ja-JP" altLang="en-US" dirty="0"/>
          </a:p>
        </p:txBody>
      </p:sp>
      <p:sp>
        <p:nvSpPr>
          <p:cNvPr id="6" name="日付プレースホルダー 3"/>
          <p:cNvSpPr>
            <a:spLocks noGrp="1"/>
          </p:cNvSpPr>
          <p:nvPr>
            <p:ph type="dt" sz="half" idx="19"/>
          </p:nvPr>
        </p:nvSpPr>
        <p:spPr>
          <a:xfrm>
            <a:off x="6962400" y="6668516"/>
            <a:ext cx="2228850" cy="129789"/>
          </a:xfrm>
        </p:spPr>
        <p:txBody>
          <a:bodyPr/>
          <a:lstStyle/>
          <a:p>
            <a:fld id="{FCAFAC13-DB77-42F2-BE26-45BA5532FD50}" type="datetime4">
              <a:rPr lang="en-US" altLang="ja-JP" smtClean="0"/>
              <a:pPr/>
              <a:t>December 4, 2023</a:t>
            </a:fld>
            <a:endParaRPr lang="en-US" dirty="0"/>
          </a:p>
        </p:txBody>
      </p:sp>
    </p:spTree>
    <p:extLst>
      <p:ext uri="{BB962C8B-B14F-4D97-AF65-F5344CB8AC3E}">
        <p14:creationId xmlns:p14="http://schemas.microsoft.com/office/powerpoint/2010/main" val="1920529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1_見出し1行">
    <p:spTree>
      <p:nvGrpSpPr>
        <p:cNvPr id="1" name=""/>
        <p:cNvGrpSpPr/>
        <p:nvPr/>
      </p:nvGrpSpPr>
      <p:grpSpPr>
        <a:xfrm>
          <a:off x="0" y="0"/>
          <a:ext cx="0" cy="0"/>
          <a:chOff x="0" y="0"/>
          <a:chExt cx="0" cy="0"/>
        </a:xfrm>
      </p:grpSpPr>
      <p:pic>
        <p:nvPicPr>
          <p:cNvPr id="99" name="図 1" descr="図 1"/>
          <p:cNvPicPr>
            <a:picLocks noChangeAspect="1"/>
          </p:cNvPicPr>
          <p:nvPr/>
        </p:nvPicPr>
        <p:blipFill>
          <a:blip r:embed="rId2"/>
          <a:stretch>
            <a:fillRect/>
          </a:stretch>
        </p:blipFill>
        <p:spPr>
          <a:xfrm>
            <a:off x="1" y="6596819"/>
            <a:ext cx="12200690" cy="261183"/>
          </a:xfrm>
          <a:prstGeom prst="rect">
            <a:avLst/>
          </a:prstGeom>
          <a:ln w="12700">
            <a:miter lim="400000"/>
          </a:ln>
        </p:spPr>
      </p:pic>
      <p:sp>
        <p:nvSpPr>
          <p:cNvPr id="100" name="コンテンツ プレースホルダー 6"/>
          <p:cNvSpPr txBox="1"/>
          <p:nvPr/>
        </p:nvSpPr>
        <p:spPr>
          <a:xfrm>
            <a:off x="8098569" y="6681738"/>
            <a:ext cx="3242312" cy="107722"/>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lvl1pPr algn="r">
              <a:spcBef>
                <a:spcPts val="100"/>
              </a:spcBef>
              <a:defRPr sz="700">
                <a:solidFill>
                  <a:srgbClr val="FFFFFF"/>
                </a:solidFill>
              </a:defRPr>
            </a:lvl1pPr>
          </a:lstStyle>
          <a:p>
            <a:r>
              <a:rPr sz="700"/>
              <a:t>/ © AISIN CORPORATION All Rights Reserved.</a:t>
            </a:r>
          </a:p>
        </p:txBody>
      </p:sp>
      <p:sp>
        <p:nvSpPr>
          <p:cNvPr id="101" name="スライド番号"/>
          <p:cNvSpPr txBox="1">
            <a:spLocks noGrp="1"/>
          </p:cNvSpPr>
          <p:nvPr>
            <p:ph type="sldNum" sz="quarter" idx="2"/>
          </p:nvPr>
        </p:nvSpPr>
        <p:spPr>
          <a:xfrm>
            <a:off x="11869863" y="6607925"/>
            <a:ext cx="299846" cy="248695"/>
          </a:xfrm>
          <a:prstGeom prst="rect">
            <a:avLst/>
          </a:prstGeom>
        </p:spPr>
        <p:txBody>
          <a:bodyPr lIns="41797" tIns="41797" rIns="41797" bIns="41797"/>
          <a:lstStyle>
            <a:lvl1pPr>
              <a:defRPr sz="1100">
                <a:solidFill>
                  <a:srgbClr val="FFFFFF"/>
                </a:solidFill>
              </a:defRPr>
            </a:lvl1pPr>
          </a:lstStyle>
          <a:p>
            <a:fld id="{86CB4B4D-7CA3-9044-876B-883B54F8677D}" type="slidenum">
              <a:t>‹#›</a:t>
            </a:fld>
            <a:endParaRPr/>
          </a:p>
        </p:txBody>
      </p:sp>
      <p:pic>
        <p:nvPicPr>
          <p:cNvPr id="102" name="図 31" descr="図 31"/>
          <p:cNvPicPr>
            <a:picLocks noChangeAspect="1"/>
          </p:cNvPicPr>
          <p:nvPr/>
        </p:nvPicPr>
        <p:blipFill>
          <a:blip r:embed="rId3"/>
          <a:srcRect l="79887" t="5900" r="1931" b="88849"/>
          <a:stretch>
            <a:fillRect/>
          </a:stretch>
        </p:blipFill>
        <p:spPr>
          <a:xfrm>
            <a:off x="2582940" y="6554663"/>
            <a:ext cx="1801484" cy="289981"/>
          </a:xfrm>
          <a:prstGeom prst="rect">
            <a:avLst/>
          </a:prstGeom>
          <a:ln w="12700">
            <a:miter lim="400000"/>
          </a:ln>
        </p:spPr>
      </p:pic>
      <p:sp>
        <p:nvSpPr>
          <p:cNvPr id="103" name="テキスト ボックス 34"/>
          <p:cNvSpPr txBox="1"/>
          <p:nvPr/>
        </p:nvSpPr>
        <p:spPr>
          <a:xfrm>
            <a:off x="3530626" y="6619687"/>
            <a:ext cx="723967" cy="2184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gn="ctr">
              <a:defRPr sz="800" b="1">
                <a:solidFill>
                  <a:srgbClr val="D21E23"/>
                </a:solidFill>
                <a:latin typeface="Meiryo UI"/>
                <a:ea typeface="Meiryo UI"/>
                <a:cs typeface="Meiryo UI"/>
                <a:sym typeface="Meiryo UI"/>
              </a:defRPr>
            </a:pPr>
            <a:r>
              <a:rPr sz="800"/>
              <a:t>TQM推進部</a:t>
            </a:r>
          </a:p>
        </p:txBody>
      </p:sp>
      <p:sp>
        <p:nvSpPr>
          <p:cNvPr id="104" name="本文レベル1…"/>
          <p:cNvSpPr txBox="1">
            <a:spLocks noGrp="1"/>
          </p:cNvSpPr>
          <p:nvPr>
            <p:ph type="body" idx="1" hasCustomPrompt="1"/>
          </p:nvPr>
        </p:nvSpPr>
        <p:spPr>
          <a:xfrm>
            <a:off x="443395" y="767395"/>
            <a:ext cx="11349640" cy="5637602"/>
          </a:xfrm>
          <a:prstGeom prst="rect">
            <a:avLst/>
          </a:prstGeom>
        </p:spPr>
        <p:txBody>
          <a:bodyPr>
            <a:normAutofit/>
          </a:bodyPr>
          <a:lstStyle>
            <a:lvl1pPr marL="0" indent="0">
              <a:spcBef>
                <a:spcPts val="0"/>
              </a:spcBef>
              <a:defRPr sz="1900"/>
            </a:lvl1pPr>
            <a:lvl2pPr marL="0" indent="417972">
              <a:spcBef>
                <a:spcPts val="0"/>
              </a:spcBef>
              <a:buSzTx/>
              <a:buNone/>
              <a:defRPr sz="1900"/>
            </a:lvl2pPr>
            <a:lvl3pPr marL="0" indent="835944">
              <a:spcBef>
                <a:spcPts val="0"/>
              </a:spcBef>
              <a:buSzTx/>
              <a:buNone/>
              <a:defRPr sz="1900"/>
            </a:lvl3pPr>
            <a:lvl4pPr marL="0" indent="1253916">
              <a:spcBef>
                <a:spcPts val="0"/>
              </a:spcBef>
              <a:buSzTx/>
              <a:buNone/>
              <a:defRPr sz="1900"/>
            </a:lvl4pPr>
            <a:lvl5pPr marL="0" indent="1671889">
              <a:spcBef>
                <a:spcPts val="0"/>
              </a:spcBef>
              <a:buSzTx/>
              <a:buNone/>
              <a:defRPr sz="1900"/>
            </a:lvl5pPr>
          </a:lstStyle>
          <a:p>
            <a:r>
              <a:t>本文 メイリオ21pt</a:t>
            </a:r>
          </a:p>
          <a:p>
            <a:pPr lvl="1"/>
            <a:endParaRPr/>
          </a:p>
          <a:p>
            <a:pPr lvl="2"/>
            <a:endParaRPr/>
          </a:p>
          <a:p>
            <a:pPr lvl="3"/>
            <a:endParaRPr/>
          </a:p>
          <a:p>
            <a:pPr lvl="4"/>
            <a:endParaRPr/>
          </a:p>
        </p:txBody>
      </p:sp>
      <p:sp>
        <p:nvSpPr>
          <p:cNvPr id="105" name="テキスト プレースホルダー 5"/>
          <p:cNvSpPr>
            <a:spLocks noGrp="1"/>
          </p:cNvSpPr>
          <p:nvPr>
            <p:ph type="body" sz="quarter" idx="21" hasCustomPrompt="1"/>
          </p:nvPr>
        </p:nvSpPr>
        <p:spPr>
          <a:xfrm>
            <a:off x="443395" y="273604"/>
            <a:ext cx="11349640" cy="351354"/>
          </a:xfrm>
          <a:prstGeom prst="rect">
            <a:avLst/>
          </a:prstGeom>
        </p:spPr>
        <p:txBody>
          <a:bodyPr>
            <a:normAutofit/>
          </a:bodyPr>
          <a:lstStyle>
            <a:lvl1pPr marL="0" indent="0" defTabSz="576801">
              <a:spcBef>
                <a:spcPts val="0"/>
              </a:spcBef>
              <a:defRPr sz="1449">
                <a:solidFill>
                  <a:srgbClr val="000000"/>
                </a:solidFill>
              </a:defRPr>
            </a:lvl1pPr>
          </a:lstStyle>
          <a:p>
            <a:r>
              <a:t>ページ見出し メイリオ24pt</a:t>
            </a:r>
          </a:p>
        </p:txBody>
      </p:sp>
    </p:spTree>
    <p:extLst>
      <p:ext uri="{BB962C8B-B14F-4D97-AF65-F5344CB8AC3E}">
        <p14:creationId xmlns:p14="http://schemas.microsoft.com/office/powerpoint/2010/main" val="366885329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表紙［関係者外秘］">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0228" y="0"/>
            <a:ext cx="9901772" cy="6858000"/>
          </a:xfrm>
          <a:prstGeom prst="rect">
            <a:avLst/>
          </a:prstGeom>
        </p:spPr>
      </p:pic>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E5CE2423-1C35-4C12-BAEC-CBD3693D0CE2}" type="datetimeFigureOut">
              <a:rPr kumimoji="1" lang="ja-JP" altLang="en-US" smtClean="0"/>
              <a:t>2023/12/4</a:t>
            </a:fld>
            <a:endParaRPr kumimoji="1" lang="ja-JP" altLang="en-US"/>
          </a:p>
        </p:txBody>
      </p:sp>
      <p:sp>
        <p:nvSpPr>
          <p:cNvPr id="8" name="テキスト ボックス 7"/>
          <p:cNvSpPr txBox="1"/>
          <p:nvPr/>
        </p:nvSpPr>
        <p:spPr>
          <a:xfrm>
            <a:off x="11121885" y="581235"/>
            <a:ext cx="832218" cy="207749"/>
          </a:xfrm>
          <a:prstGeom prst="rect">
            <a:avLst/>
          </a:prstGeom>
          <a:noFill/>
        </p:spPr>
        <p:txBody>
          <a:bodyPr wrap="square" rtlCol="0">
            <a:spAutoFit/>
          </a:bodyPr>
          <a:lstStyle/>
          <a:p>
            <a:pPr algn="r"/>
            <a:r>
              <a:rPr kumimoji="1" lang="ja-JP" altLang="en-US" sz="700" b="1" dirty="0">
                <a:solidFill>
                  <a:srgbClr val="D21E23"/>
                </a:solidFill>
              </a:rPr>
              <a:t>部</a:t>
            </a:r>
          </a:p>
        </p:txBody>
      </p:sp>
      <p:sp>
        <p:nvSpPr>
          <p:cNvPr id="4" name="テキスト ボックス 3"/>
          <p:cNvSpPr txBox="1"/>
          <p:nvPr userDrawn="1"/>
        </p:nvSpPr>
        <p:spPr>
          <a:xfrm>
            <a:off x="11046532" y="442582"/>
            <a:ext cx="942887" cy="338554"/>
          </a:xfrm>
          <a:prstGeom prst="rect">
            <a:avLst/>
          </a:prstGeom>
          <a:noFill/>
        </p:spPr>
        <p:txBody>
          <a:bodyPr wrap="none" rtlCol="0">
            <a:spAutoFit/>
          </a:bodyPr>
          <a:lstStyle/>
          <a:p>
            <a:pPr algn="ctr"/>
            <a:r>
              <a:rPr kumimoji="1" lang="en-US" altLang="ja-JP" sz="800" b="1" dirty="0">
                <a:solidFill>
                  <a:srgbClr val="FF0000"/>
                </a:solidFill>
              </a:rPr>
              <a:t>DX</a:t>
            </a:r>
            <a:r>
              <a:rPr kumimoji="1" lang="ja-JP" altLang="en-US" sz="800" b="1" dirty="0">
                <a:solidFill>
                  <a:srgbClr val="FF0000"/>
                </a:solidFill>
              </a:rPr>
              <a:t>戦略センター</a:t>
            </a:r>
            <a:endParaRPr kumimoji="1" lang="en-US" altLang="ja-JP" sz="800" b="1" dirty="0">
              <a:solidFill>
                <a:srgbClr val="FF0000"/>
              </a:solidFill>
            </a:endParaRPr>
          </a:p>
          <a:p>
            <a:pPr algn="ctr"/>
            <a:r>
              <a:rPr kumimoji="1" lang="en-US" altLang="ja-JP" sz="800" b="1" dirty="0">
                <a:solidFill>
                  <a:srgbClr val="FF0000"/>
                </a:solidFill>
              </a:rPr>
              <a:t>DS</a:t>
            </a:r>
            <a:endParaRPr kumimoji="1" lang="ja-JP" altLang="en-US" sz="800" b="1" dirty="0">
              <a:solidFill>
                <a:srgbClr val="FF0000"/>
              </a:solidFill>
            </a:endParaRPr>
          </a:p>
        </p:txBody>
      </p:sp>
    </p:spTree>
    <p:extLst>
      <p:ext uri="{BB962C8B-B14F-4D97-AF65-F5344CB8AC3E}">
        <p14:creationId xmlns:p14="http://schemas.microsoft.com/office/powerpoint/2010/main" val="1574342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表紙［秘］">
    <p:spTree>
      <p:nvGrpSpPr>
        <p:cNvPr id="1" name=""/>
        <p:cNvGrpSpPr/>
        <p:nvPr/>
      </p:nvGrpSpPr>
      <p:grpSpPr>
        <a:xfrm>
          <a:off x="0" y="0"/>
          <a:ext cx="0" cy="0"/>
          <a:chOff x="0" y="0"/>
          <a:chExt cx="0" cy="0"/>
        </a:xfrm>
      </p:grpSpPr>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1171" y="0"/>
            <a:ext cx="9140829" cy="6858000"/>
          </a:xfrm>
          <a:prstGeom prst="rect">
            <a:avLst/>
          </a:prstGeom>
        </p:spPr>
      </p:pic>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8" name="テキスト ボックス 7"/>
          <p:cNvSpPr txBox="1"/>
          <p:nvPr/>
        </p:nvSpPr>
        <p:spPr>
          <a:xfrm>
            <a:off x="11121885" y="581235"/>
            <a:ext cx="832218" cy="207749"/>
          </a:xfrm>
          <a:prstGeom prst="rect">
            <a:avLst/>
          </a:prstGeom>
          <a:noFill/>
        </p:spPr>
        <p:txBody>
          <a:bodyPr wrap="square" rtlCol="0">
            <a:spAutoFit/>
          </a:bodyPr>
          <a:lstStyle/>
          <a:p>
            <a:pPr algn="r"/>
            <a:r>
              <a:rPr kumimoji="1" lang="ja-JP" altLang="en-US" sz="700" b="1" dirty="0">
                <a:solidFill>
                  <a:srgbClr val="D21E23"/>
                </a:solidFill>
              </a:rPr>
              <a:t>部</a:t>
            </a:r>
          </a:p>
        </p:txBody>
      </p:sp>
      <p:sp>
        <p:nvSpPr>
          <p:cNvPr id="3" name="日付プレースホルダー 2"/>
          <p:cNvSpPr>
            <a:spLocks noGrp="1"/>
          </p:cNvSpPr>
          <p:nvPr>
            <p:ph type="dt" sz="half" idx="20"/>
          </p:nvPr>
        </p:nvSpPr>
        <p:spPr/>
        <p:txBody>
          <a:bodyPr/>
          <a:lstStyle/>
          <a:p>
            <a:fld id="{E5CE2423-1C35-4C12-BAEC-CBD3693D0CE2}" type="datetimeFigureOut">
              <a:rPr kumimoji="1" lang="ja-JP" altLang="en-US" smtClean="0"/>
              <a:t>2023/12/4</a:t>
            </a:fld>
            <a:endParaRPr kumimoji="1" lang="ja-JP" altLang="en-US"/>
          </a:p>
        </p:txBody>
      </p:sp>
    </p:spTree>
    <p:extLst>
      <p:ext uri="{BB962C8B-B14F-4D97-AF65-F5344CB8AC3E}">
        <p14:creationId xmlns:p14="http://schemas.microsoft.com/office/powerpoint/2010/main" val="3822703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表紙［極秘］">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0228" y="0"/>
            <a:ext cx="9901772" cy="6858000"/>
          </a:xfrm>
          <a:prstGeom prst="rect">
            <a:avLst/>
          </a:prstGeom>
        </p:spPr>
      </p:pic>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E5CE2423-1C35-4C12-BAEC-CBD3693D0CE2}" type="datetimeFigureOut">
              <a:rPr kumimoji="1" lang="ja-JP" altLang="en-US" smtClean="0"/>
              <a:t>2023/12/4</a:t>
            </a:fld>
            <a:endParaRPr kumimoji="1" lang="ja-JP" altLang="en-US"/>
          </a:p>
        </p:txBody>
      </p:sp>
      <p:sp>
        <p:nvSpPr>
          <p:cNvPr id="8" name="テキスト ボックス 7"/>
          <p:cNvSpPr txBox="1"/>
          <p:nvPr/>
        </p:nvSpPr>
        <p:spPr>
          <a:xfrm>
            <a:off x="10656939" y="730660"/>
            <a:ext cx="1306635" cy="200055"/>
          </a:xfrm>
          <a:prstGeom prst="rect">
            <a:avLst/>
          </a:prstGeom>
          <a:noFill/>
        </p:spPr>
        <p:txBody>
          <a:bodyPr wrap="square" rtlCol="0">
            <a:spAutoFit/>
          </a:bodyPr>
          <a:lstStyle/>
          <a:p>
            <a:pPr algn="r"/>
            <a:r>
              <a:rPr kumimoji="1" lang="ja-JP" altLang="en-US" sz="700" b="1" dirty="0">
                <a:solidFill>
                  <a:srgbClr val="D21E23"/>
                </a:solidFill>
              </a:rPr>
              <a:t>年　　月　　日まで</a:t>
            </a:r>
          </a:p>
        </p:txBody>
      </p:sp>
      <p:sp>
        <p:nvSpPr>
          <p:cNvPr id="9" name="テキスト ボックス 8"/>
          <p:cNvSpPr txBox="1"/>
          <p:nvPr/>
        </p:nvSpPr>
        <p:spPr>
          <a:xfrm>
            <a:off x="11121885" y="581235"/>
            <a:ext cx="832218" cy="207749"/>
          </a:xfrm>
          <a:prstGeom prst="rect">
            <a:avLst/>
          </a:prstGeom>
          <a:noFill/>
        </p:spPr>
        <p:txBody>
          <a:bodyPr wrap="square" rtlCol="0">
            <a:spAutoFit/>
          </a:bodyPr>
          <a:lstStyle/>
          <a:p>
            <a:pPr algn="r"/>
            <a:r>
              <a:rPr kumimoji="1" lang="ja-JP" altLang="en-US" sz="700" b="1" dirty="0">
                <a:solidFill>
                  <a:srgbClr val="D21E23"/>
                </a:solidFill>
              </a:rPr>
              <a:t>部</a:t>
            </a:r>
          </a:p>
        </p:txBody>
      </p:sp>
    </p:spTree>
    <p:extLst>
      <p:ext uri="{BB962C8B-B14F-4D97-AF65-F5344CB8AC3E}">
        <p14:creationId xmlns:p14="http://schemas.microsoft.com/office/powerpoint/2010/main" val="4007033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E5CE2423-1C35-4C12-BAEC-CBD3693D0CE2}" type="datetimeFigureOut">
              <a:rPr kumimoji="1" lang="ja-JP" altLang="en-US" smtClean="0"/>
              <a:t>2023/12/4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F9C9C8F-F77C-491F-AE4D-6217FC084DB7}" type="slidenum">
              <a:rPr kumimoji="1" lang="ja-JP" altLang="en-US" smtClean="0"/>
              <a:t>‹#›</a:t>
            </a:fld>
            <a:endParaRPr kumimoji="1" lang="ja-JP" altLang="en-US"/>
          </a:p>
        </p:txBody>
      </p:sp>
    </p:spTree>
    <p:extLst>
      <p:ext uri="{BB962C8B-B14F-4D97-AF65-F5344CB8AC3E}">
        <p14:creationId xmlns:p14="http://schemas.microsoft.com/office/powerpoint/2010/main" val="764907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最終頁">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0641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目次">
    <p:spTree>
      <p:nvGrpSpPr>
        <p:cNvPr id="1" name=""/>
        <p:cNvGrpSpPr/>
        <p:nvPr/>
      </p:nvGrpSpPr>
      <p:grpSpPr>
        <a:xfrm>
          <a:off x="0" y="0"/>
          <a:ext cx="0" cy="0"/>
          <a:chOff x="0" y="0"/>
          <a:chExt cx="0" cy="0"/>
        </a:xfrm>
      </p:grpSpPr>
      <p:sp>
        <p:nvSpPr>
          <p:cNvPr id="2" name="テキスト ボックス 1"/>
          <p:cNvSpPr txBox="1"/>
          <p:nvPr/>
        </p:nvSpPr>
        <p:spPr>
          <a:xfrm>
            <a:off x="443077" y="306000"/>
            <a:ext cx="11302892" cy="369332"/>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b="1" dirty="0">
                <a:solidFill>
                  <a:srgbClr val="000000"/>
                </a:solidFill>
                <a:latin typeface="メイリオ" panose="020B0604030504040204" pitchFamily="50" charset="-128"/>
                <a:ea typeface="メイリオ" panose="020B0604030504040204" pitchFamily="50" charset="-128"/>
              </a:rPr>
              <a:t>CONTENTS</a:t>
            </a:r>
            <a:endParaRPr kumimoji="1" lang="ja-JP" altLang="en-US" sz="2400" b="1" dirty="0">
              <a:solidFill>
                <a:srgbClr val="000000"/>
              </a:solidFill>
              <a:latin typeface="メイリオ" panose="020B0604030504040204" pitchFamily="50" charset="-128"/>
              <a:ea typeface="メイリオ" panose="020B0604030504040204" pitchFamily="50" charset="-128"/>
            </a:endParaRPr>
          </a:p>
        </p:txBody>
      </p:sp>
      <p:sp>
        <p:nvSpPr>
          <p:cNvPr id="7" name="テキスト プレースホルダー 2">
            <a:extLst>
              <a:ext uri="{FF2B5EF4-FFF2-40B4-BE49-F238E27FC236}">
                <a16:creationId xmlns:a16="http://schemas.microsoft.com/office/drawing/2014/main" id="{8D423200-9DDA-EB45-B4AE-06A422E698E1}"/>
              </a:ext>
            </a:extLst>
          </p:cNvPr>
          <p:cNvSpPr>
            <a:spLocks noGrp="1"/>
          </p:cNvSpPr>
          <p:nvPr>
            <p:ph type="body" sz="quarter" idx="18" hasCustomPrompt="1"/>
          </p:nvPr>
        </p:nvSpPr>
        <p:spPr>
          <a:xfrm>
            <a:off x="996842" y="1080000"/>
            <a:ext cx="10198316" cy="5004000"/>
          </a:xfrm>
          <a:prstGeom prst="rect">
            <a:avLst/>
          </a:prstGeom>
        </p:spPr>
        <p:txBody>
          <a:bodyPr>
            <a:normAutofit/>
          </a:bodyPr>
          <a:lstStyle>
            <a:lvl1pPr marL="0" indent="0">
              <a:lnSpc>
                <a:spcPct val="100000"/>
              </a:lnSpc>
              <a:spcBef>
                <a:spcPts val="0"/>
              </a:spcBef>
              <a:buNone/>
              <a:defRPr sz="2800" b="1" baseline="0">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en-US" altLang="ja-JP" dirty="0"/>
              <a:t>1</a:t>
            </a:r>
            <a:r>
              <a:rPr kumimoji="1" lang="ja-JP" altLang="en-US" dirty="0"/>
              <a:t>　項目タイトル</a:t>
            </a:r>
            <a:r>
              <a:rPr kumimoji="1" lang="en-US" altLang="ja-JP" dirty="0"/>
              <a:t> </a:t>
            </a:r>
            <a:r>
              <a:rPr kumimoji="1" lang="ja-JP" altLang="en-US" dirty="0"/>
              <a:t>メイリオ</a:t>
            </a:r>
            <a:r>
              <a:rPr kumimoji="1" lang="en-US" altLang="ja-JP" dirty="0"/>
              <a:t>28pt</a:t>
            </a:r>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December 4, 2023</a:t>
            </a:fld>
            <a:endParaRPr lang="en-US" dirty="0"/>
          </a:p>
        </p:txBody>
      </p:sp>
    </p:spTree>
    <p:extLst>
      <p:ext uri="{BB962C8B-B14F-4D97-AF65-F5344CB8AC3E}">
        <p14:creationId xmlns:p14="http://schemas.microsoft.com/office/powerpoint/2010/main" val="57017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扉">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9" hasCustomPrompt="1"/>
          </p:nvPr>
        </p:nvSpPr>
        <p:spPr>
          <a:xfrm>
            <a:off x="442339" y="2303884"/>
            <a:ext cx="11307323" cy="2088232"/>
          </a:xfrm>
          <a:prstGeom prst="rect">
            <a:avLst/>
          </a:prstGeom>
        </p:spPr>
        <p:txBody>
          <a:bodyPr lIns="0" tIns="0" rIns="0" bIns="0" anchor="ctr">
            <a:normAutofit/>
          </a:bodyPr>
          <a:lstStyle>
            <a:lvl1pPr marL="0" indent="0" algn="ctr">
              <a:lnSpc>
                <a:spcPct val="100000"/>
              </a:lnSpc>
              <a:spcBef>
                <a:spcPts val="0"/>
              </a:spcBef>
              <a:buNone/>
              <a:defRPr sz="3600" b="1" baseline="0">
                <a:solidFill>
                  <a:schemeClr val="tx2"/>
                </a:solidFill>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項目タイトル</a:t>
            </a:r>
            <a:r>
              <a:rPr kumimoji="1" lang="en-US" altLang="ja-JP" dirty="0"/>
              <a:t> </a:t>
            </a:r>
            <a:r>
              <a:rPr kumimoji="1" lang="ja-JP" altLang="en-US" dirty="0"/>
              <a:t>メイリオ</a:t>
            </a:r>
            <a:r>
              <a:rPr kumimoji="1" lang="en-US" altLang="ja-JP" dirty="0"/>
              <a:t>36pt</a:t>
            </a:r>
          </a:p>
        </p:txBody>
      </p:sp>
      <p:sp>
        <p:nvSpPr>
          <p:cNvPr id="5" name="日付プレースホルダー 3"/>
          <p:cNvSpPr>
            <a:spLocks noGrp="1"/>
          </p:cNvSpPr>
          <p:nvPr>
            <p:ph type="dt" sz="half" idx="20"/>
          </p:nvPr>
        </p:nvSpPr>
        <p:spPr>
          <a:xfrm>
            <a:off x="6962400" y="6668516"/>
            <a:ext cx="2228850" cy="129789"/>
          </a:xfrm>
        </p:spPr>
        <p:txBody>
          <a:bodyPr/>
          <a:lstStyle/>
          <a:p>
            <a:fld id="{FCAFAC13-DB77-42F2-BE26-45BA5532FD50}" type="datetime4">
              <a:rPr lang="en-US" altLang="ja-JP" smtClean="0"/>
              <a:pPr/>
              <a:t>December 4, 2023</a:t>
            </a:fld>
            <a:endParaRPr lang="en-US" dirty="0"/>
          </a:p>
        </p:txBody>
      </p:sp>
    </p:spTree>
    <p:extLst>
      <p:ext uri="{BB962C8B-B14F-4D97-AF65-F5344CB8AC3E}">
        <p14:creationId xmlns:p14="http://schemas.microsoft.com/office/powerpoint/2010/main" val="3082626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見出し1行">
    <p:spTree>
      <p:nvGrpSpPr>
        <p:cNvPr id="1" name=""/>
        <p:cNvGrpSpPr/>
        <p:nvPr/>
      </p:nvGrpSpPr>
      <p:grpSpPr>
        <a:xfrm>
          <a:off x="0" y="0"/>
          <a:ext cx="0" cy="0"/>
          <a:chOff x="0" y="0"/>
          <a:chExt cx="0" cy="0"/>
        </a:xfrm>
      </p:grpSpPr>
      <p:sp>
        <p:nvSpPr>
          <p:cNvPr id="5" name="テキスト プレースホルダー 2"/>
          <p:cNvSpPr>
            <a:spLocks noGrp="1"/>
          </p:cNvSpPr>
          <p:nvPr>
            <p:ph type="body" sz="quarter" idx="18" hasCustomPrompt="1"/>
          </p:nvPr>
        </p:nvSpPr>
        <p:spPr>
          <a:xfrm>
            <a:off x="443077" y="767396"/>
            <a:ext cx="11341555" cy="5637600"/>
          </a:xfrm>
          <a:prstGeom prst="rect">
            <a:avLst/>
          </a:prstGeom>
        </p:spPr>
        <p:txBody>
          <a:bodyPr/>
          <a:lstStyle>
            <a:lvl1pPr marL="0" indent="0">
              <a:spcBef>
                <a:spcPts val="0"/>
              </a:spcBef>
              <a:buNone/>
              <a:defRPr sz="21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本文</a:t>
            </a:r>
            <a:r>
              <a:rPr kumimoji="1" lang="en-US" altLang="ja-JP" dirty="0"/>
              <a:t> </a:t>
            </a:r>
            <a:r>
              <a:rPr kumimoji="1" lang="ja-JP" altLang="en-US" dirty="0"/>
              <a:t>メイリオ</a:t>
            </a:r>
            <a:r>
              <a:rPr kumimoji="1" lang="en-US" altLang="ja-JP" dirty="0"/>
              <a:t>21pt</a:t>
            </a:r>
            <a:endParaRPr kumimoji="1" lang="ja-JP" altLang="en-US" dirty="0"/>
          </a:p>
        </p:txBody>
      </p:sp>
      <p:sp>
        <p:nvSpPr>
          <p:cNvPr id="6" name="テキスト プレースホルダー 5"/>
          <p:cNvSpPr>
            <a:spLocks noGrp="1"/>
          </p:cNvSpPr>
          <p:nvPr>
            <p:ph type="body" sz="quarter" idx="20" hasCustomPrompt="1"/>
          </p:nvPr>
        </p:nvSpPr>
        <p:spPr>
          <a:xfrm>
            <a:off x="443077" y="273600"/>
            <a:ext cx="11341555" cy="351353"/>
          </a:xfrm>
          <a:prstGeom prst="rect">
            <a:avLst/>
          </a:prstGeom>
        </p:spPr>
        <p:txBody>
          <a:bodyPr/>
          <a:lstStyle>
            <a:lvl1pPr indent="0">
              <a:spcBef>
                <a:spcPts val="0"/>
              </a:spcBef>
              <a:defRPr sz="2400">
                <a:solidFill>
                  <a:schemeClr val="tx2"/>
                </a:solidFill>
              </a:defRPr>
            </a:lvl1pPr>
            <a:lvl2pPr>
              <a:defRPr sz="2400"/>
            </a:lvl2pPr>
            <a:lvl3pPr>
              <a:defRPr sz="2400"/>
            </a:lvl3pPr>
            <a:lvl4pPr>
              <a:defRPr sz="2400"/>
            </a:lvl4pPr>
            <a:lvl5pPr>
              <a:defRPr sz="2400"/>
            </a:lvl5pPr>
          </a:lstStyle>
          <a:p>
            <a:pPr lvl="0"/>
            <a:r>
              <a:rPr kumimoji="1" lang="ja-JP" altLang="en-US" dirty="0"/>
              <a:t>ページ見出し メイリオ</a:t>
            </a:r>
            <a:r>
              <a:rPr kumimoji="1" lang="en-US" altLang="ja-JP" dirty="0"/>
              <a:t>24pt</a:t>
            </a:r>
            <a:endParaRPr kumimoji="1" lang="ja-JP" altLang="en-US" dirty="0"/>
          </a:p>
        </p:txBody>
      </p:sp>
      <p:sp>
        <p:nvSpPr>
          <p:cNvPr id="8" name="日付プレースホルダー 3"/>
          <p:cNvSpPr>
            <a:spLocks noGrp="1"/>
          </p:cNvSpPr>
          <p:nvPr>
            <p:ph type="dt" sz="half" idx="19"/>
          </p:nvPr>
        </p:nvSpPr>
        <p:spPr>
          <a:xfrm>
            <a:off x="6962400" y="6668516"/>
            <a:ext cx="2228850" cy="129789"/>
          </a:xfrm>
        </p:spPr>
        <p:txBody>
          <a:bodyPr/>
          <a:lstStyle/>
          <a:p>
            <a:fld id="{FCAFAC13-DB77-42F2-BE26-45BA5532FD50}" type="datetime4">
              <a:rPr lang="en-US" altLang="ja-JP" smtClean="0"/>
              <a:pPr/>
              <a:t>December 4, 2023</a:t>
            </a:fld>
            <a:endParaRPr lang="en-US" dirty="0"/>
          </a:p>
        </p:txBody>
      </p:sp>
    </p:spTree>
    <p:extLst>
      <p:ext uri="{BB962C8B-B14F-4D97-AF65-F5344CB8AC3E}">
        <p14:creationId xmlns:p14="http://schemas.microsoft.com/office/powerpoint/2010/main" val="939820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theme" Target="../theme/theme3.xml"/><Relationship Id="rId4" Type="http://schemas.openxmlformats.org/officeDocument/2006/relationships/slideLayout" Target="../slideLayouts/slideLayout10.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image" Target="../media/image8.emf"/><Relationship Id="rId5" Type="http://schemas.openxmlformats.org/officeDocument/2006/relationships/theme" Target="../theme/theme4.xml"/><Relationship Id="rId4" Type="http://schemas.openxmlformats.org/officeDocument/2006/relationships/slideLayout" Target="../slideLayouts/slideLayout1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17.xml"/><Relationship Id="rId7" Type="http://schemas.openxmlformats.org/officeDocument/2006/relationships/image" Target="../media/image7.png"/><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theme" Target="../theme/theme5.xml"/><Relationship Id="rId5" Type="http://schemas.openxmlformats.org/officeDocument/2006/relationships/slideLayout" Target="../slideLayouts/slideLayout19.xml"/><Relationship Id="rId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図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1" name="図 3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80" y="0"/>
            <a:ext cx="12190839" cy="6858000"/>
          </a:xfrm>
          <a:prstGeom prst="rect">
            <a:avLst/>
          </a:prstGeom>
        </p:spPr>
      </p:pic>
      <p:sp>
        <p:nvSpPr>
          <p:cNvPr id="23" name="コンテンツ プレースホルダー 6">
            <a:extLst>
              <a:ext uri="{FF2B5EF4-FFF2-40B4-BE49-F238E27FC236}">
                <a16:creationId xmlns:a16="http://schemas.microsoft.com/office/drawing/2014/main" id="{3B2F5581-4034-DA46-842F-58D9CD0C1C39}"/>
              </a:ext>
            </a:extLst>
          </p:cNvPr>
          <p:cNvSpPr txBox="1">
            <a:spLocks/>
          </p:cNvSpPr>
          <p:nvPr/>
        </p:nvSpPr>
        <p:spPr>
          <a:xfrm>
            <a:off x="8802000" y="6681600"/>
            <a:ext cx="3240000"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US" altLang="ja-JP" sz="850" dirty="0">
                <a:solidFill>
                  <a:schemeClr val="bg1"/>
                </a:solidFill>
                <a:latin typeface="Segoe UI" panose="020B0502040204020203" pitchFamily="34" charset="0"/>
                <a:cs typeface="Segoe UI" panose="020B0502040204020203" pitchFamily="34" charset="0"/>
              </a:rPr>
              <a:t> / © AISIN CORPORATION All Rights Reserved.</a:t>
            </a:r>
            <a:endParaRPr lang="ja-JP" altLang="en-US" sz="850" dirty="0">
              <a:solidFill>
                <a:schemeClr val="bg1"/>
              </a:solidFill>
              <a:latin typeface="Segoe UI" panose="020B0502040204020203" pitchFamily="34" charset="0"/>
              <a:cs typeface="Segoe UI" panose="020B0502040204020203" pitchFamily="34" charset="0"/>
            </a:endParaRPr>
          </a:p>
        </p:txBody>
      </p:sp>
      <p:sp>
        <p:nvSpPr>
          <p:cNvPr id="24" name="日付プレースホルダー 3"/>
          <p:cNvSpPr>
            <a:spLocks noGrp="1"/>
          </p:cNvSpPr>
          <p:nvPr>
            <p:ph type="dt" sz="half" idx="2"/>
          </p:nvPr>
        </p:nvSpPr>
        <p:spPr>
          <a:xfrm>
            <a:off x="7689600" y="6671691"/>
            <a:ext cx="2228850" cy="129789"/>
          </a:xfrm>
          <a:prstGeom prst="rect">
            <a:avLst/>
          </a:prstGeom>
        </p:spPr>
        <p:txBody>
          <a:bodyPr vert="horz" lIns="91440" tIns="45720" rIns="91440" bIns="45720" rtlCol="0" anchor="ctr"/>
          <a:lstStyle>
            <a:lvl1pPr marL="0" algn="r" defTabSz="914400" rtl="0" eaLnBrk="1" latinLnBrk="0" hangingPunct="1">
              <a:defRPr kumimoji="1" lang="ja-JP" altLang="en-US" sz="850" kern="1200" baseline="0" smtClean="0">
                <a:solidFill>
                  <a:schemeClr val="bg1"/>
                </a:solidFill>
                <a:latin typeface="Segoe UI" panose="020B0502040204020203" pitchFamily="34" charset="0"/>
                <a:ea typeface="+mn-ea"/>
                <a:cs typeface="Segoe UI" panose="020B0502040204020203" pitchFamily="34" charset="0"/>
              </a:defRPr>
            </a:lvl1pPr>
          </a:lstStyle>
          <a:p>
            <a:fld id="{E5CE2423-1C35-4C12-BAEC-CBD3693D0CE2}" type="datetimeFigureOut">
              <a:rPr kumimoji="1" lang="ja-JP" altLang="en-US" smtClean="0"/>
              <a:t>2023/12/4</a:t>
            </a:fld>
            <a:endParaRPr kumimoji="1" lang="ja-JP" altLang="en-US"/>
          </a:p>
        </p:txBody>
      </p:sp>
      <p:sp>
        <p:nvSpPr>
          <p:cNvPr id="65" name="正方形/長方形 64">
            <a:extLst>
              <a:ext uri="{FF2B5EF4-FFF2-40B4-BE49-F238E27FC236}">
                <a16:creationId xmlns:a16="http://schemas.microsoft.com/office/drawing/2014/main" id="{F4AC7A4D-6E21-7A4C-A961-5DA83D8F01AE}"/>
              </a:ext>
            </a:extLst>
          </p:cNvPr>
          <p:cNvSpPr/>
          <p:nvPr/>
        </p:nvSpPr>
        <p:spPr>
          <a:xfrm>
            <a:off x="-751216" y="527"/>
            <a:ext cx="375608"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844083" rtl="0" eaLnBrk="1" fontAlgn="auto" latinLnBrk="0" hangingPunct="1">
              <a:lnSpc>
                <a:spcPct val="100000"/>
              </a:lnSpc>
              <a:spcBef>
                <a:spcPts val="0"/>
              </a:spcBef>
              <a:spcAft>
                <a:spcPts val="0"/>
              </a:spcAft>
              <a:buClrTx/>
              <a:buSzTx/>
              <a:buFontTx/>
              <a:buNone/>
              <a:tabLst/>
              <a:defRPr/>
            </a:pPr>
            <a:endParaRPr kumimoji="1" lang="en-US" altLang="ja-JP" sz="831"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66" name="正方形/長方形 65">
            <a:extLst>
              <a:ext uri="{FF2B5EF4-FFF2-40B4-BE49-F238E27FC236}">
                <a16:creationId xmlns:a16="http://schemas.microsoft.com/office/drawing/2014/main" id="{F4AC7A4D-6E21-7A4C-A961-5DA83D8F01AE}"/>
              </a:ext>
            </a:extLst>
          </p:cNvPr>
          <p:cNvSpPr/>
          <p:nvPr/>
        </p:nvSpPr>
        <p:spPr>
          <a:xfrm>
            <a:off x="-1766771" y="52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67" name="正方形/長方形 66">
            <a:extLst>
              <a:ext uri="{FF2B5EF4-FFF2-40B4-BE49-F238E27FC236}">
                <a16:creationId xmlns:a16="http://schemas.microsoft.com/office/drawing/2014/main" id="{726849EE-6865-1F4E-B2B0-B61D15B6EC0D}"/>
              </a:ext>
            </a:extLst>
          </p:cNvPr>
          <p:cNvSpPr/>
          <p:nvPr/>
        </p:nvSpPr>
        <p:spPr>
          <a:xfrm>
            <a:off x="-751216" y="546705"/>
            <a:ext cx="375608"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8" name="正方形/長方形 67">
            <a:extLst>
              <a:ext uri="{FF2B5EF4-FFF2-40B4-BE49-F238E27FC236}">
                <a16:creationId xmlns:a16="http://schemas.microsoft.com/office/drawing/2014/main" id="{F4AC7A4D-6E21-7A4C-A961-5DA83D8F01AE}"/>
              </a:ext>
            </a:extLst>
          </p:cNvPr>
          <p:cNvSpPr/>
          <p:nvPr/>
        </p:nvSpPr>
        <p:spPr>
          <a:xfrm>
            <a:off x="-1766771" y="54670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69" name="正方形/長方形 68">
            <a:extLst>
              <a:ext uri="{FF2B5EF4-FFF2-40B4-BE49-F238E27FC236}">
                <a16:creationId xmlns:a16="http://schemas.microsoft.com/office/drawing/2014/main" id="{48C117A6-C546-0C42-99EF-0376AB21CB8A}"/>
              </a:ext>
            </a:extLst>
          </p:cNvPr>
          <p:cNvSpPr/>
          <p:nvPr/>
        </p:nvSpPr>
        <p:spPr>
          <a:xfrm>
            <a:off x="-751216" y="1092883"/>
            <a:ext cx="375608"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0" name="正方形/長方形 69">
            <a:extLst>
              <a:ext uri="{FF2B5EF4-FFF2-40B4-BE49-F238E27FC236}">
                <a16:creationId xmlns:a16="http://schemas.microsoft.com/office/drawing/2014/main" id="{F4AC7A4D-6E21-7A4C-A961-5DA83D8F01AE}"/>
              </a:ext>
            </a:extLst>
          </p:cNvPr>
          <p:cNvSpPr/>
          <p:nvPr/>
        </p:nvSpPr>
        <p:spPr>
          <a:xfrm>
            <a:off x="-1766771" y="109288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71" name="正方形/長方形 70">
            <a:extLst>
              <a:ext uri="{FF2B5EF4-FFF2-40B4-BE49-F238E27FC236}">
                <a16:creationId xmlns:a16="http://schemas.microsoft.com/office/drawing/2014/main" id="{DC31C3B1-5ED5-CC45-8D42-9AC157BF190D}"/>
              </a:ext>
            </a:extLst>
          </p:cNvPr>
          <p:cNvSpPr/>
          <p:nvPr/>
        </p:nvSpPr>
        <p:spPr>
          <a:xfrm>
            <a:off x="-751216" y="1639061"/>
            <a:ext cx="375608"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2" name="正方形/長方形 71">
            <a:extLst>
              <a:ext uri="{FF2B5EF4-FFF2-40B4-BE49-F238E27FC236}">
                <a16:creationId xmlns:a16="http://schemas.microsoft.com/office/drawing/2014/main" id="{F4AC7A4D-6E21-7A4C-A961-5DA83D8F01AE}"/>
              </a:ext>
            </a:extLst>
          </p:cNvPr>
          <p:cNvSpPr/>
          <p:nvPr/>
        </p:nvSpPr>
        <p:spPr>
          <a:xfrm>
            <a:off x="-1766771" y="163906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73" name="正方形/長方形 72">
            <a:extLst>
              <a:ext uri="{FF2B5EF4-FFF2-40B4-BE49-F238E27FC236}">
                <a16:creationId xmlns:a16="http://schemas.microsoft.com/office/drawing/2014/main" id="{ACA1EDBB-4DB2-E24D-83B0-24E929FD55CA}"/>
              </a:ext>
            </a:extLst>
          </p:cNvPr>
          <p:cNvSpPr/>
          <p:nvPr/>
        </p:nvSpPr>
        <p:spPr>
          <a:xfrm>
            <a:off x="-751216" y="4369951"/>
            <a:ext cx="375608"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4" name="正方形/長方形 73">
            <a:extLst>
              <a:ext uri="{FF2B5EF4-FFF2-40B4-BE49-F238E27FC236}">
                <a16:creationId xmlns:a16="http://schemas.microsoft.com/office/drawing/2014/main" id="{F4AC7A4D-6E21-7A4C-A961-5DA83D8F01AE}"/>
              </a:ext>
            </a:extLst>
          </p:cNvPr>
          <p:cNvSpPr/>
          <p:nvPr/>
        </p:nvSpPr>
        <p:spPr>
          <a:xfrm>
            <a:off x="-1766771" y="436995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75" name="正方形/長方形 74">
            <a:extLst>
              <a:ext uri="{FF2B5EF4-FFF2-40B4-BE49-F238E27FC236}">
                <a16:creationId xmlns:a16="http://schemas.microsoft.com/office/drawing/2014/main" id="{F4AC7A4D-6E21-7A4C-A961-5DA83D8F01AE}"/>
              </a:ext>
            </a:extLst>
          </p:cNvPr>
          <p:cNvSpPr/>
          <p:nvPr/>
        </p:nvSpPr>
        <p:spPr>
          <a:xfrm>
            <a:off x="-1766771" y="382377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76" name="正方形/長方形 75">
            <a:extLst>
              <a:ext uri="{FF2B5EF4-FFF2-40B4-BE49-F238E27FC236}">
                <a16:creationId xmlns:a16="http://schemas.microsoft.com/office/drawing/2014/main" id="{ACA1EDBB-4DB2-E24D-83B0-24E929FD55CA}"/>
              </a:ext>
            </a:extLst>
          </p:cNvPr>
          <p:cNvSpPr/>
          <p:nvPr/>
        </p:nvSpPr>
        <p:spPr>
          <a:xfrm>
            <a:off x="-751216" y="3823773"/>
            <a:ext cx="375608"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7" name="正方形/長方形 76">
            <a:extLst>
              <a:ext uri="{FF2B5EF4-FFF2-40B4-BE49-F238E27FC236}">
                <a16:creationId xmlns:a16="http://schemas.microsoft.com/office/drawing/2014/main" id="{E40500AD-14E2-CB4D-9452-050B16BFCA22}"/>
              </a:ext>
            </a:extLst>
          </p:cNvPr>
          <p:cNvSpPr/>
          <p:nvPr/>
        </p:nvSpPr>
        <p:spPr>
          <a:xfrm>
            <a:off x="-751216" y="2731417"/>
            <a:ext cx="375608"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8" name="正方形/長方形 77">
            <a:extLst>
              <a:ext uri="{FF2B5EF4-FFF2-40B4-BE49-F238E27FC236}">
                <a16:creationId xmlns:a16="http://schemas.microsoft.com/office/drawing/2014/main" id="{F4AC7A4D-6E21-7A4C-A961-5DA83D8F01AE}"/>
              </a:ext>
            </a:extLst>
          </p:cNvPr>
          <p:cNvSpPr/>
          <p:nvPr/>
        </p:nvSpPr>
        <p:spPr>
          <a:xfrm>
            <a:off x="-1807518" y="2731417"/>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79" name="正方形/長方形 78">
            <a:extLst>
              <a:ext uri="{FF2B5EF4-FFF2-40B4-BE49-F238E27FC236}">
                <a16:creationId xmlns:a16="http://schemas.microsoft.com/office/drawing/2014/main" id="{E40500AD-14E2-CB4D-9452-050B16BFCA22}"/>
              </a:ext>
            </a:extLst>
          </p:cNvPr>
          <p:cNvSpPr/>
          <p:nvPr/>
        </p:nvSpPr>
        <p:spPr>
          <a:xfrm>
            <a:off x="-751216" y="3277595"/>
            <a:ext cx="375608"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0" name="正方形/長方形 79">
            <a:extLst>
              <a:ext uri="{FF2B5EF4-FFF2-40B4-BE49-F238E27FC236}">
                <a16:creationId xmlns:a16="http://schemas.microsoft.com/office/drawing/2014/main" id="{F4AC7A4D-6E21-7A4C-A961-5DA83D8F01AE}"/>
              </a:ext>
            </a:extLst>
          </p:cNvPr>
          <p:cNvSpPr/>
          <p:nvPr/>
        </p:nvSpPr>
        <p:spPr>
          <a:xfrm>
            <a:off x="-1807518" y="3277595"/>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R250 G10 B60</a:t>
            </a:r>
          </a:p>
        </p:txBody>
      </p:sp>
      <p:sp>
        <p:nvSpPr>
          <p:cNvPr id="81" name="正方形/長方形 80">
            <a:extLst>
              <a:ext uri="{FF2B5EF4-FFF2-40B4-BE49-F238E27FC236}">
                <a16:creationId xmlns:a16="http://schemas.microsoft.com/office/drawing/2014/main" id="{ACA1EDBB-4DB2-E24D-83B0-24E929FD55CA}"/>
              </a:ext>
            </a:extLst>
          </p:cNvPr>
          <p:cNvSpPr/>
          <p:nvPr/>
        </p:nvSpPr>
        <p:spPr>
          <a:xfrm>
            <a:off x="-751216" y="5462307"/>
            <a:ext cx="375608" cy="289920"/>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2" name="正方形/長方形 81">
            <a:extLst>
              <a:ext uri="{FF2B5EF4-FFF2-40B4-BE49-F238E27FC236}">
                <a16:creationId xmlns:a16="http://schemas.microsoft.com/office/drawing/2014/main" id="{F4AC7A4D-6E21-7A4C-A961-5DA83D8F01AE}"/>
              </a:ext>
            </a:extLst>
          </p:cNvPr>
          <p:cNvSpPr/>
          <p:nvPr/>
        </p:nvSpPr>
        <p:spPr>
          <a:xfrm>
            <a:off x="-1766771" y="546230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50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R153 G153 B153</a:t>
            </a:r>
          </a:p>
        </p:txBody>
      </p:sp>
      <p:sp>
        <p:nvSpPr>
          <p:cNvPr id="83" name="正方形/長方形 82">
            <a:extLst>
              <a:ext uri="{FF2B5EF4-FFF2-40B4-BE49-F238E27FC236}">
                <a16:creationId xmlns:a16="http://schemas.microsoft.com/office/drawing/2014/main" id="{F4AC7A4D-6E21-7A4C-A961-5DA83D8F01AE}"/>
              </a:ext>
            </a:extLst>
          </p:cNvPr>
          <p:cNvSpPr/>
          <p:nvPr/>
        </p:nvSpPr>
        <p:spPr>
          <a:xfrm>
            <a:off x="-1766771" y="491612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75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R102 G102 B102</a:t>
            </a:r>
          </a:p>
        </p:txBody>
      </p:sp>
      <p:sp>
        <p:nvSpPr>
          <p:cNvPr id="84" name="正方形/長方形 83">
            <a:extLst>
              <a:ext uri="{FF2B5EF4-FFF2-40B4-BE49-F238E27FC236}">
                <a16:creationId xmlns:a16="http://schemas.microsoft.com/office/drawing/2014/main" id="{ACA1EDBB-4DB2-E24D-83B0-24E929FD55CA}"/>
              </a:ext>
            </a:extLst>
          </p:cNvPr>
          <p:cNvSpPr/>
          <p:nvPr/>
        </p:nvSpPr>
        <p:spPr>
          <a:xfrm>
            <a:off x="-751216" y="4916129"/>
            <a:ext cx="375608" cy="289920"/>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5" name="正方形/長方形 84">
            <a:extLst>
              <a:ext uri="{FF2B5EF4-FFF2-40B4-BE49-F238E27FC236}">
                <a16:creationId xmlns:a16="http://schemas.microsoft.com/office/drawing/2014/main" id="{ACA1EDBB-4DB2-E24D-83B0-24E929FD55CA}"/>
              </a:ext>
            </a:extLst>
          </p:cNvPr>
          <p:cNvSpPr/>
          <p:nvPr/>
        </p:nvSpPr>
        <p:spPr>
          <a:xfrm>
            <a:off x="-751216" y="6554662"/>
            <a:ext cx="375608" cy="28992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6" name="正方形/長方形 85">
            <a:extLst>
              <a:ext uri="{FF2B5EF4-FFF2-40B4-BE49-F238E27FC236}">
                <a16:creationId xmlns:a16="http://schemas.microsoft.com/office/drawing/2014/main" id="{F4AC7A4D-6E21-7A4C-A961-5DA83D8F01AE}"/>
              </a:ext>
            </a:extLst>
          </p:cNvPr>
          <p:cNvSpPr/>
          <p:nvPr/>
        </p:nvSpPr>
        <p:spPr>
          <a:xfrm>
            <a:off x="-1766771" y="6554662"/>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10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R235 G235 B235</a:t>
            </a:r>
          </a:p>
        </p:txBody>
      </p:sp>
      <p:sp>
        <p:nvSpPr>
          <p:cNvPr id="87" name="正方形/長方形 86">
            <a:extLst>
              <a:ext uri="{FF2B5EF4-FFF2-40B4-BE49-F238E27FC236}">
                <a16:creationId xmlns:a16="http://schemas.microsoft.com/office/drawing/2014/main" id="{F4AC7A4D-6E21-7A4C-A961-5DA83D8F01AE}"/>
              </a:ext>
            </a:extLst>
          </p:cNvPr>
          <p:cNvSpPr/>
          <p:nvPr/>
        </p:nvSpPr>
        <p:spPr>
          <a:xfrm>
            <a:off x="-1766771" y="600848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25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R204 G204 B204</a:t>
            </a:r>
          </a:p>
        </p:txBody>
      </p:sp>
      <p:sp>
        <p:nvSpPr>
          <p:cNvPr id="88" name="正方形/長方形 87">
            <a:extLst>
              <a:ext uri="{FF2B5EF4-FFF2-40B4-BE49-F238E27FC236}">
                <a16:creationId xmlns:a16="http://schemas.microsoft.com/office/drawing/2014/main" id="{ACA1EDBB-4DB2-E24D-83B0-24E929FD55CA}"/>
              </a:ext>
            </a:extLst>
          </p:cNvPr>
          <p:cNvSpPr/>
          <p:nvPr/>
        </p:nvSpPr>
        <p:spPr>
          <a:xfrm>
            <a:off x="-751216" y="6008485"/>
            <a:ext cx="375608" cy="28992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9" name="正方形/長方形 88">
            <a:extLst>
              <a:ext uri="{FF2B5EF4-FFF2-40B4-BE49-F238E27FC236}">
                <a16:creationId xmlns:a16="http://schemas.microsoft.com/office/drawing/2014/main" id="{DC31C3B1-5ED5-CC45-8D42-9AC157BF190D}"/>
              </a:ext>
            </a:extLst>
          </p:cNvPr>
          <p:cNvSpPr/>
          <p:nvPr/>
        </p:nvSpPr>
        <p:spPr>
          <a:xfrm>
            <a:off x="-751216" y="2185239"/>
            <a:ext cx="375608" cy="289920"/>
          </a:xfrm>
          <a:prstGeom prst="rect">
            <a:avLst/>
          </a:prstGeom>
          <a:solidFill>
            <a:srgbClr val="DEE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90" name="正方形/長方形 89">
            <a:extLst>
              <a:ext uri="{FF2B5EF4-FFF2-40B4-BE49-F238E27FC236}">
                <a16:creationId xmlns:a16="http://schemas.microsoft.com/office/drawing/2014/main" id="{F4AC7A4D-6E21-7A4C-A961-5DA83D8F01AE}"/>
              </a:ext>
            </a:extLst>
          </p:cNvPr>
          <p:cNvSpPr/>
          <p:nvPr/>
        </p:nvSpPr>
        <p:spPr>
          <a:xfrm>
            <a:off x="-1766771" y="218523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R222 G225 B237</a:t>
            </a:r>
          </a:p>
        </p:txBody>
      </p:sp>
    </p:spTree>
    <p:extLst>
      <p:ext uri="{BB962C8B-B14F-4D97-AF65-F5344CB8AC3E}">
        <p14:creationId xmlns:p14="http://schemas.microsoft.com/office/powerpoint/2010/main" val="3982150476"/>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Lst>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600" b="1" kern="1200" baseline="0">
          <a:solidFill>
            <a:srgbClr val="333333"/>
          </a:solidFill>
          <a:latin typeface="メイリオ" panose="020B0604030504040204" pitchFamily="50" charset="-128"/>
          <a:ea typeface="メイリオ" panose="020B0604030504040204" pitchFamily="50" charset="-128"/>
          <a:cs typeface="+mn-cs"/>
        </a:defRPr>
      </a:lvl1pPr>
      <a:lvl2pPr marL="360000" indent="-144000" algn="l" defTabSz="914400" rtl="0" eaLnBrk="1" latinLnBrk="0" hangingPunct="1">
        <a:lnSpc>
          <a:spcPct val="100000"/>
        </a:lnSpc>
        <a:spcBef>
          <a:spcPts val="600"/>
        </a:spcBef>
        <a:spcAft>
          <a:spcPts val="0"/>
        </a:spcAft>
        <a:buFont typeface="Arial" panose="020B0604020202020204" pitchFamily="34" charset="0"/>
        <a:buChar char="–"/>
        <a:defRPr kumimoji="1" sz="1200" b="1" kern="1200" baseline="0">
          <a:solidFill>
            <a:srgbClr val="333333"/>
          </a:solidFill>
          <a:latin typeface="メイリオ" panose="020B0604030504040204" pitchFamily="50" charset="-128"/>
          <a:ea typeface="メイリオ" panose="020B0604030504040204" pitchFamily="50" charset="-128"/>
          <a:cs typeface="+mn-cs"/>
        </a:defRPr>
      </a:lvl2pPr>
      <a:lvl3pPr marL="720000" indent="-144000" algn="l" defTabSz="914400" rtl="0" eaLnBrk="1" latinLnBrk="0" hangingPunct="1">
        <a:lnSpc>
          <a:spcPct val="100000"/>
        </a:lnSpc>
        <a:spcBef>
          <a:spcPts val="600"/>
        </a:spcBef>
        <a:spcAft>
          <a:spcPts val="0"/>
        </a:spcAft>
        <a:buFont typeface="Arial" panose="020B0604020202020204" pitchFamily="34" charset="0"/>
        <a:buChar char="•"/>
        <a:defRPr kumimoji="1" sz="1050" b="1" kern="1200" baseline="0">
          <a:solidFill>
            <a:srgbClr val="333333"/>
          </a:solidFill>
          <a:latin typeface="メイリオ" panose="020B0604030504040204" pitchFamily="50" charset="-128"/>
          <a:ea typeface="メイリオ" panose="020B0604030504040204" pitchFamily="50" charset="-128"/>
          <a:cs typeface="+mn-cs"/>
        </a:defRPr>
      </a:lvl3pPr>
      <a:lvl4pPr marL="108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4pPr>
      <a:lvl5pPr marL="144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0" name="正方形/長方形 59">
            <a:extLst>
              <a:ext uri="{FF2B5EF4-FFF2-40B4-BE49-F238E27FC236}">
                <a16:creationId xmlns:a16="http://schemas.microsoft.com/office/drawing/2014/main" id="{F4AC7A4D-6E21-7A4C-A961-5DA83D8F01AE}"/>
              </a:ext>
            </a:extLst>
          </p:cNvPr>
          <p:cNvSpPr/>
          <p:nvPr/>
        </p:nvSpPr>
        <p:spPr>
          <a:xfrm>
            <a:off x="-751216" y="527"/>
            <a:ext cx="375608"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844083" rtl="0" eaLnBrk="1" fontAlgn="auto" latinLnBrk="0" hangingPunct="1">
              <a:lnSpc>
                <a:spcPct val="100000"/>
              </a:lnSpc>
              <a:spcBef>
                <a:spcPts val="0"/>
              </a:spcBef>
              <a:spcAft>
                <a:spcPts val="0"/>
              </a:spcAft>
              <a:buClrTx/>
              <a:buSzTx/>
              <a:buFontTx/>
              <a:buNone/>
              <a:tabLst/>
              <a:defRPr/>
            </a:pPr>
            <a:endParaRPr kumimoji="1" lang="en-US" altLang="ja-JP" sz="831"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61" name="正方形/長方形 60">
            <a:extLst>
              <a:ext uri="{FF2B5EF4-FFF2-40B4-BE49-F238E27FC236}">
                <a16:creationId xmlns:a16="http://schemas.microsoft.com/office/drawing/2014/main" id="{F4AC7A4D-6E21-7A4C-A961-5DA83D8F01AE}"/>
              </a:ext>
            </a:extLst>
          </p:cNvPr>
          <p:cNvSpPr/>
          <p:nvPr/>
        </p:nvSpPr>
        <p:spPr>
          <a:xfrm>
            <a:off x="-1766771" y="52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62" name="正方形/長方形 61">
            <a:extLst>
              <a:ext uri="{FF2B5EF4-FFF2-40B4-BE49-F238E27FC236}">
                <a16:creationId xmlns:a16="http://schemas.microsoft.com/office/drawing/2014/main" id="{726849EE-6865-1F4E-B2B0-B61D15B6EC0D}"/>
              </a:ext>
            </a:extLst>
          </p:cNvPr>
          <p:cNvSpPr/>
          <p:nvPr/>
        </p:nvSpPr>
        <p:spPr>
          <a:xfrm>
            <a:off x="-751216" y="546705"/>
            <a:ext cx="375608"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3" name="正方形/長方形 62">
            <a:extLst>
              <a:ext uri="{FF2B5EF4-FFF2-40B4-BE49-F238E27FC236}">
                <a16:creationId xmlns:a16="http://schemas.microsoft.com/office/drawing/2014/main" id="{F4AC7A4D-6E21-7A4C-A961-5DA83D8F01AE}"/>
              </a:ext>
            </a:extLst>
          </p:cNvPr>
          <p:cNvSpPr/>
          <p:nvPr/>
        </p:nvSpPr>
        <p:spPr>
          <a:xfrm>
            <a:off x="-1766771" y="54670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64" name="正方形/長方形 63">
            <a:extLst>
              <a:ext uri="{FF2B5EF4-FFF2-40B4-BE49-F238E27FC236}">
                <a16:creationId xmlns:a16="http://schemas.microsoft.com/office/drawing/2014/main" id="{48C117A6-C546-0C42-99EF-0376AB21CB8A}"/>
              </a:ext>
            </a:extLst>
          </p:cNvPr>
          <p:cNvSpPr/>
          <p:nvPr/>
        </p:nvSpPr>
        <p:spPr>
          <a:xfrm>
            <a:off x="-751216" y="1092883"/>
            <a:ext cx="375608"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5" name="正方形/長方形 64">
            <a:extLst>
              <a:ext uri="{FF2B5EF4-FFF2-40B4-BE49-F238E27FC236}">
                <a16:creationId xmlns:a16="http://schemas.microsoft.com/office/drawing/2014/main" id="{F4AC7A4D-6E21-7A4C-A961-5DA83D8F01AE}"/>
              </a:ext>
            </a:extLst>
          </p:cNvPr>
          <p:cNvSpPr/>
          <p:nvPr/>
        </p:nvSpPr>
        <p:spPr>
          <a:xfrm>
            <a:off x="-1766771" y="109288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66" name="正方形/長方形 65">
            <a:extLst>
              <a:ext uri="{FF2B5EF4-FFF2-40B4-BE49-F238E27FC236}">
                <a16:creationId xmlns:a16="http://schemas.microsoft.com/office/drawing/2014/main" id="{DC31C3B1-5ED5-CC45-8D42-9AC157BF190D}"/>
              </a:ext>
            </a:extLst>
          </p:cNvPr>
          <p:cNvSpPr/>
          <p:nvPr/>
        </p:nvSpPr>
        <p:spPr>
          <a:xfrm>
            <a:off x="-751216" y="1639061"/>
            <a:ext cx="375608"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67" name="正方形/長方形 66">
            <a:extLst>
              <a:ext uri="{FF2B5EF4-FFF2-40B4-BE49-F238E27FC236}">
                <a16:creationId xmlns:a16="http://schemas.microsoft.com/office/drawing/2014/main" id="{F4AC7A4D-6E21-7A4C-A961-5DA83D8F01AE}"/>
              </a:ext>
            </a:extLst>
          </p:cNvPr>
          <p:cNvSpPr/>
          <p:nvPr/>
        </p:nvSpPr>
        <p:spPr>
          <a:xfrm>
            <a:off x="-1766771" y="163906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68" name="正方形/長方形 67">
            <a:extLst>
              <a:ext uri="{FF2B5EF4-FFF2-40B4-BE49-F238E27FC236}">
                <a16:creationId xmlns:a16="http://schemas.microsoft.com/office/drawing/2014/main" id="{ACA1EDBB-4DB2-E24D-83B0-24E929FD55CA}"/>
              </a:ext>
            </a:extLst>
          </p:cNvPr>
          <p:cNvSpPr/>
          <p:nvPr/>
        </p:nvSpPr>
        <p:spPr>
          <a:xfrm>
            <a:off x="-751216" y="4369951"/>
            <a:ext cx="375608"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9" name="正方形/長方形 68">
            <a:extLst>
              <a:ext uri="{FF2B5EF4-FFF2-40B4-BE49-F238E27FC236}">
                <a16:creationId xmlns:a16="http://schemas.microsoft.com/office/drawing/2014/main" id="{F4AC7A4D-6E21-7A4C-A961-5DA83D8F01AE}"/>
              </a:ext>
            </a:extLst>
          </p:cNvPr>
          <p:cNvSpPr/>
          <p:nvPr/>
        </p:nvSpPr>
        <p:spPr>
          <a:xfrm>
            <a:off x="-1766771" y="436995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70" name="正方形/長方形 69">
            <a:extLst>
              <a:ext uri="{FF2B5EF4-FFF2-40B4-BE49-F238E27FC236}">
                <a16:creationId xmlns:a16="http://schemas.microsoft.com/office/drawing/2014/main" id="{F4AC7A4D-6E21-7A4C-A961-5DA83D8F01AE}"/>
              </a:ext>
            </a:extLst>
          </p:cNvPr>
          <p:cNvSpPr/>
          <p:nvPr/>
        </p:nvSpPr>
        <p:spPr>
          <a:xfrm>
            <a:off x="-1766771" y="382377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71" name="正方形/長方形 70">
            <a:extLst>
              <a:ext uri="{FF2B5EF4-FFF2-40B4-BE49-F238E27FC236}">
                <a16:creationId xmlns:a16="http://schemas.microsoft.com/office/drawing/2014/main" id="{ACA1EDBB-4DB2-E24D-83B0-24E929FD55CA}"/>
              </a:ext>
            </a:extLst>
          </p:cNvPr>
          <p:cNvSpPr/>
          <p:nvPr/>
        </p:nvSpPr>
        <p:spPr>
          <a:xfrm>
            <a:off x="-751216" y="3823773"/>
            <a:ext cx="375608"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2" name="正方形/長方形 71">
            <a:extLst>
              <a:ext uri="{FF2B5EF4-FFF2-40B4-BE49-F238E27FC236}">
                <a16:creationId xmlns:a16="http://schemas.microsoft.com/office/drawing/2014/main" id="{E40500AD-14E2-CB4D-9452-050B16BFCA22}"/>
              </a:ext>
            </a:extLst>
          </p:cNvPr>
          <p:cNvSpPr/>
          <p:nvPr/>
        </p:nvSpPr>
        <p:spPr>
          <a:xfrm>
            <a:off x="-751216" y="2731417"/>
            <a:ext cx="375608"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3" name="正方形/長方形 72">
            <a:extLst>
              <a:ext uri="{FF2B5EF4-FFF2-40B4-BE49-F238E27FC236}">
                <a16:creationId xmlns:a16="http://schemas.microsoft.com/office/drawing/2014/main" id="{F4AC7A4D-6E21-7A4C-A961-5DA83D8F01AE}"/>
              </a:ext>
            </a:extLst>
          </p:cNvPr>
          <p:cNvSpPr/>
          <p:nvPr/>
        </p:nvSpPr>
        <p:spPr>
          <a:xfrm>
            <a:off x="-1807518" y="2731417"/>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74" name="正方形/長方形 73">
            <a:extLst>
              <a:ext uri="{FF2B5EF4-FFF2-40B4-BE49-F238E27FC236}">
                <a16:creationId xmlns:a16="http://schemas.microsoft.com/office/drawing/2014/main" id="{E40500AD-14E2-CB4D-9452-050B16BFCA22}"/>
              </a:ext>
            </a:extLst>
          </p:cNvPr>
          <p:cNvSpPr/>
          <p:nvPr/>
        </p:nvSpPr>
        <p:spPr>
          <a:xfrm>
            <a:off x="-751216" y="3277595"/>
            <a:ext cx="375608"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5" name="正方形/長方形 74">
            <a:extLst>
              <a:ext uri="{FF2B5EF4-FFF2-40B4-BE49-F238E27FC236}">
                <a16:creationId xmlns:a16="http://schemas.microsoft.com/office/drawing/2014/main" id="{F4AC7A4D-6E21-7A4C-A961-5DA83D8F01AE}"/>
              </a:ext>
            </a:extLst>
          </p:cNvPr>
          <p:cNvSpPr/>
          <p:nvPr/>
        </p:nvSpPr>
        <p:spPr>
          <a:xfrm>
            <a:off x="-1807518" y="3277595"/>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R250 G10 B60</a:t>
            </a:r>
          </a:p>
        </p:txBody>
      </p:sp>
      <p:sp>
        <p:nvSpPr>
          <p:cNvPr id="76" name="正方形/長方形 75">
            <a:extLst>
              <a:ext uri="{FF2B5EF4-FFF2-40B4-BE49-F238E27FC236}">
                <a16:creationId xmlns:a16="http://schemas.microsoft.com/office/drawing/2014/main" id="{ACA1EDBB-4DB2-E24D-83B0-24E929FD55CA}"/>
              </a:ext>
            </a:extLst>
          </p:cNvPr>
          <p:cNvSpPr/>
          <p:nvPr/>
        </p:nvSpPr>
        <p:spPr>
          <a:xfrm>
            <a:off x="-751216" y="5462307"/>
            <a:ext cx="375608" cy="289920"/>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7" name="正方形/長方形 76">
            <a:extLst>
              <a:ext uri="{FF2B5EF4-FFF2-40B4-BE49-F238E27FC236}">
                <a16:creationId xmlns:a16="http://schemas.microsoft.com/office/drawing/2014/main" id="{F4AC7A4D-6E21-7A4C-A961-5DA83D8F01AE}"/>
              </a:ext>
            </a:extLst>
          </p:cNvPr>
          <p:cNvSpPr/>
          <p:nvPr/>
        </p:nvSpPr>
        <p:spPr>
          <a:xfrm>
            <a:off x="-1766771" y="546230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50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R153 G153 B153</a:t>
            </a:r>
          </a:p>
        </p:txBody>
      </p:sp>
      <p:sp>
        <p:nvSpPr>
          <p:cNvPr id="78" name="正方形/長方形 77">
            <a:extLst>
              <a:ext uri="{FF2B5EF4-FFF2-40B4-BE49-F238E27FC236}">
                <a16:creationId xmlns:a16="http://schemas.microsoft.com/office/drawing/2014/main" id="{F4AC7A4D-6E21-7A4C-A961-5DA83D8F01AE}"/>
              </a:ext>
            </a:extLst>
          </p:cNvPr>
          <p:cNvSpPr/>
          <p:nvPr/>
        </p:nvSpPr>
        <p:spPr>
          <a:xfrm>
            <a:off x="-1766771" y="491612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75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R102 G102 B102</a:t>
            </a:r>
          </a:p>
        </p:txBody>
      </p:sp>
      <p:sp>
        <p:nvSpPr>
          <p:cNvPr id="79" name="正方形/長方形 78">
            <a:extLst>
              <a:ext uri="{FF2B5EF4-FFF2-40B4-BE49-F238E27FC236}">
                <a16:creationId xmlns:a16="http://schemas.microsoft.com/office/drawing/2014/main" id="{ACA1EDBB-4DB2-E24D-83B0-24E929FD55CA}"/>
              </a:ext>
            </a:extLst>
          </p:cNvPr>
          <p:cNvSpPr/>
          <p:nvPr/>
        </p:nvSpPr>
        <p:spPr>
          <a:xfrm>
            <a:off x="-751216" y="4916129"/>
            <a:ext cx="375608" cy="289920"/>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0" name="正方形/長方形 79">
            <a:extLst>
              <a:ext uri="{FF2B5EF4-FFF2-40B4-BE49-F238E27FC236}">
                <a16:creationId xmlns:a16="http://schemas.microsoft.com/office/drawing/2014/main" id="{ACA1EDBB-4DB2-E24D-83B0-24E929FD55CA}"/>
              </a:ext>
            </a:extLst>
          </p:cNvPr>
          <p:cNvSpPr/>
          <p:nvPr/>
        </p:nvSpPr>
        <p:spPr>
          <a:xfrm>
            <a:off x="-751216" y="6554662"/>
            <a:ext cx="375608" cy="28992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1" name="正方形/長方形 80">
            <a:extLst>
              <a:ext uri="{FF2B5EF4-FFF2-40B4-BE49-F238E27FC236}">
                <a16:creationId xmlns:a16="http://schemas.microsoft.com/office/drawing/2014/main" id="{F4AC7A4D-6E21-7A4C-A961-5DA83D8F01AE}"/>
              </a:ext>
            </a:extLst>
          </p:cNvPr>
          <p:cNvSpPr/>
          <p:nvPr/>
        </p:nvSpPr>
        <p:spPr>
          <a:xfrm>
            <a:off x="-1766771" y="6554662"/>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10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R235 G235 B235</a:t>
            </a:r>
          </a:p>
        </p:txBody>
      </p:sp>
      <p:sp>
        <p:nvSpPr>
          <p:cNvPr id="82" name="正方形/長方形 81">
            <a:extLst>
              <a:ext uri="{FF2B5EF4-FFF2-40B4-BE49-F238E27FC236}">
                <a16:creationId xmlns:a16="http://schemas.microsoft.com/office/drawing/2014/main" id="{F4AC7A4D-6E21-7A4C-A961-5DA83D8F01AE}"/>
              </a:ext>
            </a:extLst>
          </p:cNvPr>
          <p:cNvSpPr/>
          <p:nvPr/>
        </p:nvSpPr>
        <p:spPr>
          <a:xfrm>
            <a:off x="-1766771" y="600848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25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R204 G204 B204</a:t>
            </a:r>
          </a:p>
        </p:txBody>
      </p:sp>
      <p:sp>
        <p:nvSpPr>
          <p:cNvPr id="83" name="正方形/長方形 82">
            <a:extLst>
              <a:ext uri="{FF2B5EF4-FFF2-40B4-BE49-F238E27FC236}">
                <a16:creationId xmlns:a16="http://schemas.microsoft.com/office/drawing/2014/main" id="{ACA1EDBB-4DB2-E24D-83B0-24E929FD55CA}"/>
              </a:ext>
            </a:extLst>
          </p:cNvPr>
          <p:cNvSpPr/>
          <p:nvPr/>
        </p:nvSpPr>
        <p:spPr>
          <a:xfrm>
            <a:off x="-751216" y="6008485"/>
            <a:ext cx="375608" cy="28992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4" name="正方形/長方形 83">
            <a:extLst>
              <a:ext uri="{FF2B5EF4-FFF2-40B4-BE49-F238E27FC236}">
                <a16:creationId xmlns:a16="http://schemas.microsoft.com/office/drawing/2014/main" id="{DC31C3B1-5ED5-CC45-8D42-9AC157BF190D}"/>
              </a:ext>
            </a:extLst>
          </p:cNvPr>
          <p:cNvSpPr/>
          <p:nvPr/>
        </p:nvSpPr>
        <p:spPr>
          <a:xfrm>
            <a:off x="-751216" y="2185239"/>
            <a:ext cx="375608" cy="289920"/>
          </a:xfrm>
          <a:prstGeom prst="rect">
            <a:avLst/>
          </a:prstGeom>
          <a:solidFill>
            <a:srgbClr val="DEE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5" name="正方形/長方形 84">
            <a:extLst>
              <a:ext uri="{FF2B5EF4-FFF2-40B4-BE49-F238E27FC236}">
                <a16:creationId xmlns:a16="http://schemas.microsoft.com/office/drawing/2014/main" id="{F4AC7A4D-6E21-7A4C-A961-5DA83D8F01AE}"/>
              </a:ext>
            </a:extLst>
          </p:cNvPr>
          <p:cNvSpPr/>
          <p:nvPr/>
        </p:nvSpPr>
        <p:spPr>
          <a:xfrm>
            <a:off x="-1766771" y="218523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R222 G225 B237</a:t>
            </a:r>
          </a:p>
        </p:txBody>
      </p:sp>
      <p:pic>
        <p:nvPicPr>
          <p:cNvPr id="28" name="図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1" y="0"/>
            <a:ext cx="12190839" cy="6858000"/>
          </a:xfrm>
          <a:prstGeom prst="rect">
            <a:avLst/>
          </a:prstGeom>
        </p:spPr>
      </p:pic>
    </p:spTree>
    <p:extLst>
      <p:ext uri="{BB962C8B-B14F-4D97-AF65-F5344CB8AC3E}">
        <p14:creationId xmlns:p14="http://schemas.microsoft.com/office/powerpoint/2010/main" val="97307436"/>
      </p:ext>
    </p:extLst>
  </p:cSld>
  <p:clrMap bg1="lt1" tx1="dk1" bg2="lt2" tx2="dk2" accent1="accent1" accent2="accent2" accent3="accent3" accent4="accent4" accent5="accent5" accent6="accent6" hlink="hlink" folHlink="folHlink"/>
  <p:sldLayoutIdLst>
    <p:sldLayoutId id="2147483671" r:id="rId1"/>
  </p:sldLayoutIdLst>
  <p:hf hdr="0" ftr="0"/>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600" b="1" kern="1200" baseline="0">
          <a:solidFill>
            <a:srgbClr val="333333"/>
          </a:solidFill>
          <a:latin typeface="メイリオ" panose="020B0604030504040204" pitchFamily="50" charset="-128"/>
          <a:ea typeface="メイリオ" panose="020B0604030504040204" pitchFamily="50" charset="-128"/>
          <a:cs typeface="+mn-cs"/>
        </a:defRPr>
      </a:lvl1pPr>
      <a:lvl2pPr marL="360000" indent="-144000" algn="l" defTabSz="914400" rtl="0" eaLnBrk="1" latinLnBrk="0" hangingPunct="1">
        <a:lnSpc>
          <a:spcPct val="100000"/>
        </a:lnSpc>
        <a:spcBef>
          <a:spcPts val="600"/>
        </a:spcBef>
        <a:spcAft>
          <a:spcPts val="0"/>
        </a:spcAft>
        <a:buFont typeface="Arial" panose="020B0604020202020204" pitchFamily="34" charset="0"/>
        <a:buChar char="–"/>
        <a:defRPr kumimoji="1" sz="1200" b="1" kern="1200" baseline="0">
          <a:solidFill>
            <a:srgbClr val="333333"/>
          </a:solidFill>
          <a:latin typeface="メイリオ" panose="020B0604030504040204" pitchFamily="50" charset="-128"/>
          <a:ea typeface="メイリオ" panose="020B0604030504040204" pitchFamily="50" charset="-128"/>
          <a:cs typeface="+mn-cs"/>
        </a:defRPr>
      </a:lvl2pPr>
      <a:lvl3pPr marL="720000" indent="-144000" algn="l" defTabSz="914400" rtl="0" eaLnBrk="1" latinLnBrk="0" hangingPunct="1">
        <a:lnSpc>
          <a:spcPct val="100000"/>
        </a:lnSpc>
        <a:spcBef>
          <a:spcPts val="600"/>
        </a:spcBef>
        <a:spcAft>
          <a:spcPts val="0"/>
        </a:spcAft>
        <a:buFont typeface="Arial" panose="020B0604020202020204" pitchFamily="34" charset="0"/>
        <a:buChar char="•"/>
        <a:defRPr kumimoji="1" sz="1050" b="1" kern="1200" baseline="0">
          <a:solidFill>
            <a:srgbClr val="333333"/>
          </a:solidFill>
          <a:latin typeface="メイリオ" panose="020B0604030504040204" pitchFamily="50" charset="-128"/>
          <a:ea typeface="メイリオ" panose="020B0604030504040204" pitchFamily="50" charset="-128"/>
          <a:cs typeface="+mn-cs"/>
        </a:defRPr>
      </a:lvl3pPr>
      <a:lvl4pPr marL="108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4pPr>
      <a:lvl5pPr marL="144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図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0" y="6596818"/>
            <a:ext cx="12192000" cy="261182"/>
          </a:xfrm>
          <a:prstGeom prst="rect">
            <a:avLst/>
          </a:prstGeom>
        </p:spPr>
      </p:pic>
      <p:sp>
        <p:nvSpPr>
          <p:cNvPr id="23" name="日付プレースホルダー 3"/>
          <p:cNvSpPr>
            <a:spLocks noGrp="1"/>
          </p:cNvSpPr>
          <p:nvPr>
            <p:ph type="dt" sz="half" idx="2"/>
          </p:nvPr>
        </p:nvSpPr>
        <p:spPr>
          <a:xfrm>
            <a:off x="6962400" y="6668516"/>
            <a:ext cx="2228850" cy="129789"/>
          </a:xfrm>
          <a:prstGeom prst="rect">
            <a:avLst/>
          </a:prstGeom>
        </p:spPr>
        <p:txBody>
          <a:bodyPr vert="horz" lIns="91440" tIns="45720" rIns="91440" bIns="45720" rtlCol="0" anchor="ctr"/>
          <a:lstStyle>
            <a:lvl1pPr marL="0" algn="r" defTabSz="914400" rtl="0" eaLnBrk="1" latinLnBrk="0" hangingPunct="1">
              <a:defRPr kumimoji="1" lang="ja-JP" altLang="en-US" sz="850" kern="1200" baseline="0" smtClean="0">
                <a:solidFill>
                  <a:schemeClr val="bg1"/>
                </a:solidFill>
                <a:latin typeface="Segoe UI" panose="020B0502040204020203" pitchFamily="34" charset="0"/>
                <a:ea typeface="+mn-ea"/>
                <a:cs typeface="Segoe UI" panose="020B0502040204020203" pitchFamily="34" charset="0"/>
              </a:defRPr>
            </a:lvl1pPr>
          </a:lstStyle>
          <a:p>
            <a:fld id="{FCAFAC13-DB77-42F2-BE26-45BA5532FD50}" type="datetime4">
              <a:rPr lang="en-US" altLang="ja-JP" smtClean="0"/>
              <a:pPr/>
              <a:t>December 4, 2023</a:t>
            </a:fld>
            <a:endParaRPr lang="en-US" dirty="0"/>
          </a:p>
        </p:txBody>
      </p:sp>
      <p:sp>
        <p:nvSpPr>
          <p:cNvPr id="24" name="コンテンツ プレースホルダー 6">
            <a:extLst>
              <a:ext uri="{FF2B5EF4-FFF2-40B4-BE49-F238E27FC236}">
                <a16:creationId xmlns:a16="http://schemas.microsoft.com/office/drawing/2014/main" id="{3B2F5581-4034-DA46-842F-58D9CD0C1C39}"/>
              </a:ext>
            </a:extLst>
          </p:cNvPr>
          <p:cNvSpPr txBox="1">
            <a:spLocks/>
          </p:cNvSpPr>
          <p:nvPr/>
        </p:nvSpPr>
        <p:spPr>
          <a:xfrm>
            <a:off x="8092800" y="6681600"/>
            <a:ext cx="3240000"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US" altLang="ja-JP" sz="850" dirty="0">
                <a:solidFill>
                  <a:schemeClr val="bg1"/>
                </a:solidFill>
                <a:latin typeface="Segoe UI" panose="020B0502040204020203" pitchFamily="34" charset="0"/>
                <a:cs typeface="Segoe UI" panose="020B0502040204020203" pitchFamily="34" charset="0"/>
              </a:rPr>
              <a:t>/ © AISIN CORPORATION All Rights Reserved.</a:t>
            </a:r>
            <a:endParaRPr lang="ja-JP" altLang="en-US" sz="850" dirty="0">
              <a:solidFill>
                <a:schemeClr val="bg1"/>
              </a:solidFill>
              <a:latin typeface="Segoe UI" panose="020B0502040204020203" pitchFamily="34" charset="0"/>
              <a:cs typeface="Segoe UI" panose="020B0502040204020203" pitchFamily="34" charset="0"/>
            </a:endParaRPr>
          </a:p>
        </p:txBody>
      </p:sp>
      <p:sp>
        <p:nvSpPr>
          <p:cNvPr id="25" name="スライド番号プレースホルダー 1"/>
          <p:cNvSpPr txBox="1">
            <a:spLocks/>
          </p:cNvSpPr>
          <p:nvPr/>
        </p:nvSpPr>
        <p:spPr>
          <a:xfrm>
            <a:off x="11131200" y="6645303"/>
            <a:ext cx="809560" cy="173936"/>
          </a:xfrm>
          <a:prstGeom prst="rect">
            <a:avLst/>
          </a:prstGeom>
        </p:spPr>
        <p:txBody>
          <a:bodyPr vert="horz" lIns="91440" tIns="45720" rIns="91440" bIns="45720" rtlCol="0" anchor="ctr"/>
          <a:lstStyle>
            <a:defPPr>
              <a:defRPr lang="ja-JP"/>
            </a:defPPr>
            <a:lvl1pPr marL="0" algn="r" defTabSz="914400" rtl="0" eaLnBrk="1" latinLnBrk="0" hangingPunct="1">
              <a:defRPr kumimoji="1" lang="ja-JP" altLang="en-US" sz="1300" kern="1200" smtClean="0">
                <a:solidFill>
                  <a:schemeClr val="bg1"/>
                </a:solidFill>
                <a:latin typeface="Segoe UI" panose="020B0502040204020203" pitchFamily="34" charset="0"/>
                <a:ea typeface="+mn-ea"/>
                <a:cs typeface="Segoe UI" panose="020B0502040204020203"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C9ED8002-315A-4F99-B394-092101E2DCBD}" type="slidenum">
              <a:rPr lang="en-US" altLang="ja-JP" smtClean="0"/>
              <a:pPr/>
              <a:t>‹#›</a:t>
            </a:fld>
            <a:r>
              <a:rPr lang="en-US" altLang="ja-JP" dirty="0"/>
              <a:t>/*0</a:t>
            </a:r>
            <a:endParaRPr lang="en-US" dirty="0"/>
          </a:p>
        </p:txBody>
      </p:sp>
      <p:sp>
        <p:nvSpPr>
          <p:cNvPr id="67" name="正方形/長方形 66">
            <a:extLst>
              <a:ext uri="{FF2B5EF4-FFF2-40B4-BE49-F238E27FC236}">
                <a16:creationId xmlns:a16="http://schemas.microsoft.com/office/drawing/2014/main" id="{F4AC7A4D-6E21-7A4C-A961-5DA83D8F01AE}"/>
              </a:ext>
            </a:extLst>
          </p:cNvPr>
          <p:cNvSpPr/>
          <p:nvPr/>
        </p:nvSpPr>
        <p:spPr>
          <a:xfrm>
            <a:off x="-751216" y="527"/>
            <a:ext cx="375608"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844083" rtl="0" eaLnBrk="1" fontAlgn="auto" latinLnBrk="0" hangingPunct="1">
              <a:lnSpc>
                <a:spcPct val="100000"/>
              </a:lnSpc>
              <a:spcBef>
                <a:spcPts val="0"/>
              </a:spcBef>
              <a:spcAft>
                <a:spcPts val="0"/>
              </a:spcAft>
              <a:buClrTx/>
              <a:buSzTx/>
              <a:buFontTx/>
              <a:buNone/>
              <a:tabLst/>
              <a:defRPr/>
            </a:pPr>
            <a:endParaRPr kumimoji="1" lang="en-US" altLang="ja-JP" sz="831"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68" name="正方形/長方形 67">
            <a:extLst>
              <a:ext uri="{FF2B5EF4-FFF2-40B4-BE49-F238E27FC236}">
                <a16:creationId xmlns:a16="http://schemas.microsoft.com/office/drawing/2014/main" id="{F4AC7A4D-6E21-7A4C-A961-5DA83D8F01AE}"/>
              </a:ext>
            </a:extLst>
          </p:cNvPr>
          <p:cNvSpPr/>
          <p:nvPr/>
        </p:nvSpPr>
        <p:spPr>
          <a:xfrm>
            <a:off x="-1766771" y="52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69" name="正方形/長方形 68">
            <a:extLst>
              <a:ext uri="{FF2B5EF4-FFF2-40B4-BE49-F238E27FC236}">
                <a16:creationId xmlns:a16="http://schemas.microsoft.com/office/drawing/2014/main" id="{726849EE-6865-1F4E-B2B0-B61D15B6EC0D}"/>
              </a:ext>
            </a:extLst>
          </p:cNvPr>
          <p:cNvSpPr/>
          <p:nvPr/>
        </p:nvSpPr>
        <p:spPr>
          <a:xfrm>
            <a:off x="-751216" y="546705"/>
            <a:ext cx="375608"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0" name="正方形/長方形 69">
            <a:extLst>
              <a:ext uri="{FF2B5EF4-FFF2-40B4-BE49-F238E27FC236}">
                <a16:creationId xmlns:a16="http://schemas.microsoft.com/office/drawing/2014/main" id="{F4AC7A4D-6E21-7A4C-A961-5DA83D8F01AE}"/>
              </a:ext>
            </a:extLst>
          </p:cNvPr>
          <p:cNvSpPr/>
          <p:nvPr/>
        </p:nvSpPr>
        <p:spPr>
          <a:xfrm>
            <a:off x="-1766771" y="54670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71" name="正方形/長方形 70">
            <a:extLst>
              <a:ext uri="{FF2B5EF4-FFF2-40B4-BE49-F238E27FC236}">
                <a16:creationId xmlns:a16="http://schemas.microsoft.com/office/drawing/2014/main" id="{48C117A6-C546-0C42-99EF-0376AB21CB8A}"/>
              </a:ext>
            </a:extLst>
          </p:cNvPr>
          <p:cNvSpPr/>
          <p:nvPr/>
        </p:nvSpPr>
        <p:spPr>
          <a:xfrm>
            <a:off x="-751216" y="1092883"/>
            <a:ext cx="375608"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2" name="正方形/長方形 71">
            <a:extLst>
              <a:ext uri="{FF2B5EF4-FFF2-40B4-BE49-F238E27FC236}">
                <a16:creationId xmlns:a16="http://schemas.microsoft.com/office/drawing/2014/main" id="{F4AC7A4D-6E21-7A4C-A961-5DA83D8F01AE}"/>
              </a:ext>
            </a:extLst>
          </p:cNvPr>
          <p:cNvSpPr/>
          <p:nvPr/>
        </p:nvSpPr>
        <p:spPr>
          <a:xfrm>
            <a:off x="-1766771" y="109288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73" name="正方形/長方形 72">
            <a:extLst>
              <a:ext uri="{FF2B5EF4-FFF2-40B4-BE49-F238E27FC236}">
                <a16:creationId xmlns:a16="http://schemas.microsoft.com/office/drawing/2014/main" id="{DC31C3B1-5ED5-CC45-8D42-9AC157BF190D}"/>
              </a:ext>
            </a:extLst>
          </p:cNvPr>
          <p:cNvSpPr/>
          <p:nvPr/>
        </p:nvSpPr>
        <p:spPr>
          <a:xfrm>
            <a:off x="-751216" y="1639061"/>
            <a:ext cx="375608"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4" name="正方形/長方形 73">
            <a:extLst>
              <a:ext uri="{FF2B5EF4-FFF2-40B4-BE49-F238E27FC236}">
                <a16:creationId xmlns:a16="http://schemas.microsoft.com/office/drawing/2014/main" id="{F4AC7A4D-6E21-7A4C-A961-5DA83D8F01AE}"/>
              </a:ext>
            </a:extLst>
          </p:cNvPr>
          <p:cNvSpPr/>
          <p:nvPr/>
        </p:nvSpPr>
        <p:spPr>
          <a:xfrm>
            <a:off x="-1766771" y="163906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75" name="正方形/長方形 74">
            <a:extLst>
              <a:ext uri="{FF2B5EF4-FFF2-40B4-BE49-F238E27FC236}">
                <a16:creationId xmlns:a16="http://schemas.microsoft.com/office/drawing/2014/main" id="{ACA1EDBB-4DB2-E24D-83B0-24E929FD55CA}"/>
              </a:ext>
            </a:extLst>
          </p:cNvPr>
          <p:cNvSpPr/>
          <p:nvPr/>
        </p:nvSpPr>
        <p:spPr>
          <a:xfrm>
            <a:off x="-751216" y="4369951"/>
            <a:ext cx="375608"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6" name="正方形/長方形 75">
            <a:extLst>
              <a:ext uri="{FF2B5EF4-FFF2-40B4-BE49-F238E27FC236}">
                <a16:creationId xmlns:a16="http://schemas.microsoft.com/office/drawing/2014/main" id="{F4AC7A4D-6E21-7A4C-A961-5DA83D8F01AE}"/>
              </a:ext>
            </a:extLst>
          </p:cNvPr>
          <p:cNvSpPr/>
          <p:nvPr/>
        </p:nvSpPr>
        <p:spPr>
          <a:xfrm>
            <a:off x="-1766771" y="436995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77" name="正方形/長方形 76">
            <a:extLst>
              <a:ext uri="{FF2B5EF4-FFF2-40B4-BE49-F238E27FC236}">
                <a16:creationId xmlns:a16="http://schemas.microsoft.com/office/drawing/2014/main" id="{F4AC7A4D-6E21-7A4C-A961-5DA83D8F01AE}"/>
              </a:ext>
            </a:extLst>
          </p:cNvPr>
          <p:cNvSpPr/>
          <p:nvPr/>
        </p:nvSpPr>
        <p:spPr>
          <a:xfrm>
            <a:off x="-1766771" y="382377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78" name="正方形/長方形 77">
            <a:extLst>
              <a:ext uri="{FF2B5EF4-FFF2-40B4-BE49-F238E27FC236}">
                <a16:creationId xmlns:a16="http://schemas.microsoft.com/office/drawing/2014/main" id="{ACA1EDBB-4DB2-E24D-83B0-24E929FD55CA}"/>
              </a:ext>
            </a:extLst>
          </p:cNvPr>
          <p:cNvSpPr/>
          <p:nvPr/>
        </p:nvSpPr>
        <p:spPr>
          <a:xfrm>
            <a:off x="-751216" y="3823773"/>
            <a:ext cx="375608"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9" name="正方形/長方形 78">
            <a:extLst>
              <a:ext uri="{FF2B5EF4-FFF2-40B4-BE49-F238E27FC236}">
                <a16:creationId xmlns:a16="http://schemas.microsoft.com/office/drawing/2014/main" id="{E40500AD-14E2-CB4D-9452-050B16BFCA22}"/>
              </a:ext>
            </a:extLst>
          </p:cNvPr>
          <p:cNvSpPr/>
          <p:nvPr/>
        </p:nvSpPr>
        <p:spPr>
          <a:xfrm>
            <a:off x="-751216" y="2731417"/>
            <a:ext cx="375608"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0" name="正方形/長方形 79">
            <a:extLst>
              <a:ext uri="{FF2B5EF4-FFF2-40B4-BE49-F238E27FC236}">
                <a16:creationId xmlns:a16="http://schemas.microsoft.com/office/drawing/2014/main" id="{F4AC7A4D-6E21-7A4C-A961-5DA83D8F01AE}"/>
              </a:ext>
            </a:extLst>
          </p:cNvPr>
          <p:cNvSpPr/>
          <p:nvPr/>
        </p:nvSpPr>
        <p:spPr>
          <a:xfrm>
            <a:off x="-1807518" y="2731417"/>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81" name="正方形/長方形 80">
            <a:extLst>
              <a:ext uri="{FF2B5EF4-FFF2-40B4-BE49-F238E27FC236}">
                <a16:creationId xmlns:a16="http://schemas.microsoft.com/office/drawing/2014/main" id="{E40500AD-14E2-CB4D-9452-050B16BFCA22}"/>
              </a:ext>
            </a:extLst>
          </p:cNvPr>
          <p:cNvSpPr/>
          <p:nvPr/>
        </p:nvSpPr>
        <p:spPr>
          <a:xfrm>
            <a:off x="-751216" y="3277595"/>
            <a:ext cx="375608"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2" name="正方形/長方形 81">
            <a:extLst>
              <a:ext uri="{FF2B5EF4-FFF2-40B4-BE49-F238E27FC236}">
                <a16:creationId xmlns:a16="http://schemas.microsoft.com/office/drawing/2014/main" id="{F4AC7A4D-6E21-7A4C-A961-5DA83D8F01AE}"/>
              </a:ext>
            </a:extLst>
          </p:cNvPr>
          <p:cNvSpPr/>
          <p:nvPr/>
        </p:nvSpPr>
        <p:spPr>
          <a:xfrm>
            <a:off x="-1807518" y="3277595"/>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R250 G10 B60</a:t>
            </a:r>
          </a:p>
        </p:txBody>
      </p:sp>
      <p:sp>
        <p:nvSpPr>
          <p:cNvPr id="83" name="正方形/長方形 82">
            <a:extLst>
              <a:ext uri="{FF2B5EF4-FFF2-40B4-BE49-F238E27FC236}">
                <a16:creationId xmlns:a16="http://schemas.microsoft.com/office/drawing/2014/main" id="{ACA1EDBB-4DB2-E24D-83B0-24E929FD55CA}"/>
              </a:ext>
            </a:extLst>
          </p:cNvPr>
          <p:cNvSpPr/>
          <p:nvPr/>
        </p:nvSpPr>
        <p:spPr>
          <a:xfrm>
            <a:off x="-751216" y="5462307"/>
            <a:ext cx="375608" cy="289920"/>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4" name="正方形/長方形 83">
            <a:extLst>
              <a:ext uri="{FF2B5EF4-FFF2-40B4-BE49-F238E27FC236}">
                <a16:creationId xmlns:a16="http://schemas.microsoft.com/office/drawing/2014/main" id="{F4AC7A4D-6E21-7A4C-A961-5DA83D8F01AE}"/>
              </a:ext>
            </a:extLst>
          </p:cNvPr>
          <p:cNvSpPr/>
          <p:nvPr/>
        </p:nvSpPr>
        <p:spPr>
          <a:xfrm>
            <a:off x="-1766771" y="546230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50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R153 G153 B153</a:t>
            </a:r>
          </a:p>
        </p:txBody>
      </p:sp>
      <p:sp>
        <p:nvSpPr>
          <p:cNvPr id="85" name="正方形/長方形 84">
            <a:extLst>
              <a:ext uri="{FF2B5EF4-FFF2-40B4-BE49-F238E27FC236}">
                <a16:creationId xmlns:a16="http://schemas.microsoft.com/office/drawing/2014/main" id="{F4AC7A4D-6E21-7A4C-A961-5DA83D8F01AE}"/>
              </a:ext>
            </a:extLst>
          </p:cNvPr>
          <p:cNvSpPr/>
          <p:nvPr/>
        </p:nvSpPr>
        <p:spPr>
          <a:xfrm>
            <a:off x="-1766771" y="491612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75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R102 G102 B102</a:t>
            </a:r>
          </a:p>
        </p:txBody>
      </p:sp>
      <p:sp>
        <p:nvSpPr>
          <p:cNvPr id="86" name="正方形/長方形 85">
            <a:extLst>
              <a:ext uri="{FF2B5EF4-FFF2-40B4-BE49-F238E27FC236}">
                <a16:creationId xmlns:a16="http://schemas.microsoft.com/office/drawing/2014/main" id="{ACA1EDBB-4DB2-E24D-83B0-24E929FD55CA}"/>
              </a:ext>
            </a:extLst>
          </p:cNvPr>
          <p:cNvSpPr/>
          <p:nvPr/>
        </p:nvSpPr>
        <p:spPr>
          <a:xfrm>
            <a:off x="-751216" y="4916129"/>
            <a:ext cx="375608" cy="289920"/>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7" name="正方形/長方形 86">
            <a:extLst>
              <a:ext uri="{FF2B5EF4-FFF2-40B4-BE49-F238E27FC236}">
                <a16:creationId xmlns:a16="http://schemas.microsoft.com/office/drawing/2014/main" id="{ACA1EDBB-4DB2-E24D-83B0-24E929FD55CA}"/>
              </a:ext>
            </a:extLst>
          </p:cNvPr>
          <p:cNvSpPr/>
          <p:nvPr/>
        </p:nvSpPr>
        <p:spPr>
          <a:xfrm>
            <a:off x="-751216" y="6554662"/>
            <a:ext cx="375608" cy="28992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8" name="正方形/長方形 87">
            <a:extLst>
              <a:ext uri="{FF2B5EF4-FFF2-40B4-BE49-F238E27FC236}">
                <a16:creationId xmlns:a16="http://schemas.microsoft.com/office/drawing/2014/main" id="{F4AC7A4D-6E21-7A4C-A961-5DA83D8F01AE}"/>
              </a:ext>
            </a:extLst>
          </p:cNvPr>
          <p:cNvSpPr/>
          <p:nvPr/>
        </p:nvSpPr>
        <p:spPr>
          <a:xfrm>
            <a:off x="-1766771" y="6554662"/>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10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R235 G235 B235</a:t>
            </a:r>
          </a:p>
        </p:txBody>
      </p:sp>
      <p:sp>
        <p:nvSpPr>
          <p:cNvPr id="89" name="正方形/長方形 88">
            <a:extLst>
              <a:ext uri="{FF2B5EF4-FFF2-40B4-BE49-F238E27FC236}">
                <a16:creationId xmlns:a16="http://schemas.microsoft.com/office/drawing/2014/main" id="{F4AC7A4D-6E21-7A4C-A961-5DA83D8F01AE}"/>
              </a:ext>
            </a:extLst>
          </p:cNvPr>
          <p:cNvSpPr/>
          <p:nvPr/>
        </p:nvSpPr>
        <p:spPr>
          <a:xfrm>
            <a:off x="-1766771" y="600848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25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R204 G204 B204</a:t>
            </a:r>
          </a:p>
        </p:txBody>
      </p:sp>
      <p:sp>
        <p:nvSpPr>
          <p:cNvPr id="90" name="正方形/長方形 89">
            <a:extLst>
              <a:ext uri="{FF2B5EF4-FFF2-40B4-BE49-F238E27FC236}">
                <a16:creationId xmlns:a16="http://schemas.microsoft.com/office/drawing/2014/main" id="{ACA1EDBB-4DB2-E24D-83B0-24E929FD55CA}"/>
              </a:ext>
            </a:extLst>
          </p:cNvPr>
          <p:cNvSpPr/>
          <p:nvPr/>
        </p:nvSpPr>
        <p:spPr>
          <a:xfrm>
            <a:off x="-751216" y="6008485"/>
            <a:ext cx="375608" cy="28992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91" name="正方形/長方形 90">
            <a:extLst>
              <a:ext uri="{FF2B5EF4-FFF2-40B4-BE49-F238E27FC236}">
                <a16:creationId xmlns:a16="http://schemas.microsoft.com/office/drawing/2014/main" id="{DC31C3B1-5ED5-CC45-8D42-9AC157BF190D}"/>
              </a:ext>
            </a:extLst>
          </p:cNvPr>
          <p:cNvSpPr/>
          <p:nvPr/>
        </p:nvSpPr>
        <p:spPr>
          <a:xfrm>
            <a:off x="-751216" y="2185239"/>
            <a:ext cx="375608" cy="289920"/>
          </a:xfrm>
          <a:prstGeom prst="rect">
            <a:avLst/>
          </a:prstGeom>
          <a:solidFill>
            <a:srgbClr val="DEE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92" name="正方形/長方形 91">
            <a:extLst>
              <a:ext uri="{FF2B5EF4-FFF2-40B4-BE49-F238E27FC236}">
                <a16:creationId xmlns:a16="http://schemas.microsoft.com/office/drawing/2014/main" id="{F4AC7A4D-6E21-7A4C-A961-5DA83D8F01AE}"/>
              </a:ext>
            </a:extLst>
          </p:cNvPr>
          <p:cNvSpPr/>
          <p:nvPr/>
        </p:nvSpPr>
        <p:spPr>
          <a:xfrm>
            <a:off x="-1766771" y="218523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R222 G225 B237</a:t>
            </a:r>
          </a:p>
        </p:txBody>
      </p:sp>
    </p:spTree>
    <p:extLst>
      <p:ext uri="{BB962C8B-B14F-4D97-AF65-F5344CB8AC3E}">
        <p14:creationId xmlns:p14="http://schemas.microsoft.com/office/powerpoint/2010/main" val="81249569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Lst>
  <p:hf hdr="0" ftr="0"/>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800" b="1" kern="1200" baseline="0">
          <a:solidFill>
            <a:srgbClr val="333333"/>
          </a:solidFill>
          <a:latin typeface="メイリオ" panose="020B0604030504040204" pitchFamily="50" charset="-128"/>
          <a:ea typeface="メイリオ" panose="020B0604030504040204" pitchFamily="50" charset="-128"/>
          <a:cs typeface="+mn-cs"/>
        </a:defRPr>
      </a:lvl1pPr>
      <a:lvl2pPr marL="360000" marR="0" indent="-1440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kumimoji="1" sz="1200" b="1" kern="1200" baseline="0">
          <a:solidFill>
            <a:srgbClr val="333333"/>
          </a:solidFill>
          <a:latin typeface="メイリオ" panose="020B0604030504040204" pitchFamily="50" charset="-128"/>
          <a:ea typeface="メイリオ" panose="020B0604030504040204" pitchFamily="50" charset="-128"/>
          <a:cs typeface="+mn-cs"/>
        </a:defRPr>
      </a:lvl2pPr>
      <a:lvl3pPr marL="720000" marR="0" indent="-1440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kumimoji="1" sz="1050" b="1" kern="1200" baseline="0">
          <a:solidFill>
            <a:srgbClr val="333333"/>
          </a:solidFill>
          <a:latin typeface="メイリオ" panose="020B0604030504040204" pitchFamily="50" charset="-128"/>
          <a:ea typeface="メイリオ" panose="020B0604030504040204" pitchFamily="50" charset="-128"/>
          <a:cs typeface="+mn-cs"/>
        </a:defRPr>
      </a:lvl3pPr>
      <a:lvl4pPr marL="93600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900" b="1" kern="1200" baseline="0">
          <a:solidFill>
            <a:srgbClr val="333333"/>
          </a:solidFill>
          <a:latin typeface="メイリオ" panose="020B0604030504040204" pitchFamily="50" charset="-128"/>
          <a:ea typeface="メイリオ" panose="020B0604030504040204" pitchFamily="50" charset="-128"/>
          <a:cs typeface="+mn-cs"/>
        </a:defRPr>
      </a:lvl4pPr>
      <a:lvl5pPr marL="1440000" marR="0" indent="-1440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kumimoji="1" sz="900" b="1"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1AE3FCF5-2596-A246-B660-4FEF458907DD}"/>
              </a:ext>
            </a:extLst>
          </p:cNvPr>
          <p:cNvPicPr>
            <a:picLocks/>
          </p:cNvPicPr>
          <p:nvPr userDrawn="1"/>
        </p:nvPicPr>
        <p:blipFill>
          <a:blip r:embed="rId6"/>
          <a:stretch>
            <a:fillRect/>
          </a:stretch>
        </p:blipFill>
        <p:spPr>
          <a:xfrm>
            <a:off x="453292" y="6601968"/>
            <a:ext cx="11738708" cy="256032"/>
          </a:xfrm>
          <a:prstGeom prst="rect">
            <a:avLst/>
          </a:prstGeom>
        </p:spPr>
      </p:pic>
      <p:sp>
        <p:nvSpPr>
          <p:cNvPr id="8" name="テキスト ボックス 7"/>
          <p:cNvSpPr txBox="1"/>
          <p:nvPr userDrawn="1"/>
        </p:nvSpPr>
        <p:spPr>
          <a:xfrm>
            <a:off x="4873846" y="6696000"/>
            <a:ext cx="1063385" cy="108000"/>
          </a:xfrm>
          <a:prstGeom prst="rect">
            <a:avLst/>
          </a:prstGeom>
          <a:noFill/>
        </p:spPr>
        <p:txBody>
          <a:bodyPr wrap="square" lIns="0" tIns="0" rIns="0" bIns="0" rtlCol="0">
            <a:spAutoFit/>
          </a:bodyPr>
          <a:lstStyle/>
          <a:p>
            <a:pPr algn="r"/>
            <a:r>
              <a:rPr kumimoji="1" lang="en-US" altLang="ja-JP" sz="700" b="1" dirty="0">
                <a:solidFill>
                  <a:schemeClr val="bg1"/>
                </a:solidFill>
              </a:rPr>
              <a:t>DS</a:t>
            </a:r>
            <a:r>
              <a:rPr kumimoji="1" lang="ja-JP" altLang="en-US" sz="700" b="1" dirty="0">
                <a:solidFill>
                  <a:schemeClr val="bg1"/>
                </a:solidFill>
              </a:rPr>
              <a:t>部</a:t>
            </a:r>
          </a:p>
        </p:txBody>
      </p:sp>
      <p:sp>
        <p:nvSpPr>
          <p:cNvPr id="11" name="テキスト ボックス 10">
            <a:extLst>
              <a:ext uri="{FF2B5EF4-FFF2-40B4-BE49-F238E27FC236}">
                <a16:creationId xmlns:a16="http://schemas.microsoft.com/office/drawing/2014/main" id="{37DD5FFD-127C-DD47-9BF7-CB6A75491278}"/>
              </a:ext>
            </a:extLst>
          </p:cNvPr>
          <p:cNvSpPr txBox="1"/>
          <p:nvPr userDrawn="1"/>
        </p:nvSpPr>
        <p:spPr>
          <a:xfrm>
            <a:off x="11569100" y="6612745"/>
            <a:ext cx="527709" cy="246221"/>
          </a:xfrm>
          <a:prstGeom prst="rect">
            <a:avLst/>
          </a:prstGeom>
          <a:noFill/>
        </p:spPr>
        <p:txBody>
          <a:bodyPr wrap="none" rtlCol="0">
            <a:spAutoFit/>
          </a:bodyPr>
          <a:lstStyle/>
          <a:p>
            <a:pPr algn="r"/>
            <a:fld id="{DD04DF85-ADCB-4E8A-A23F-C9CEF091EC87}" type="slidenum">
              <a:rPr lang="ja-JP" altLang="en-US" sz="1000" smtClean="0">
                <a:solidFill>
                  <a:schemeClr val="bg1"/>
                </a:solidFill>
                <a:latin typeface="Segoe UI" panose="020B0502040204020203" pitchFamily="34" charset="0"/>
                <a:ea typeface="メイリオ" panose="020B0604030504040204" pitchFamily="50" charset="-128"/>
                <a:cs typeface="Segoe UI" panose="020B0502040204020203" pitchFamily="34" charset="0"/>
              </a:rPr>
              <a:pPr algn="r"/>
              <a:t>‹#›</a:t>
            </a:fld>
            <a:r>
              <a:rPr lang="en-US" altLang="ja-JP" sz="1000">
                <a:solidFill>
                  <a:schemeClr val="bg1"/>
                </a:solidFill>
                <a:latin typeface="Segoe UI" panose="020B0502040204020203" pitchFamily="34" charset="0"/>
                <a:cs typeface="Segoe UI" panose="020B0502040204020203" pitchFamily="34" charset="0"/>
              </a:rPr>
              <a:t>/00</a:t>
            </a:r>
            <a:endParaRPr lang="ja-JP" altLang="en-US" sz="1000">
              <a:solidFill>
                <a:schemeClr val="bg1"/>
              </a:solidFill>
              <a:latin typeface="Segoe UI" panose="020B0502040204020203" pitchFamily="34" charset="0"/>
              <a:cs typeface="Segoe UI" panose="020B0502040204020203" pitchFamily="34" charset="0"/>
            </a:endParaRPr>
          </a:p>
        </p:txBody>
      </p:sp>
      <p:sp>
        <p:nvSpPr>
          <p:cNvPr id="13" name="コンテンツ プレースホルダー 6">
            <a:extLst>
              <a:ext uri="{FF2B5EF4-FFF2-40B4-BE49-F238E27FC236}">
                <a16:creationId xmlns:a16="http://schemas.microsoft.com/office/drawing/2014/main" id="{E47FB8F7-E074-7A44-87D1-3AC4F6A817DA}"/>
              </a:ext>
            </a:extLst>
          </p:cNvPr>
          <p:cNvSpPr txBox="1">
            <a:spLocks/>
          </p:cNvSpPr>
          <p:nvPr userDrawn="1"/>
        </p:nvSpPr>
        <p:spPr>
          <a:xfrm>
            <a:off x="7443692" y="6681600"/>
            <a:ext cx="3987692"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 altLang="ja-JP" sz="700">
                <a:solidFill>
                  <a:schemeClr val="bg1"/>
                </a:solidFill>
                <a:latin typeface="Segoe UI" panose="020B0502040204020203" pitchFamily="34" charset="0"/>
                <a:cs typeface="Segoe UI" panose="020B0502040204020203" pitchFamily="34" charset="0"/>
              </a:rPr>
              <a:t>Jan. 0</a:t>
            </a:r>
            <a:r>
              <a:rPr lang="en-US" altLang="ja-JP" sz="700">
                <a:solidFill>
                  <a:schemeClr val="bg1"/>
                </a:solidFill>
                <a:latin typeface="Segoe UI" panose="020B0502040204020203" pitchFamily="34" charset="0"/>
                <a:cs typeface="Segoe UI" panose="020B0502040204020203" pitchFamily="34" charset="0"/>
              </a:rPr>
              <a:t>0</a:t>
            </a:r>
            <a:r>
              <a:rPr lang="en" altLang="ja-JP" sz="700">
                <a:solidFill>
                  <a:schemeClr val="bg1"/>
                </a:solidFill>
                <a:latin typeface="Segoe UI" panose="020B0502040204020203" pitchFamily="34" charset="0"/>
                <a:cs typeface="Segoe UI" panose="020B0502040204020203" pitchFamily="34" charset="0"/>
              </a:rPr>
              <a:t>, </a:t>
            </a:r>
            <a:r>
              <a:rPr lang="en-US" altLang="ja-JP" sz="700">
                <a:solidFill>
                  <a:schemeClr val="bg1"/>
                </a:solidFill>
                <a:latin typeface="Segoe UI" panose="020B0502040204020203" pitchFamily="34" charset="0"/>
                <a:cs typeface="Segoe UI" panose="020B0502040204020203" pitchFamily="34" charset="0"/>
              </a:rPr>
              <a:t>2021 / © AISIN CORPORATION All Rights Reserved.</a:t>
            </a:r>
            <a:endParaRPr lang="ja-JP" altLang="en-US" sz="700">
              <a:solidFill>
                <a:schemeClr val="bg1"/>
              </a:solidFill>
              <a:latin typeface="Segoe UI" panose="020B0502040204020203" pitchFamily="34" charset="0"/>
              <a:cs typeface="Segoe UI" panose="020B0502040204020203" pitchFamily="34" charset="0"/>
            </a:endParaRPr>
          </a:p>
        </p:txBody>
      </p:sp>
      <p:sp>
        <p:nvSpPr>
          <p:cNvPr id="22" name="正方形/長方形 21">
            <a:extLst>
              <a:ext uri="{FF2B5EF4-FFF2-40B4-BE49-F238E27FC236}">
                <a16:creationId xmlns:a16="http://schemas.microsoft.com/office/drawing/2014/main" id="{F4AC7A4D-6E21-7A4C-A961-5DA83D8F01AE}"/>
              </a:ext>
            </a:extLst>
          </p:cNvPr>
          <p:cNvSpPr/>
          <p:nvPr userDrawn="1"/>
        </p:nvSpPr>
        <p:spPr>
          <a:xfrm>
            <a:off x="-1085090" y="527"/>
            <a:ext cx="542545"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900"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23" name="正方形/長方形 22">
            <a:extLst>
              <a:ext uri="{FF2B5EF4-FFF2-40B4-BE49-F238E27FC236}">
                <a16:creationId xmlns:a16="http://schemas.microsoft.com/office/drawing/2014/main" id="{F4AC7A4D-6E21-7A4C-A961-5DA83D8F01AE}"/>
              </a:ext>
            </a:extLst>
          </p:cNvPr>
          <p:cNvSpPr/>
          <p:nvPr userDrawn="1"/>
        </p:nvSpPr>
        <p:spPr>
          <a:xfrm>
            <a:off x="-2561931" y="52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24" name="正方形/長方形 23">
            <a:extLst>
              <a:ext uri="{FF2B5EF4-FFF2-40B4-BE49-F238E27FC236}">
                <a16:creationId xmlns:a16="http://schemas.microsoft.com/office/drawing/2014/main" id="{726849EE-6865-1F4E-B2B0-B61D15B6EC0D}"/>
              </a:ext>
            </a:extLst>
          </p:cNvPr>
          <p:cNvSpPr/>
          <p:nvPr userDrawn="1"/>
        </p:nvSpPr>
        <p:spPr>
          <a:xfrm>
            <a:off x="-1085090" y="549207"/>
            <a:ext cx="542545"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41" name="正方形/長方形 40">
            <a:extLst>
              <a:ext uri="{FF2B5EF4-FFF2-40B4-BE49-F238E27FC236}">
                <a16:creationId xmlns:a16="http://schemas.microsoft.com/office/drawing/2014/main" id="{F4AC7A4D-6E21-7A4C-A961-5DA83D8F01AE}"/>
              </a:ext>
            </a:extLst>
          </p:cNvPr>
          <p:cNvSpPr/>
          <p:nvPr userDrawn="1"/>
        </p:nvSpPr>
        <p:spPr>
          <a:xfrm>
            <a:off x="-2561931" y="54920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42" name="正方形/長方形 41">
            <a:extLst>
              <a:ext uri="{FF2B5EF4-FFF2-40B4-BE49-F238E27FC236}">
                <a16:creationId xmlns:a16="http://schemas.microsoft.com/office/drawing/2014/main" id="{48C117A6-C546-0C42-99EF-0376AB21CB8A}"/>
              </a:ext>
            </a:extLst>
          </p:cNvPr>
          <p:cNvSpPr/>
          <p:nvPr userDrawn="1"/>
        </p:nvSpPr>
        <p:spPr>
          <a:xfrm>
            <a:off x="-1085090" y="1097887"/>
            <a:ext cx="542545"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43" name="正方形/長方形 42">
            <a:extLst>
              <a:ext uri="{FF2B5EF4-FFF2-40B4-BE49-F238E27FC236}">
                <a16:creationId xmlns:a16="http://schemas.microsoft.com/office/drawing/2014/main" id="{F4AC7A4D-6E21-7A4C-A961-5DA83D8F01AE}"/>
              </a:ext>
            </a:extLst>
          </p:cNvPr>
          <p:cNvSpPr/>
          <p:nvPr userDrawn="1"/>
        </p:nvSpPr>
        <p:spPr>
          <a:xfrm>
            <a:off x="-2561931" y="109788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44" name="正方形/長方形 43">
            <a:extLst>
              <a:ext uri="{FF2B5EF4-FFF2-40B4-BE49-F238E27FC236}">
                <a16:creationId xmlns:a16="http://schemas.microsoft.com/office/drawing/2014/main" id="{DC31C3B1-5ED5-CC45-8D42-9AC157BF190D}"/>
              </a:ext>
            </a:extLst>
          </p:cNvPr>
          <p:cNvSpPr/>
          <p:nvPr userDrawn="1"/>
        </p:nvSpPr>
        <p:spPr>
          <a:xfrm>
            <a:off x="-1085090" y="1646567"/>
            <a:ext cx="542545"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rgbClr val="333333"/>
              </a:solidFill>
              <a:latin typeface="Segoe UI" panose="020B0502040204020203" pitchFamily="34" charset="0"/>
              <a:cs typeface="Segoe UI" panose="020B0502040204020203" pitchFamily="34" charset="0"/>
            </a:endParaRPr>
          </a:p>
        </p:txBody>
      </p:sp>
      <p:sp>
        <p:nvSpPr>
          <p:cNvPr id="45" name="正方形/長方形 44">
            <a:extLst>
              <a:ext uri="{FF2B5EF4-FFF2-40B4-BE49-F238E27FC236}">
                <a16:creationId xmlns:a16="http://schemas.microsoft.com/office/drawing/2014/main" id="{F4AC7A4D-6E21-7A4C-A961-5DA83D8F01AE}"/>
              </a:ext>
            </a:extLst>
          </p:cNvPr>
          <p:cNvSpPr/>
          <p:nvPr userDrawn="1"/>
        </p:nvSpPr>
        <p:spPr>
          <a:xfrm>
            <a:off x="-2561931" y="164656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46" name="正方形/長方形 45">
            <a:extLst>
              <a:ext uri="{FF2B5EF4-FFF2-40B4-BE49-F238E27FC236}">
                <a16:creationId xmlns:a16="http://schemas.microsoft.com/office/drawing/2014/main" id="{ACA1EDBB-4DB2-E24D-83B0-24E929FD55CA}"/>
              </a:ext>
            </a:extLst>
          </p:cNvPr>
          <p:cNvSpPr/>
          <p:nvPr userDrawn="1"/>
        </p:nvSpPr>
        <p:spPr>
          <a:xfrm>
            <a:off x="-1085090" y="3861363"/>
            <a:ext cx="542545"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47" name="正方形/長方形 46">
            <a:extLst>
              <a:ext uri="{FF2B5EF4-FFF2-40B4-BE49-F238E27FC236}">
                <a16:creationId xmlns:a16="http://schemas.microsoft.com/office/drawing/2014/main" id="{F4AC7A4D-6E21-7A4C-A961-5DA83D8F01AE}"/>
              </a:ext>
            </a:extLst>
          </p:cNvPr>
          <p:cNvSpPr/>
          <p:nvPr userDrawn="1"/>
        </p:nvSpPr>
        <p:spPr>
          <a:xfrm>
            <a:off x="-2610860" y="3861363"/>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48" name="正方形/長方形 47">
            <a:extLst>
              <a:ext uri="{FF2B5EF4-FFF2-40B4-BE49-F238E27FC236}">
                <a16:creationId xmlns:a16="http://schemas.microsoft.com/office/drawing/2014/main" id="{F4AC7A4D-6E21-7A4C-A961-5DA83D8F01AE}"/>
              </a:ext>
            </a:extLst>
          </p:cNvPr>
          <p:cNvSpPr/>
          <p:nvPr userDrawn="1"/>
        </p:nvSpPr>
        <p:spPr>
          <a:xfrm>
            <a:off x="-2552004" y="3308012"/>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49" name="正方形/長方形 48">
            <a:extLst>
              <a:ext uri="{FF2B5EF4-FFF2-40B4-BE49-F238E27FC236}">
                <a16:creationId xmlns:a16="http://schemas.microsoft.com/office/drawing/2014/main" id="{ACA1EDBB-4DB2-E24D-83B0-24E929FD55CA}"/>
              </a:ext>
            </a:extLst>
          </p:cNvPr>
          <p:cNvSpPr/>
          <p:nvPr userDrawn="1"/>
        </p:nvSpPr>
        <p:spPr>
          <a:xfrm>
            <a:off x="-1085090" y="3308012"/>
            <a:ext cx="542545"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50" name="正方形/長方形 49">
            <a:extLst>
              <a:ext uri="{FF2B5EF4-FFF2-40B4-BE49-F238E27FC236}">
                <a16:creationId xmlns:a16="http://schemas.microsoft.com/office/drawing/2014/main" id="{E40500AD-14E2-CB4D-9452-050B16BFCA22}"/>
              </a:ext>
            </a:extLst>
          </p:cNvPr>
          <p:cNvSpPr/>
          <p:nvPr userDrawn="1"/>
        </p:nvSpPr>
        <p:spPr>
          <a:xfrm>
            <a:off x="-1085090" y="2201310"/>
            <a:ext cx="542545"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rgbClr val="333333"/>
              </a:solidFill>
              <a:latin typeface="Segoe UI" panose="020B0502040204020203" pitchFamily="34" charset="0"/>
              <a:cs typeface="Segoe UI" panose="020B0502040204020203" pitchFamily="34" charset="0"/>
            </a:endParaRPr>
          </a:p>
        </p:txBody>
      </p:sp>
      <p:sp>
        <p:nvSpPr>
          <p:cNvPr id="51" name="正方形/長方形 50">
            <a:extLst>
              <a:ext uri="{FF2B5EF4-FFF2-40B4-BE49-F238E27FC236}">
                <a16:creationId xmlns:a16="http://schemas.microsoft.com/office/drawing/2014/main" id="{F4AC7A4D-6E21-7A4C-A961-5DA83D8F01AE}"/>
              </a:ext>
            </a:extLst>
          </p:cNvPr>
          <p:cNvSpPr/>
          <p:nvPr userDrawn="1"/>
        </p:nvSpPr>
        <p:spPr>
          <a:xfrm>
            <a:off x="-2610859" y="2201310"/>
            <a:ext cx="1584626"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52" name="正方形/長方形 51">
            <a:extLst>
              <a:ext uri="{FF2B5EF4-FFF2-40B4-BE49-F238E27FC236}">
                <a16:creationId xmlns:a16="http://schemas.microsoft.com/office/drawing/2014/main" id="{E40500AD-14E2-CB4D-9452-050B16BFCA22}"/>
              </a:ext>
            </a:extLst>
          </p:cNvPr>
          <p:cNvSpPr/>
          <p:nvPr userDrawn="1"/>
        </p:nvSpPr>
        <p:spPr>
          <a:xfrm>
            <a:off x="-1085090" y="2754661"/>
            <a:ext cx="542545"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rgbClr val="333333"/>
              </a:solidFill>
              <a:latin typeface="Segoe UI" panose="020B0502040204020203" pitchFamily="34" charset="0"/>
              <a:cs typeface="Segoe UI" panose="020B0502040204020203" pitchFamily="34" charset="0"/>
            </a:endParaRPr>
          </a:p>
        </p:txBody>
      </p:sp>
      <p:sp>
        <p:nvSpPr>
          <p:cNvPr id="53" name="正方形/長方形 52">
            <a:extLst>
              <a:ext uri="{FF2B5EF4-FFF2-40B4-BE49-F238E27FC236}">
                <a16:creationId xmlns:a16="http://schemas.microsoft.com/office/drawing/2014/main" id="{F4AC7A4D-6E21-7A4C-A961-5DA83D8F01AE}"/>
              </a:ext>
            </a:extLst>
          </p:cNvPr>
          <p:cNvSpPr/>
          <p:nvPr userDrawn="1"/>
        </p:nvSpPr>
        <p:spPr>
          <a:xfrm>
            <a:off x="-2610859" y="2754661"/>
            <a:ext cx="1584626"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R250 G10 B60</a:t>
            </a:r>
          </a:p>
        </p:txBody>
      </p:sp>
    </p:spTree>
    <p:extLst>
      <p:ext uri="{BB962C8B-B14F-4D97-AF65-F5344CB8AC3E}">
        <p14:creationId xmlns:p14="http://schemas.microsoft.com/office/powerpoint/2010/main" val="163855332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Lst>
  <p:hf sldNum="0" hdr="0" ftr="0"/>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600" kern="1200" baseline="0">
          <a:solidFill>
            <a:srgbClr val="333333"/>
          </a:solidFill>
          <a:latin typeface="メイリオ" panose="020B0604030504040204" pitchFamily="50" charset="-128"/>
          <a:ea typeface="メイリオ" panose="020B0604030504040204" pitchFamily="50" charset="-128"/>
          <a:cs typeface="+mn-cs"/>
        </a:defRPr>
      </a:lvl1pPr>
      <a:lvl2pPr marL="360000" indent="-144000" algn="l" defTabSz="914400" rtl="0" eaLnBrk="1" latinLnBrk="0" hangingPunct="1">
        <a:lnSpc>
          <a:spcPct val="100000"/>
        </a:lnSpc>
        <a:spcBef>
          <a:spcPts val="600"/>
        </a:spcBef>
        <a:spcAft>
          <a:spcPts val="0"/>
        </a:spcAft>
        <a:buFont typeface="Arial" panose="020B0604020202020204" pitchFamily="34" charset="0"/>
        <a:buChar char="–"/>
        <a:defRPr kumimoji="1" sz="1200" kern="1200" baseline="0">
          <a:solidFill>
            <a:srgbClr val="333333"/>
          </a:solidFill>
          <a:latin typeface="メイリオ" panose="020B0604030504040204" pitchFamily="50" charset="-128"/>
          <a:ea typeface="メイリオ" panose="020B0604030504040204" pitchFamily="50" charset="-128"/>
          <a:cs typeface="+mn-cs"/>
        </a:defRPr>
      </a:lvl2pPr>
      <a:lvl3pPr marL="720000" indent="-144000" algn="l" defTabSz="914400" rtl="0" eaLnBrk="1" latinLnBrk="0" hangingPunct="1">
        <a:lnSpc>
          <a:spcPct val="100000"/>
        </a:lnSpc>
        <a:spcBef>
          <a:spcPts val="600"/>
        </a:spcBef>
        <a:spcAft>
          <a:spcPts val="0"/>
        </a:spcAft>
        <a:buFont typeface="Arial" panose="020B0604020202020204" pitchFamily="34" charset="0"/>
        <a:buChar char="•"/>
        <a:defRPr kumimoji="1" sz="1050" kern="1200" baseline="0">
          <a:solidFill>
            <a:srgbClr val="333333"/>
          </a:solidFill>
          <a:latin typeface="メイリオ" panose="020B0604030504040204" pitchFamily="50" charset="-128"/>
          <a:ea typeface="メイリオ" panose="020B0604030504040204" pitchFamily="50" charset="-128"/>
          <a:cs typeface="+mn-cs"/>
        </a:defRPr>
      </a:lvl3pPr>
      <a:lvl4pPr marL="108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kern="1200" baseline="0">
          <a:solidFill>
            <a:srgbClr val="333333"/>
          </a:solidFill>
          <a:latin typeface="メイリオ" panose="020B0604030504040204" pitchFamily="50" charset="-128"/>
          <a:ea typeface="メイリオ" panose="020B0604030504040204" pitchFamily="50" charset="-128"/>
          <a:cs typeface="+mn-cs"/>
        </a:defRPr>
      </a:lvl4pPr>
      <a:lvl5pPr marL="144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図 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0" y="6596818"/>
            <a:ext cx="12192000" cy="261182"/>
          </a:xfrm>
          <a:prstGeom prst="rect">
            <a:avLst/>
          </a:prstGeom>
        </p:spPr>
      </p:pic>
      <p:sp>
        <p:nvSpPr>
          <p:cNvPr id="23" name="日付プレースホルダー 3"/>
          <p:cNvSpPr>
            <a:spLocks noGrp="1"/>
          </p:cNvSpPr>
          <p:nvPr>
            <p:ph type="dt" sz="half" idx="2"/>
          </p:nvPr>
        </p:nvSpPr>
        <p:spPr>
          <a:xfrm>
            <a:off x="6962400" y="6668516"/>
            <a:ext cx="2228850" cy="129789"/>
          </a:xfrm>
          <a:prstGeom prst="rect">
            <a:avLst/>
          </a:prstGeom>
        </p:spPr>
        <p:txBody>
          <a:bodyPr vert="horz" lIns="91440" tIns="45720" rIns="91440" bIns="45720" rtlCol="0" anchor="ctr"/>
          <a:lstStyle>
            <a:lvl1pPr marL="0" algn="r" defTabSz="914400" rtl="0" eaLnBrk="1" latinLnBrk="0" hangingPunct="1">
              <a:defRPr kumimoji="1" lang="ja-JP" altLang="en-US" sz="850" kern="1200" baseline="0" smtClean="0">
                <a:solidFill>
                  <a:schemeClr val="bg1"/>
                </a:solidFill>
                <a:latin typeface="Segoe UI" panose="020B0502040204020203" pitchFamily="34" charset="0"/>
                <a:ea typeface="+mn-ea"/>
                <a:cs typeface="Segoe UI" panose="020B0502040204020203" pitchFamily="34" charset="0"/>
              </a:defRPr>
            </a:lvl1pPr>
          </a:lstStyle>
          <a:p>
            <a:fld id="{FCAFAC13-DB77-42F2-BE26-45BA5532FD50}" type="datetime4">
              <a:rPr lang="en-US" altLang="ja-JP" smtClean="0"/>
              <a:pPr/>
              <a:t>December 4, 2023</a:t>
            </a:fld>
            <a:endParaRPr lang="en-US" dirty="0"/>
          </a:p>
        </p:txBody>
      </p:sp>
      <p:sp>
        <p:nvSpPr>
          <p:cNvPr id="24" name="コンテンツ プレースホルダー 6">
            <a:extLst>
              <a:ext uri="{FF2B5EF4-FFF2-40B4-BE49-F238E27FC236}">
                <a16:creationId xmlns:a16="http://schemas.microsoft.com/office/drawing/2014/main" id="{3B2F5581-4034-DA46-842F-58D9CD0C1C39}"/>
              </a:ext>
            </a:extLst>
          </p:cNvPr>
          <p:cNvSpPr txBox="1">
            <a:spLocks/>
          </p:cNvSpPr>
          <p:nvPr/>
        </p:nvSpPr>
        <p:spPr>
          <a:xfrm>
            <a:off x="8092800" y="6681600"/>
            <a:ext cx="3240000"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US" altLang="ja-JP" sz="850" dirty="0">
                <a:solidFill>
                  <a:schemeClr val="bg1"/>
                </a:solidFill>
                <a:latin typeface="Segoe UI" panose="020B0502040204020203" pitchFamily="34" charset="0"/>
                <a:cs typeface="Segoe UI" panose="020B0502040204020203" pitchFamily="34" charset="0"/>
              </a:rPr>
              <a:t>/ © AISIN CORPORATION All Rights Reserved.</a:t>
            </a:r>
            <a:endParaRPr lang="ja-JP" altLang="en-US" sz="850" dirty="0">
              <a:solidFill>
                <a:schemeClr val="bg1"/>
              </a:solidFill>
              <a:latin typeface="Segoe UI" panose="020B0502040204020203" pitchFamily="34" charset="0"/>
              <a:cs typeface="Segoe UI" panose="020B0502040204020203" pitchFamily="34" charset="0"/>
            </a:endParaRPr>
          </a:p>
        </p:txBody>
      </p:sp>
      <p:sp>
        <p:nvSpPr>
          <p:cNvPr id="25" name="スライド番号プレースホルダー 1"/>
          <p:cNvSpPr txBox="1">
            <a:spLocks/>
          </p:cNvSpPr>
          <p:nvPr/>
        </p:nvSpPr>
        <p:spPr>
          <a:xfrm>
            <a:off x="11131200" y="6645303"/>
            <a:ext cx="809560" cy="173936"/>
          </a:xfrm>
          <a:prstGeom prst="rect">
            <a:avLst/>
          </a:prstGeom>
        </p:spPr>
        <p:txBody>
          <a:bodyPr vert="horz" lIns="91440" tIns="45720" rIns="91440" bIns="45720" rtlCol="0" anchor="ctr"/>
          <a:lstStyle>
            <a:defPPr>
              <a:defRPr lang="ja-JP"/>
            </a:defPPr>
            <a:lvl1pPr marL="0" algn="r" defTabSz="914400" rtl="0" eaLnBrk="1" latinLnBrk="0" hangingPunct="1">
              <a:defRPr kumimoji="1" lang="ja-JP" altLang="en-US" sz="1300" kern="1200" smtClean="0">
                <a:solidFill>
                  <a:schemeClr val="bg1"/>
                </a:solidFill>
                <a:latin typeface="Segoe UI" panose="020B0502040204020203" pitchFamily="34" charset="0"/>
                <a:ea typeface="+mn-ea"/>
                <a:cs typeface="Segoe UI" panose="020B0502040204020203"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C9ED8002-315A-4F99-B394-092101E2DCBD}" type="slidenum">
              <a:rPr lang="en-US" altLang="ja-JP" smtClean="0"/>
              <a:pPr/>
              <a:t>‹#›</a:t>
            </a:fld>
            <a:r>
              <a:rPr lang="en-US" altLang="ja-JP" dirty="0"/>
              <a:t>/*0</a:t>
            </a:r>
            <a:endParaRPr lang="en-US" dirty="0"/>
          </a:p>
        </p:txBody>
      </p:sp>
      <p:sp>
        <p:nvSpPr>
          <p:cNvPr id="67" name="正方形/長方形 66">
            <a:extLst>
              <a:ext uri="{FF2B5EF4-FFF2-40B4-BE49-F238E27FC236}">
                <a16:creationId xmlns:a16="http://schemas.microsoft.com/office/drawing/2014/main" id="{F4AC7A4D-6E21-7A4C-A961-5DA83D8F01AE}"/>
              </a:ext>
            </a:extLst>
          </p:cNvPr>
          <p:cNvSpPr/>
          <p:nvPr/>
        </p:nvSpPr>
        <p:spPr>
          <a:xfrm>
            <a:off x="-751216" y="527"/>
            <a:ext cx="375608"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844083" rtl="0" eaLnBrk="1" fontAlgn="auto" latinLnBrk="0" hangingPunct="1">
              <a:lnSpc>
                <a:spcPct val="100000"/>
              </a:lnSpc>
              <a:spcBef>
                <a:spcPts val="0"/>
              </a:spcBef>
              <a:spcAft>
                <a:spcPts val="0"/>
              </a:spcAft>
              <a:buClrTx/>
              <a:buSzTx/>
              <a:buFontTx/>
              <a:buNone/>
              <a:tabLst/>
              <a:defRPr/>
            </a:pPr>
            <a:endParaRPr kumimoji="1" lang="en-US" altLang="ja-JP" sz="831"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68" name="正方形/長方形 67">
            <a:extLst>
              <a:ext uri="{FF2B5EF4-FFF2-40B4-BE49-F238E27FC236}">
                <a16:creationId xmlns:a16="http://schemas.microsoft.com/office/drawing/2014/main" id="{F4AC7A4D-6E21-7A4C-A961-5DA83D8F01AE}"/>
              </a:ext>
            </a:extLst>
          </p:cNvPr>
          <p:cNvSpPr/>
          <p:nvPr/>
        </p:nvSpPr>
        <p:spPr>
          <a:xfrm>
            <a:off x="-1766771" y="52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69" name="正方形/長方形 68">
            <a:extLst>
              <a:ext uri="{FF2B5EF4-FFF2-40B4-BE49-F238E27FC236}">
                <a16:creationId xmlns:a16="http://schemas.microsoft.com/office/drawing/2014/main" id="{726849EE-6865-1F4E-B2B0-B61D15B6EC0D}"/>
              </a:ext>
            </a:extLst>
          </p:cNvPr>
          <p:cNvSpPr/>
          <p:nvPr/>
        </p:nvSpPr>
        <p:spPr>
          <a:xfrm>
            <a:off x="-751216" y="546705"/>
            <a:ext cx="375608"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0" name="正方形/長方形 69">
            <a:extLst>
              <a:ext uri="{FF2B5EF4-FFF2-40B4-BE49-F238E27FC236}">
                <a16:creationId xmlns:a16="http://schemas.microsoft.com/office/drawing/2014/main" id="{F4AC7A4D-6E21-7A4C-A961-5DA83D8F01AE}"/>
              </a:ext>
            </a:extLst>
          </p:cNvPr>
          <p:cNvSpPr/>
          <p:nvPr/>
        </p:nvSpPr>
        <p:spPr>
          <a:xfrm>
            <a:off x="-1766771" y="54670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71" name="正方形/長方形 70">
            <a:extLst>
              <a:ext uri="{FF2B5EF4-FFF2-40B4-BE49-F238E27FC236}">
                <a16:creationId xmlns:a16="http://schemas.microsoft.com/office/drawing/2014/main" id="{48C117A6-C546-0C42-99EF-0376AB21CB8A}"/>
              </a:ext>
            </a:extLst>
          </p:cNvPr>
          <p:cNvSpPr/>
          <p:nvPr/>
        </p:nvSpPr>
        <p:spPr>
          <a:xfrm>
            <a:off x="-751216" y="1092883"/>
            <a:ext cx="375608"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2" name="正方形/長方形 71">
            <a:extLst>
              <a:ext uri="{FF2B5EF4-FFF2-40B4-BE49-F238E27FC236}">
                <a16:creationId xmlns:a16="http://schemas.microsoft.com/office/drawing/2014/main" id="{F4AC7A4D-6E21-7A4C-A961-5DA83D8F01AE}"/>
              </a:ext>
            </a:extLst>
          </p:cNvPr>
          <p:cNvSpPr/>
          <p:nvPr/>
        </p:nvSpPr>
        <p:spPr>
          <a:xfrm>
            <a:off x="-1766771" y="109288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73" name="正方形/長方形 72">
            <a:extLst>
              <a:ext uri="{FF2B5EF4-FFF2-40B4-BE49-F238E27FC236}">
                <a16:creationId xmlns:a16="http://schemas.microsoft.com/office/drawing/2014/main" id="{DC31C3B1-5ED5-CC45-8D42-9AC157BF190D}"/>
              </a:ext>
            </a:extLst>
          </p:cNvPr>
          <p:cNvSpPr/>
          <p:nvPr/>
        </p:nvSpPr>
        <p:spPr>
          <a:xfrm>
            <a:off x="-751216" y="1639061"/>
            <a:ext cx="375608"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4" name="正方形/長方形 73">
            <a:extLst>
              <a:ext uri="{FF2B5EF4-FFF2-40B4-BE49-F238E27FC236}">
                <a16:creationId xmlns:a16="http://schemas.microsoft.com/office/drawing/2014/main" id="{F4AC7A4D-6E21-7A4C-A961-5DA83D8F01AE}"/>
              </a:ext>
            </a:extLst>
          </p:cNvPr>
          <p:cNvSpPr/>
          <p:nvPr/>
        </p:nvSpPr>
        <p:spPr>
          <a:xfrm>
            <a:off x="-1766771" y="163906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75" name="正方形/長方形 74">
            <a:extLst>
              <a:ext uri="{FF2B5EF4-FFF2-40B4-BE49-F238E27FC236}">
                <a16:creationId xmlns:a16="http://schemas.microsoft.com/office/drawing/2014/main" id="{ACA1EDBB-4DB2-E24D-83B0-24E929FD55CA}"/>
              </a:ext>
            </a:extLst>
          </p:cNvPr>
          <p:cNvSpPr/>
          <p:nvPr/>
        </p:nvSpPr>
        <p:spPr>
          <a:xfrm>
            <a:off x="-751216" y="4369951"/>
            <a:ext cx="375608"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6" name="正方形/長方形 75">
            <a:extLst>
              <a:ext uri="{FF2B5EF4-FFF2-40B4-BE49-F238E27FC236}">
                <a16:creationId xmlns:a16="http://schemas.microsoft.com/office/drawing/2014/main" id="{F4AC7A4D-6E21-7A4C-A961-5DA83D8F01AE}"/>
              </a:ext>
            </a:extLst>
          </p:cNvPr>
          <p:cNvSpPr/>
          <p:nvPr/>
        </p:nvSpPr>
        <p:spPr>
          <a:xfrm>
            <a:off x="-1766771" y="436995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77" name="正方形/長方形 76">
            <a:extLst>
              <a:ext uri="{FF2B5EF4-FFF2-40B4-BE49-F238E27FC236}">
                <a16:creationId xmlns:a16="http://schemas.microsoft.com/office/drawing/2014/main" id="{F4AC7A4D-6E21-7A4C-A961-5DA83D8F01AE}"/>
              </a:ext>
            </a:extLst>
          </p:cNvPr>
          <p:cNvSpPr/>
          <p:nvPr/>
        </p:nvSpPr>
        <p:spPr>
          <a:xfrm>
            <a:off x="-1766771" y="382377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78" name="正方形/長方形 77">
            <a:extLst>
              <a:ext uri="{FF2B5EF4-FFF2-40B4-BE49-F238E27FC236}">
                <a16:creationId xmlns:a16="http://schemas.microsoft.com/office/drawing/2014/main" id="{ACA1EDBB-4DB2-E24D-83B0-24E929FD55CA}"/>
              </a:ext>
            </a:extLst>
          </p:cNvPr>
          <p:cNvSpPr/>
          <p:nvPr/>
        </p:nvSpPr>
        <p:spPr>
          <a:xfrm>
            <a:off x="-751216" y="3823773"/>
            <a:ext cx="375608"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9" name="正方形/長方形 78">
            <a:extLst>
              <a:ext uri="{FF2B5EF4-FFF2-40B4-BE49-F238E27FC236}">
                <a16:creationId xmlns:a16="http://schemas.microsoft.com/office/drawing/2014/main" id="{E40500AD-14E2-CB4D-9452-050B16BFCA22}"/>
              </a:ext>
            </a:extLst>
          </p:cNvPr>
          <p:cNvSpPr/>
          <p:nvPr/>
        </p:nvSpPr>
        <p:spPr>
          <a:xfrm>
            <a:off x="-751216" y="2731417"/>
            <a:ext cx="375608"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0" name="正方形/長方形 79">
            <a:extLst>
              <a:ext uri="{FF2B5EF4-FFF2-40B4-BE49-F238E27FC236}">
                <a16:creationId xmlns:a16="http://schemas.microsoft.com/office/drawing/2014/main" id="{F4AC7A4D-6E21-7A4C-A961-5DA83D8F01AE}"/>
              </a:ext>
            </a:extLst>
          </p:cNvPr>
          <p:cNvSpPr/>
          <p:nvPr/>
        </p:nvSpPr>
        <p:spPr>
          <a:xfrm>
            <a:off x="-1807518" y="2731417"/>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81" name="正方形/長方形 80">
            <a:extLst>
              <a:ext uri="{FF2B5EF4-FFF2-40B4-BE49-F238E27FC236}">
                <a16:creationId xmlns:a16="http://schemas.microsoft.com/office/drawing/2014/main" id="{E40500AD-14E2-CB4D-9452-050B16BFCA22}"/>
              </a:ext>
            </a:extLst>
          </p:cNvPr>
          <p:cNvSpPr/>
          <p:nvPr/>
        </p:nvSpPr>
        <p:spPr>
          <a:xfrm>
            <a:off x="-751216" y="3277595"/>
            <a:ext cx="375608"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2" name="正方形/長方形 81">
            <a:extLst>
              <a:ext uri="{FF2B5EF4-FFF2-40B4-BE49-F238E27FC236}">
                <a16:creationId xmlns:a16="http://schemas.microsoft.com/office/drawing/2014/main" id="{F4AC7A4D-6E21-7A4C-A961-5DA83D8F01AE}"/>
              </a:ext>
            </a:extLst>
          </p:cNvPr>
          <p:cNvSpPr/>
          <p:nvPr/>
        </p:nvSpPr>
        <p:spPr>
          <a:xfrm>
            <a:off x="-1807518" y="3277595"/>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R250 G10 B60</a:t>
            </a:r>
          </a:p>
        </p:txBody>
      </p:sp>
      <p:sp>
        <p:nvSpPr>
          <p:cNvPr id="83" name="正方形/長方形 82">
            <a:extLst>
              <a:ext uri="{FF2B5EF4-FFF2-40B4-BE49-F238E27FC236}">
                <a16:creationId xmlns:a16="http://schemas.microsoft.com/office/drawing/2014/main" id="{ACA1EDBB-4DB2-E24D-83B0-24E929FD55CA}"/>
              </a:ext>
            </a:extLst>
          </p:cNvPr>
          <p:cNvSpPr/>
          <p:nvPr/>
        </p:nvSpPr>
        <p:spPr>
          <a:xfrm>
            <a:off x="-751216" y="5462307"/>
            <a:ext cx="375608" cy="289920"/>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4" name="正方形/長方形 83">
            <a:extLst>
              <a:ext uri="{FF2B5EF4-FFF2-40B4-BE49-F238E27FC236}">
                <a16:creationId xmlns:a16="http://schemas.microsoft.com/office/drawing/2014/main" id="{F4AC7A4D-6E21-7A4C-A961-5DA83D8F01AE}"/>
              </a:ext>
            </a:extLst>
          </p:cNvPr>
          <p:cNvSpPr/>
          <p:nvPr/>
        </p:nvSpPr>
        <p:spPr>
          <a:xfrm>
            <a:off x="-1766771" y="546230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50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R153 G153 B153</a:t>
            </a:r>
          </a:p>
        </p:txBody>
      </p:sp>
      <p:sp>
        <p:nvSpPr>
          <p:cNvPr id="85" name="正方形/長方形 84">
            <a:extLst>
              <a:ext uri="{FF2B5EF4-FFF2-40B4-BE49-F238E27FC236}">
                <a16:creationId xmlns:a16="http://schemas.microsoft.com/office/drawing/2014/main" id="{F4AC7A4D-6E21-7A4C-A961-5DA83D8F01AE}"/>
              </a:ext>
            </a:extLst>
          </p:cNvPr>
          <p:cNvSpPr/>
          <p:nvPr/>
        </p:nvSpPr>
        <p:spPr>
          <a:xfrm>
            <a:off x="-1766771" y="491612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75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R102 G102 B102</a:t>
            </a:r>
          </a:p>
        </p:txBody>
      </p:sp>
      <p:sp>
        <p:nvSpPr>
          <p:cNvPr id="86" name="正方形/長方形 85">
            <a:extLst>
              <a:ext uri="{FF2B5EF4-FFF2-40B4-BE49-F238E27FC236}">
                <a16:creationId xmlns:a16="http://schemas.microsoft.com/office/drawing/2014/main" id="{ACA1EDBB-4DB2-E24D-83B0-24E929FD55CA}"/>
              </a:ext>
            </a:extLst>
          </p:cNvPr>
          <p:cNvSpPr/>
          <p:nvPr/>
        </p:nvSpPr>
        <p:spPr>
          <a:xfrm>
            <a:off x="-751216" y="4916129"/>
            <a:ext cx="375608" cy="289920"/>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7" name="正方形/長方形 86">
            <a:extLst>
              <a:ext uri="{FF2B5EF4-FFF2-40B4-BE49-F238E27FC236}">
                <a16:creationId xmlns:a16="http://schemas.microsoft.com/office/drawing/2014/main" id="{ACA1EDBB-4DB2-E24D-83B0-24E929FD55CA}"/>
              </a:ext>
            </a:extLst>
          </p:cNvPr>
          <p:cNvSpPr/>
          <p:nvPr/>
        </p:nvSpPr>
        <p:spPr>
          <a:xfrm>
            <a:off x="-751216" y="6554662"/>
            <a:ext cx="375608" cy="28992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8" name="正方形/長方形 87">
            <a:extLst>
              <a:ext uri="{FF2B5EF4-FFF2-40B4-BE49-F238E27FC236}">
                <a16:creationId xmlns:a16="http://schemas.microsoft.com/office/drawing/2014/main" id="{F4AC7A4D-6E21-7A4C-A961-5DA83D8F01AE}"/>
              </a:ext>
            </a:extLst>
          </p:cNvPr>
          <p:cNvSpPr/>
          <p:nvPr/>
        </p:nvSpPr>
        <p:spPr>
          <a:xfrm>
            <a:off x="-1766771" y="6554662"/>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10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R235 G235 B235</a:t>
            </a:r>
          </a:p>
        </p:txBody>
      </p:sp>
      <p:sp>
        <p:nvSpPr>
          <p:cNvPr id="89" name="正方形/長方形 88">
            <a:extLst>
              <a:ext uri="{FF2B5EF4-FFF2-40B4-BE49-F238E27FC236}">
                <a16:creationId xmlns:a16="http://schemas.microsoft.com/office/drawing/2014/main" id="{F4AC7A4D-6E21-7A4C-A961-5DA83D8F01AE}"/>
              </a:ext>
            </a:extLst>
          </p:cNvPr>
          <p:cNvSpPr/>
          <p:nvPr/>
        </p:nvSpPr>
        <p:spPr>
          <a:xfrm>
            <a:off x="-1766771" y="600848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25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R204 G204 B204</a:t>
            </a:r>
          </a:p>
        </p:txBody>
      </p:sp>
      <p:sp>
        <p:nvSpPr>
          <p:cNvPr id="90" name="正方形/長方形 89">
            <a:extLst>
              <a:ext uri="{FF2B5EF4-FFF2-40B4-BE49-F238E27FC236}">
                <a16:creationId xmlns:a16="http://schemas.microsoft.com/office/drawing/2014/main" id="{ACA1EDBB-4DB2-E24D-83B0-24E929FD55CA}"/>
              </a:ext>
            </a:extLst>
          </p:cNvPr>
          <p:cNvSpPr/>
          <p:nvPr/>
        </p:nvSpPr>
        <p:spPr>
          <a:xfrm>
            <a:off x="-751216" y="6008485"/>
            <a:ext cx="375608" cy="28992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91" name="正方形/長方形 90">
            <a:extLst>
              <a:ext uri="{FF2B5EF4-FFF2-40B4-BE49-F238E27FC236}">
                <a16:creationId xmlns:a16="http://schemas.microsoft.com/office/drawing/2014/main" id="{DC31C3B1-5ED5-CC45-8D42-9AC157BF190D}"/>
              </a:ext>
            </a:extLst>
          </p:cNvPr>
          <p:cNvSpPr/>
          <p:nvPr/>
        </p:nvSpPr>
        <p:spPr>
          <a:xfrm>
            <a:off x="-751216" y="2185239"/>
            <a:ext cx="375608" cy="289920"/>
          </a:xfrm>
          <a:prstGeom prst="rect">
            <a:avLst/>
          </a:prstGeom>
          <a:solidFill>
            <a:srgbClr val="DEE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92" name="正方形/長方形 91">
            <a:extLst>
              <a:ext uri="{FF2B5EF4-FFF2-40B4-BE49-F238E27FC236}">
                <a16:creationId xmlns:a16="http://schemas.microsoft.com/office/drawing/2014/main" id="{F4AC7A4D-6E21-7A4C-A961-5DA83D8F01AE}"/>
              </a:ext>
            </a:extLst>
          </p:cNvPr>
          <p:cNvSpPr/>
          <p:nvPr/>
        </p:nvSpPr>
        <p:spPr>
          <a:xfrm>
            <a:off x="-1766771" y="218523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R222 G225 B237</a:t>
            </a:r>
          </a:p>
        </p:txBody>
      </p:sp>
    </p:spTree>
    <p:extLst>
      <p:ext uri="{BB962C8B-B14F-4D97-AF65-F5344CB8AC3E}">
        <p14:creationId xmlns:p14="http://schemas.microsoft.com/office/powerpoint/2010/main" val="2105085159"/>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Lst>
  <p:hf hdr="0" ftr="0"/>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800" b="1" kern="1200" baseline="0">
          <a:solidFill>
            <a:srgbClr val="333333"/>
          </a:solidFill>
          <a:latin typeface="メイリオ" panose="020B0604030504040204" pitchFamily="50" charset="-128"/>
          <a:ea typeface="メイリオ" panose="020B0604030504040204" pitchFamily="50" charset="-128"/>
          <a:cs typeface="+mn-cs"/>
        </a:defRPr>
      </a:lvl1pPr>
      <a:lvl2pPr marL="360000" marR="0" indent="-1440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kumimoji="1" sz="1200" b="1" kern="1200" baseline="0">
          <a:solidFill>
            <a:srgbClr val="333333"/>
          </a:solidFill>
          <a:latin typeface="メイリオ" panose="020B0604030504040204" pitchFamily="50" charset="-128"/>
          <a:ea typeface="メイリオ" panose="020B0604030504040204" pitchFamily="50" charset="-128"/>
          <a:cs typeface="+mn-cs"/>
        </a:defRPr>
      </a:lvl2pPr>
      <a:lvl3pPr marL="720000" marR="0" indent="-1440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kumimoji="1" sz="1050" b="1" kern="1200" baseline="0">
          <a:solidFill>
            <a:srgbClr val="333333"/>
          </a:solidFill>
          <a:latin typeface="メイリオ" panose="020B0604030504040204" pitchFamily="50" charset="-128"/>
          <a:ea typeface="メイリオ" panose="020B0604030504040204" pitchFamily="50" charset="-128"/>
          <a:cs typeface="+mn-cs"/>
        </a:defRPr>
      </a:lvl3pPr>
      <a:lvl4pPr marL="93600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900" b="1" kern="1200" baseline="0">
          <a:solidFill>
            <a:srgbClr val="333333"/>
          </a:solidFill>
          <a:latin typeface="メイリオ" panose="020B0604030504040204" pitchFamily="50" charset="-128"/>
          <a:ea typeface="メイリオ" panose="020B0604030504040204" pitchFamily="50" charset="-128"/>
          <a:cs typeface="+mn-cs"/>
        </a:defRPr>
      </a:lvl4pPr>
      <a:lvl5pPr marL="1440000" marR="0" indent="-1440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kumimoji="1" sz="900" b="1"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正方形/長方形 88">
            <a:extLst>
              <a:ext uri="{FF2B5EF4-FFF2-40B4-BE49-F238E27FC236}">
                <a16:creationId xmlns:a16="http://schemas.microsoft.com/office/drawing/2014/main" id="{2B96A6A1-0C9F-4C11-A20E-1B08F125CBD8}"/>
              </a:ext>
            </a:extLst>
          </p:cNvPr>
          <p:cNvSpPr/>
          <p:nvPr/>
        </p:nvSpPr>
        <p:spPr>
          <a:xfrm>
            <a:off x="238539" y="6511700"/>
            <a:ext cx="11953461" cy="993745"/>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i="0" u="none" strike="noStrike" kern="1200" cap="none" spc="0" normalizeH="0" baseline="0" noProof="0" dirty="0">
              <a:ln>
                <a:noFill/>
              </a:ln>
              <a:solidFill>
                <a:srgbClr val="333333"/>
              </a:solidFill>
              <a:effectLst/>
              <a:uLnTx/>
              <a:uFillTx/>
              <a:latin typeface="Meiryo UI"/>
              <a:ea typeface="Meiryo UI"/>
              <a:cs typeface="+mn-cs"/>
            </a:endParaRPr>
          </a:p>
        </p:txBody>
      </p:sp>
      <p:sp>
        <p:nvSpPr>
          <p:cNvPr id="32" name="正方形/長方形 31">
            <a:extLst>
              <a:ext uri="{FF2B5EF4-FFF2-40B4-BE49-F238E27FC236}">
                <a16:creationId xmlns:a16="http://schemas.microsoft.com/office/drawing/2014/main" id="{8653D611-CE38-4E1E-BC34-715058E4296F}"/>
              </a:ext>
            </a:extLst>
          </p:cNvPr>
          <p:cNvSpPr/>
          <p:nvPr/>
        </p:nvSpPr>
        <p:spPr>
          <a:xfrm>
            <a:off x="2425201" y="2817537"/>
            <a:ext cx="2247355" cy="993745"/>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i="0" u="none" strike="noStrike" kern="1200" cap="none" spc="0" normalizeH="0" baseline="0" noProof="0" dirty="0">
              <a:ln>
                <a:noFill/>
              </a:ln>
              <a:solidFill>
                <a:srgbClr val="333333"/>
              </a:solidFill>
              <a:effectLst/>
              <a:uLnTx/>
              <a:uFillTx/>
              <a:latin typeface="Meiryo UI"/>
              <a:ea typeface="Meiryo UI"/>
              <a:cs typeface="+mn-cs"/>
            </a:endParaRPr>
          </a:p>
        </p:txBody>
      </p:sp>
      <p:sp>
        <p:nvSpPr>
          <p:cNvPr id="4" name="日付プレースホルダー 3">
            <a:extLst>
              <a:ext uri="{FF2B5EF4-FFF2-40B4-BE49-F238E27FC236}">
                <a16:creationId xmlns:a16="http://schemas.microsoft.com/office/drawing/2014/main" id="{C0463BFA-CDE4-4C3B-8C2E-8D1D3212B4B9}"/>
              </a:ext>
            </a:extLst>
          </p:cNvPr>
          <p:cNvSpPr>
            <a:spLocks noGrp="1"/>
          </p:cNvSpPr>
          <p:nvPr>
            <p:ph type="dt" sz="half" idx="19"/>
          </p:nvPr>
        </p:nvSpPr>
        <p:spPr/>
        <p:txBody>
          <a:bodyPr/>
          <a:lstStyle/>
          <a:p>
            <a:fld id="{FCAFAC13-DB77-42F2-BE26-45BA5532FD50}" type="datetime4">
              <a:rPr lang="en-US" altLang="ja-JP" smtClean="0"/>
              <a:pPr/>
              <a:t>December 4, 2023</a:t>
            </a:fld>
            <a:endParaRPr lang="en-US" dirty="0"/>
          </a:p>
        </p:txBody>
      </p:sp>
      <p:sp>
        <p:nvSpPr>
          <p:cNvPr id="5" name="矢印: 五方向 4">
            <a:extLst>
              <a:ext uri="{FF2B5EF4-FFF2-40B4-BE49-F238E27FC236}">
                <a16:creationId xmlns:a16="http://schemas.microsoft.com/office/drawing/2014/main" id="{491635E1-2919-4B7F-8C73-EDE49BEF8791}"/>
              </a:ext>
            </a:extLst>
          </p:cNvPr>
          <p:cNvSpPr/>
          <p:nvPr/>
        </p:nvSpPr>
        <p:spPr>
          <a:xfrm>
            <a:off x="811910" y="965559"/>
            <a:ext cx="1762241" cy="327397"/>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white"/>
                </a:solidFill>
                <a:effectLst/>
                <a:uLnTx/>
                <a:uFillTx/>
                <a:latin typeface="Meiryo UI"/>
                <a:ea typeface="Meiryo UI"/>
                <a:cs typeface="+mn-cs"/>
              </a:rPr>
              <a:t>データ取得</a:t>
            </a:r>
          </a:p>
        </p:txBody>
      </p:sp>
      <p:sp>
        <p:nvSpPr>
          <p:cNvPr id="6" name="矢印: 山形 5">
            <a:extLst>
              <a:ext uri="{FF2B5EF4-FFF2-40B4-BE49-F238E27FC236}">
                <a16:creationId xmlns:a16="http://schemas.microsoft.com/office/drawing/2014/main" id="{57A8159F-D5C2-4637-9D02-A9DAAA1A7489}"/>
              </a:ext>
            </a:extLst>
          </p:cNvPr>
          <p:cNvSpPr/>
          <p:nvPr/>
        </p:nvSpPr>
        <p:spPr>
          <a:xfrm>
            <a:off x="2435836" y="964951"/>
            <a:ext cx="2378509" cy="328006"/>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solidFill>
                  <a:prstClr val="white"/>
                </a:solidFill>
                <a:latin typeface="Meiryo UI"/>
                <a:ea typeface="Meiryo UI"/>
              </a:rPr>
              <a:t>ドライバーコメントを頂く</a:t>
            </a:r>
            <a:endParaRPr kumimoji="1" lang="ja-JP" altLang="en-US" sz="1200" b="0" i="0" u="none" strike="noStrike" kern="1200" cap="none" spc="0" normalizeH="0" baseline="0" noProof="0" dirty="0">
              <a:ln>
                <a:noFill/>
              </a:ln>
              <a:solidFill>
                <a:prstClr val="white"/>
              </a:solidFill>
              <a:effectLst/>
              <a:uLnTx/>
              <a:uFillTx/>
              <a:latin typeface="Meiryo UI"/>
              <a:ea typeface="Meiryo UI"/>
              <a:cs typeface="+mn-cs"/>
            </a:endParaRPr>
          </a:p>
        </p:txBody>
      </p:sp>
      <p:sp>
        <p:nvSpPr>
          <p:cNvPr id="7" name="矢印: 山形 6">
            <a:extLst>
              <a:ext uri="{FF2B5EF4-FFF2-40B4-BE49-F238E27FC236}">
                <a16:creationId xmlns:a16="http://schemas.microsoft.com/office/drawing/2014/main" id="{8A915147-7A75-4187-B38A-3158F8727BAB}"/>
              </a:ext>
            </a:extLst>
          </p:cNvPr>
          <p:cNvSpPr/>
          <p:nvPr/>
        </p:nvSpPr>
        <p:spPr>
          <a:xfrm>
            <a:off x="4687260" y="958511"/>
            <a:ext cx="5222584" cy="334445"/>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white"/>
                </a:solidFill>
                <a:effectLst/>
                <a:uLnTx/>
                <a:uFillTx/>
                <a:latin typeface="Meiryo UI"/>
                <a:ea typeface="Meiryo UI"/>
                <a:cs typeface="+mn-cs"/>
              </a:rPr>
              <a:t>データ解析</a:t>
            </a:r>
          </a:p>
        </p:txBody>
      </p:sp>
      <p:sp>
        <p:nvSpPr>
          <p:cNvPr id="8" name="矢印: 山形 7">
            <a:extLst>
              <a:ext uri="{FF2B5EF4-FFF2-40B4-BE49-F238E27FC236}">
                <a16:creationId xmlns:a16="http://schemas.microsoft.com/office/drawing/2014/main" id="{EC8E7B1D-7C61-4C23-8663-5D2D91F84876}"/>
              </a:ext>
            </a:extLst>
          </p:cNvPr>
          <p:cNvSpPr/>
          <p:nvPr/>
        </p:nvSpPr>
        <p:spPr>
          <a:xfrm>
            <a:off x="9797142" y="958511"/>
            <a:ext cx="1636699" cy="334446"/>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solidFill>
                  <a:prstClr val="white"/>
                </a:solidFill>
                <a:latin typeface="Meiryo UI"/>
                <a:ea typeface="Meiryo UI"/>
              </a:rPr>
              <a:t>設計フィードバック</a:t>
            </a:r>
            <a:endParaRPr kumimoji="1" lang="ja-JP" altLang="en-US" sz="1200" b="0" i="0" u="none" strike="noStrike" kern="1200" cap="none" spc="0" normalizeH="0" baseline="0" noProof="0" dirty="0">
              <a:ln>
                <a:noFill/>
              </a:ln>
              <a:solidFill>
                <a:prstClr val="white"/>
              </a:solidFill>
              <a:effectLst/>
              <a:uLnTx/>
              <a:uFillTx/>
              <a:latin typeface="Meiryo UI"/>
              <a:ea typeface="Meiryo UI"/>
              <a:cs typeface="+mn-cs"/>
            </a:endParaRPr>
          </a:p>
        </p:txBody>
      </p:sp>
      <p:sp>
        <p:nvSpPr>
          <p:cNvPr id="9" name="矢印: 山形 8">
            <a:extLst>
              <a:ext uri="{FF2B5EF4-FFF2-40B4-BE49-F238E27FC236}">
                <a16:creationId xmlns:a16="http://schemas.microsoft.com/office/drawing/2014/main" id="{CA8DDF4D-5061-45C1-A11E-C90501A7FCD3}"/>
              </a:ext>
            </a:extLst>
          </p:cNvPr>
          <p:cNvSpPr/>
          <p:nvPr/>
        </p:nvSpPr>
        <p:spPr>
          <a:xfrm>
            <a:off x="11303212" y="958511"/>
            <a:ext cx="558260" cy="334446"/>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dirty="0">
              <a:ln>
                <a:noFill/>
              </a:ln>
              <a:solidFill>
                <a:prstClr val="white"/>
              </a:solidFill>
              <a:effectLst/>
              <a:uLnTx/>
              <a:uFillTx/>
              <a:latin typeface="Meiryo UI"/>
              <a:ea typeface="Meiryo UI"/>
              <a:cs typeface="+mn-cs"/>
            </a:endParaRPr>
          </a:p>
        </p:txBody>
      </p:sp>
      <p:sp>
        <p:nvSpPr>
          <p:cNvPr id="10" name="正方形/長方形 9">
            <a:extLst>
              <a:ext uri="{FF2B5EF4-FFF2-40B4-BE49-F238E27FC236}">
                <a16:creationId xmlns:a16="http://schemas.microsoft.com/office/drawing/2014/main" id="{FC3B70CA-EE2C-4559-8A05-A803526388A4}"/>
              </a:ext>
            </a:extLst>
          </p:cNvPr>
          <p:cNvSpPr/>
          <p:nvPr/>
        </p:nvSpPr>
        <p:spPr>
          <a:xfrm>
            <a:off x="811910" y="1351711"/>
            <a:ext cx="1570140" cy="1429910"/>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i="0" u="none" strike="noStrike" kern="1200" cap="none" spc="0" normalizeH="0" baseline="0" noProof="0" dirty="0">
              <a:ln>
                <a:noFill/>
              </a:ln>
              <a:solidFill>
                <a:srgbClr val="333333"/>
              </a:solidFill>
              <a:effectLst/>
              <a:uLnTx/>
              <a:uFillTx/>
              <a:latin typeface="Meiryo UI"/>
              <a:ea typeface="Meiryo UI"/>
              <a:cs typeface="+mn-cs"/>
            </a:endParaRPr>
          </a:p>
        </p:txBody>
      </p:sp>
      <p:sp>
        <p:nvSpPr>
          <p:cNvPr id="11" name="正方形/長方形 10">
            <a:extLst>
              <a:ext uri="{FF2B5EF4-FFF2-40B4-BE49-F238E27FC236}">
                <a16:creationId xmlns:a16="http://schemas.microsoft.com/office/drawing/2014/main" id="{67D46D95-64D0-46FD-8117-D7223ADBB967}"/>
              </a:ext>
            </a:extLst>
          </p:cNvPr>
          <p:cNvSpPr/>
          <p:nvPr/>
        </p:nvSpPr>
        <p:spPr>
          <a:xfrm>
            <a:off x="2425202" y="1351711"/>
            <a:ext cx="2247355" cy="1429910"/>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i="0" u="none" strike="noStrike" kern="1200" cap="none" spc="0" normalizeH="0" baseline="0" noProof="0" dirty="0">
              <a:ln>
                <a:noFill/>
              </a:ln>
              <a:solidFill>
                <a:srgbClr val="333333"/>
              </a:solidFill>
              <a:effectLst/>
              <a:uLnTx/>
              <a:uFillTx/>
              <a:latin typeface="Meiryo UI"/>
              <a:ea typeface="Meiryo UI"/>
              <a:cs typeface="+mn-cs"/>
            </a:endParaRPr>
          </a:p>
        </p:txBody>
      </p:sp>
      <p:sp>
        <p:nvSpPr>
          <p:cNvPr id="12" name="正方形/長方形 11">
            <a:extLst>
              <a:ext uri="{FF2B5EF4-FFF2-40B4-BE49-F238E27FC236}">
                <a16:creationId xmlns:a16="http://schemas.microsoft.com/office/drawing/2014/main" id="{1DF265B6-72CE-40DF-B790-EECBDCB18F15}"/>
              </a:ext>
            </a:extLst>
          </p:cNvPr>
          <p:cNvSpPr/>
          <p:nvPr/>
        </p:nvSpPr>
        <p:spPr>
          <a:xfrm>
            <a:off x="4712406" y="1351709"/>
            <a:ext cx="5040726" cy="1429910"/>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i="0" u="none" strike="noStrike" kern="1200" cap="none" spc="0" normalizeH="0" baseline="0" noProof="0" dirty="0">
              <a:ln>
                <a:noFill/>
              </a:ln>
              <a:solidFill>
                <a:srgbClr val="333333"/>
              </a:solidFill>
              <a:effectLst/>
              <a:uLnTx/>
              <a:uFillTx/>
              <a:latin typeface="Meiryo UI"/>
              <a:ea typeface="Meiryo UI"/>
              <a:cs typeface="+mn-cs"/>
            </a:endParaRPr>
          </a:p>
        </p:txBody>
      </p:sp>
      <p:pic>
        <p:nvPicPr>
          <p:cNvPr id="14" name="図 13" descr="アイコン&#10;&#10;自動的に生成された説明">
            <a:extLst>
              <a:ext uri="{FF2B5EF4-FFF2-40B4-BE49-F238E27FC236}">
                <a16:creationId xmlns:a16="http://schemas.microsoft.com/office/drawing/2014/main" id="{939709B9-B2DB-44DE-8DC3-54B38DA86B4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4571" y="1944294"/>
            <a:ext cx="644818" cy="644818"/>
          </a:xfrm>
          <a:prstGeom prst="rect">
            <a:avLst/>
          </a:prstGeom>
        </p:spPr>
      </p:pic>
      <p:pic>
        <p:nvPicPr>
          <p:cNvPr id="16" name="図 15" descr="アイコン&#10;&#10;自動的に生成された説明">
            <a:extLst>
              <a:ext uri="{FF2B5EF4-FFF2-40B4-BE49-F238E27FC236}">
                <a16:creationId xmlns:a16="http://schemas.microsoft.com/office/drawing/2014/main" id="{ADDAADE6-B28D-453A-9E66-B3B30BFF95C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52665" y="1927638"/>
            <a:ext cx="610510" cy="610510"/>
          </a:xfrm>
          <a:prstGeom prst="rect">
            <a:avLst/>
          </a:prstGeom>
        </p:spPr>
      </p:pic>
      <p:pic>
        <p:nvPicPr>
          <p:cNvPr id="19" name="図 18" descr="アイコン&#10;&#10;自動的に生成された説明">
            <a:extLst>
              <a:ext uri="{FF2B5EF4-FFF2-40B4-BE49-F238E27FC236}">
                <a16:creationId xmlns:a16="http://schemas.microsoft.com/office/drawing/2014/main" id="{81AD919A-AF36-4506-A409-4B59470A0DD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83821" y="1864733"/>
            <a:ext cx="718181" cy="718181"/>
          </a:xfrm>
          <a:prstGeom prst="rect">
            <a:avLst/>
          </a:prstGeom>
        </p:spPr>
      </p:pic>
      <p:sp>
        <p:nvSpPr>
          <p:cNvPr id="22" name="テキスト ボックス 21">
            <a:extLst>
              <a:ext uri="{FF2B5EF4-FFF2-40B4-BE49-F238E27FC236}">
                <a16:creationId xmlns:a16="http://schemas.microsoft.com/office/drawing/2014/main" id="{32155B99-DAF3-4497-8FC0-E8A8D9B75C2A}"/>
              </a:ext>
            </a:extLst>
          </p:cNvPr>
          <p:cNvSpPr txBox="1"/>
          <p:nvPr/>
        </p:nvSpPr>
        <p:spPr>
          <a:xfrm>
            <a:off x="862678" y="1440173"/>
            <a:ext cx="1499937" cy="400110"/>
          </a:xfrm>
          <a:prstGeom prst="rect">
            <a:avLst/>
          </a:prstGeom>
          <a:noFill/>
        </p:spPr>
        <p:txBody>
          <a:bodyPr wrap="square">
            <a:spAutoFit/>
          </a:bodyPr>
          <a:lstStyle/>
          <a:p>
            <a:r>
              <a:rPr kumimoji="1" lang="ja-JP" altLang="en-US" sz="1000" dirty="0"/>
              <a:t>車速、減速度</a:t>
            </a:r>
            <a:r>
              <a:rPr lang="ja-JP" altLang="en-US" sz="1000" dirty="0"/>
              <a:t>、液圧、温度などブレーキ波形</a:t>
            </a:r>
            <a:endParaRPr kumimoji="1" lang="en-US" altLang="ja-JP" sz="1000" dirty="0"/>
          </a:p>
        </p:txBody>
      </p:sp>
      <p:sp>
        <p:nvSpPr>
          <p:cNvPr id="24" name="テキスト ボックス 23">
            <a:extLst>
              <a:ext uri="{FF2B5EF4-FFF2-40B4-BE49-F238E27FC236}">
                <a16:creationId xmlns:a16="http://schemas.microsoft.com/office/drawing/2014/main" id="{1DD7CBE1-37F4-44BB-8E28-58037DC603AC}"/>
              </a:ext>
            </a:extLst>
          </p:cNvPr>
          <p:cNvSpPr txBox="1"/>
          <p:nvPr/>
        </p:nvSpPr>
        <p:spPr>
          <a:xfrm>
            <a:off x="2386555" y="2882343"/>
            <a:ext cx="2324645" cy="861774"/>
          </a:xfrm>
          <a:prstGeom prst="rect">
            <a:avLst/>
          </a:prstGeom>
          <a:noFill/>
        </p:spPr>
        <p:txBody>
          <a:bodyPr wrap="square">
            <a:spAutoFit/>
          </a:bodyPr>
          <a:lstStyle/>
          <a:p>
            <a:r>
              <a:rPr kumimoji="1" lang="ja-JP" altLang="en-US" sz="1000" dirty="0"/>
              <a:t>・自由記述</a:t>
            </a:r>
            <a:endParaRPr kumimoji="1" lang="en-US" altLang="ja-JP" sz="1000" dirty="0"/>
          </a:p>
          <a:p>
            <a:r>
              <a:rPr lang="ja-JP" altLang="en-US" sz="1000" dirty="0"/>
              <a:t>・</a:t>
            </a:r>
            <a:r>
              <a:rPr kumimoji="1" lang="ja-JP" altLang="en-US" sz="1000" dirty="0"/>
              <a:t>主観的（感覚的）な表現</a:t>
            </a:r>
            <a:endParaRPr kumimoji="1" lang="en-US" altLang="ja-JP" sz="1000" dirty="0"/>
          </a:p>
          <a:p>
            <a:r>
              <a:rPr kumimoji="1" lang="ja-JP" altLang="en-US" sz="1000" dirty="0"/>
              <a:t>・コメントの観点</a:t>
            </a:r>
            <a:r>
              <a:rPr kumimoji="1" lang="en-US" altLang="ja-JP" sz="1000" dirty="0"/>
              <a:t>/</a:t>
            </a:r>
            <a:r>
              <a:rPr kumimoji="1" lang="ja-JP" altLang="en-US" sz="1000" dirty="0"/>
              <a:t>評価軸</a:t>
            </a:r>
            <a:r>
              <a:rPr kumimoji="1" lang="en-US" altLang="ja-JP" sz="1000" dirty="0"/>
              <a:t>/</a:t>
            </a:r>
            <a:r>
              <a:rPr kumimoji="1" lang="ja-JP" altLang="en-US" sz="1000" dirty="0"/>
              <a:t>尺度が多い</a:t>
            </a:r>
            <a:endParaRPr kumimoji="1" lang="en-US" altLang="ja-JP" sz="1000" dirty="0"/>
          </a:p>
          <a:p>
            <a:r>
              <a:rPr kumimoji="1" lang="ja-JP" altLang="en-US" sz="1000" dirty="0"/>
              <a:t>・</a:t>
            </a:r>
            <a:r>
              <a:rPr lang="ja-JP" altLang="en-US" sz="1000" dirty="0"/>
              <a:t>車両</a:t>
            </a:r>
            <a:r>
              <a:rPr lang="en-US" altLang="ja-JP" sz="1000" dirty="0"/>
              <a:t>/</a:t>
            </a:r>
            <a:r>
              <a:rPr lang="ja-JP" altLang="en-US" sz="1000" dirty="0"/>
              <a:t>サーキット</a:t>
            </a:r>
            <a:r>
              <a:rPr lang="en-US" altLang="ja-JP" sz="1000" dirty="0"/>
              <a:t>/</a:t>
            </a:r>
            <a:r>
              <a:rPr lang="ja-JP" altLang="en-US" sz="1000" dirty="0"/>
              <a:t>ドライバーなど状況や人によって表現が変化</a:t>
            </a:r>
            <a:endParaRPr kumimoji="1" lang="en-US" altLang="ja-JP" sz="1000" dirty="0"/>
          </a:p>
        </p:txBody>
      </p:sp>
      <p:sp>
        <p:nvSpPr>
          <p:cNvPr id="26" name="テキスト ボックス 25">
            <a:extLst>
              <a:ext uri="{FF2B5EF4-FFF2-40B4-BE49-F238E27FC236}">
                <a16:creationId xmlns:a16="http://schemas.microsoft.com/office/drawing/2014/main" id="{7D801D92-EBDA-449E-B58D-20F6280068A4}"/>
              </a:ext>
            </a:extLst>
          </p:cNvPr>
          <p:cNvSpPr txBox="1"/>
          <p:nvPr/>
        </p:nvSpPr>
        <p:spPr>
          <a:xfrm>
            <a:off x="2435836" y="1445446"/>
            <a:ext cx="1844169" cy="246221"/>
          </a:xfrm>
          <a:prstGeom prst="rect">
            <a:avLst/>
          </a:prstGeom>
          <a:noFill/>
        </p:spPr>
        <p:txBody>
          <a:bodyPr wrap="square">
            <a:spAutoFit/>
          </a:bodyPr>
          <a:lstStyle/>
          <a:p>
            <a:r>
              <a:rPr kumimoji="1" lang="ja-JP" altLang="en-US" sz="1000" dirty="0"/>
              <a:t>操作感など</a:t>
            </a:r>
            <a:r>
              <a:rPr lang="ja-JP" altLang="en-US" sz="1000" dirty="0"/>
              <a:t>に対する</a:t>
            </a:r>
            <a:r>
              <a:rPr kumimoji="1" lang="ja-JP" altLang="en-US" sz="1000" dirty="0"/>
              <a:t>コメント</a:t>
            </a:r>
            <a:endParaRPr lang="ja-JP" altLang="en-US" sz="1000" dirty="0"/>
          </a:p>
        </p:txBody>
      </p:sp>
      <p:sp>
        <p:nvSpPr>
          <p:cNvPr id="27" name="テキスト ボックス 26">
            <a:extLst>
              <a:ext uri="{FF2B5EF4-FFF2-40B4-BE49-F238E27FC236}">
                <a16:creationId xmlns:a16="http://schemas.microsoft.com/office/drawing/2014/main" id="{2144950E-9690-4EED-8158-E248F70EEDE5}"/>
              </a:ext>
            </a:extLst>
          </p:cNvPr>
          <p:cNvSpPr txBox="1"/>
          <p:nvPr/>
        </p:nvSpPr>
        <p:spPr>
          <a:xfrm>
            <a:off x="4788597" y="1391548"/>
            <a:ext cx="4809091" cy="246221"/>
          </a:xfrm>
          <a:prstGeom prst="rect">
            <a:avLst/>
          </a:prstGeom>
          <a:noFill/>
        </p:spPr>
        <p:txBody>
          <a:bodyPr wrap="square">
            <a:spAutoFit/>
          </a:bodyPr>
          <a:lstStyle/>
          <a:p>
            <a:r>
              <a:rPr lang="ja-JP" altLang="en-US" sz="1000" dirty="0"/>
              <a:t>走行データとドライバコメントの紐づけを行う（コメントが出る要因を調べる）</a:t>
            </a:r>
          </a:p>
        </p:txBody>
      </p:sp>
      <p:sp>
        <p:nvSpPr>
          <p:cNvPr id="29" name="正方形/長方形 28">
            <a:extLst>
              <a:ext uri="{FF2B5EF4-FFF2-40B4-BE49-F238E27FC236}">
                <a16:creationId xmlns:a16="http://schemas.microsoft.com/office/drawing/2014/main" id="{95F8615E-5311-483F-AE91-1CD574349479}"/>
              </a:ext>
            </a:extLst>
          </p:cNvPr>
          <p:cNvSpPr/>
          <p:nvPr/>
        </p:nvSpPr>
        <p:spPr>
          <a:xfrm>
            <a:off x="519918" y="1351710"/>
            <a:ext cx="233710" cy="14299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内容</a:t>
            </a:r>
          </a:p>
        </p:txBody>
      </p:sp>
      <p:sp>
        <p:nvSpPr>
          <p:cNvPr id="30" name="正方形/長方形 29">
            <a:extLst>
              <a:ext uri="{FF2B5EF4-FFF2-40B4-BE49-F238E27FC236}">
                <a16:creationId xmlns:a16="http://schemas.microsoft.com/office/drawing/2014/main" id="{9083CDAB-AD5A-4037-9390-716AD18099FA}"/>
              </a:ext>
            </a:extLst>
          </p:cNvPr>
          <p:cNvSpPr/>
          <p:nvPr/>
        </p:nvSpPr>
        <p:spPr>
          <a:xfrm>
            <a:off x="525243" y="2840374"/>
            <a:ext cx="233710" cy="9709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備考</a:t>
            </a:r>
          </a:p>
        </p:txBody>
      </p:sp>
      <p:sp>
        <p:nvSpPr>
          <p:cNvPr id="31" name="正方形/長方形 30">
            <a:extLst>
              <a:ext uri="{FF2B5EF4-FFF2-40B4-BE49-F238E27FC236}">
                <a16:creationId xmlns:a16="http://schemas.microsoft.com/office/drawing/2014/main" id="{C444EA45-B0DB-4BA8-973F-86DE2D583803}"/>
              </a:ext>
            </a:extLst>
          </p:cNvPr>
          <p:cNvSpPr/>
          <p:nvPr/>
        </p:nvSpPr>
        <p:spPr>
          <a:xfrm>
            <a:off x="811910" y="2817537"/>
            <a:ext cx="1570140" cy="993745"/>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i="0" u="none" strike="noStrike" kern="1200" cap="none" spc="0" normalizeH="0" baseline="0" noProof="0" dirty="0">
              <a:ln>
                <a:noFill/>
              </a:ln>
              <a:solidFill>
                <a:srgbClr val="333333"/>
              </a:solidFill>
              <a:effectLst/>
              <a:uLnTx/>
              <a:uFillTx/>
              <a:latin typeface="Meiryo UI"/>
              <a:ea typeface="Meiryo UI"/>
              <a:cs typeface="+mn-cs"/>
            </a:endParaRPr>
          </a:p>
        </p:txBody>
      </p:sp>
      <p:sp>
        <p:nvSpPr>
          <p:cNvPr id="33" name="正方形/長方形 32">
            <a:extLst>
              <a:ext uri="{FF2B5EF4-FFF2-40B4-BE49-F238E27FC236}">
                <a16:creationId xmlns:a16="http://schemas.microsoft.com/office/drawing/2014/main" id="{E283ED6F-5138-4C1C-8A47-1B7D18D3554C}"/>
              </a:ext>
            </a:extLst>
          </p:cNvPr>
          <p:cNvSpPr/>
          <p:nvPr/>
        </p:nvSpPr>
        <p:spPr>
          <a:xfrm>
            <a:off x="4702628" y="2810528"/>
            <a:ext cx="5040726" cy="993745"/>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i="0" u="none" strike="noStrike" kern="1200" cap="none" spc="0" normalizeH="0" baseline="0" noProof="0" dirty="0">
              <a:ln>
                <a:noFill/>
              </a:ln>
              <a:solidFill>
                <a:srgbClr val="333333"/>
              </a:solidFill>
              <a:effectLst/>
              <a:uLnTx/>
              <a:uFillTx/>
              <a:latin typeface="Meiryo UI"/>
              <a:ea typeface="Meiryo UI"/>
              <a:cs typeface="+mn-cs"/>
            </a:endParaRPr>
          </a:p>
        </p:txBody>
      </p:sp>
      <p:sp>
        <p:nvSpPr>
          <p:cNvPr id="34" name="テキスト ボックス 33">
            <a:extLst>
              <a:ext uri="{FF2B5EF4-FFF2-40B4-BE49-F238E27FC236}">
                <a16:creationId xmlns:a16="http://schemas.microsoft.com/office/drawing/2014/main" id="{A2FDE7AF-0A07-498E-A9DF-A59A5724AACF}"/>
              </a:ext>
            </a:extLst>
          </p:cNvPr>
          <p:cNvSpPr txBox="1"/>
          <p:nvPr/>
        </p:nvSpPr>
        <p:spPr>
          <a:xfrm>
            <a:off x="2362615" y="3995134"/>
            <a:ext cx="2247354" cy="1323439"/>
          </a:xfrm>
          <a:prstGeom prst="rect">
            <a:avLst/>
          </a:prstGeom>
          <a:noFill/>
        </p:spPr>
        <p:txBody>
          <a:bodyPr wrap="square">
            <a:spAutoFit/>
          </a:bodyPr>
          <a:lstStyle/>
          <a:p>
            <a:r>
              <a:rPr lang="ja-JP" altLang="en-US" sz="1000" u="sng" dirty="0">
                <a:solidFill>
                  <a:srgbClr val="FF0000"/>
                </a:solidFill>
              </a:rPr>
              <a:t>今の形でコメントを活用するのが難しい（</a:t>
            </a:r>
            <a:r>
              <a:rPr lang="en-US" altLang="ja-JP" sz="1000" u="sng" dirty="0">
                <a:solidFill>
                  <a:srgbClr val="FF0000"/>
                </a:solidFill>
              </a:rPr>
              <a:t>AI</a:t>
            </a:r>
            <a:r>
              <a:rPr lang="ja-JP" altLang="en-US" sz="1000" u="sng" dirty="0">
                <a:solidFill>
                  <a:srgbClr val="FF0000"/>
                </a:solidFill>
              </a:rPr>
              <a:t>を用いてコメントから波形を説明することが困難）</a:t>
            </a:r>
            <a:endParaRPr lang="en-US" altLang="ja-JP" sz="1000" u="sng" dirty="0">
              <a:solidFill>
                <a:srgbClr val="FF0000"/>
              </a:solidFill>
            </a:endParaRPr>
          </a:p>
          <a:p>
            <a:r>
              <a:rPr lang="ja-JP" altLang="en-US" sz="1000" dirty="0"/>
              <a:t>理由</a:t>
            </a:r>
            <a:endParaRPr lang="en-US" altLang="ja-JP" sz="1000" dirty="0"/>
          </a:p>
          <a:p>
            <a:r>
              <a:rPr lang="ja-JP" altLang="en-US" sz="1000" dirty="0"/>
              <a:t>・データとコメントを</a:t>
            </a:r>
            <a:r>
              <a:rPr lang="en-US" altLang="ja-JP" sz="1000" dirty="0"/>
              <a:t>1</a:t>
            </a:r>
            <a:r>
              <a:rPr lang="ja-JP" altLang="en-US" sz="1000" dirty="0"/>
              <a:t>対</a:t>
            </a:r>
            <a:r>
              <a:rPr lang="en-US" altLang="ja-JP" sz="1000" dirty="0"/>
              <a:t>1</a:t>
            </a:r>
            <a:r>
              <a:rPr lang="ja-JP" altLang="en-US" sz="1000" dirty="0"/>
              <a:t>で紐づけるのが難しい</a:t>
            </a:r>
            <a:endParaRPr lang="en-US" altLang="ja-JP" sz="1000" dirty="0"/>
          </a:p>
          <a:p>
            <a:r>
              <a:rPr kumimoji="1" lang="ja-JP" altLang="en-US" sz="1000" dirty="0"/>
              <a:t>・車両が変わるので過去データを活用するのは難しい</a:t>
            </a:r>
            <a:endParaRPr kumimoji="1" lang="en-US" altLang="ja-JP" sz="1000" dirty="0"/>
          </a:p>
        </p:txBody>
      </p:sp>
      <p:sp>
        <p:nvSpPr>
          <p:cNvPr id="40" name="矢印: 下 39">
            <a:extLst>
              <a:ext uri="{FF2B5EF4-FFF2-40B4-BE49-F238E27FC236}">
                <a16:creationId xmlns:a16="http://schemas.microsoft.com/office/drawing/2014/main" id="{FC4C0504-C523-489B-81FC-99B99FAB552A}"/>
              </a:ext>
            </a:extLst>
          </p:cNvPr>
          <p:cNvSpPr/>
          <p:nvPr/>
        </p:nvSpPr>
        <p:spPr>
          <a:xfrm>
            <a:off x="3352492" y="3690696"/>
            <a:ext cx="310683" cy="285895"/>
          </a:xfrm>
          <a:prstGeom prst="downArrow">
            <a:avLst>
              <a:gd name="adj1" fmla="val 34144"/>
              <a:gd name="adj2" fmla="val 44276"/>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A72DF154-FEB4-464A-8070-F23DE7F74036}"/>
              </a:ext>
            </a:extLst>
          </p:cNvPr>
          <p:cNvSpPr/>
          <p:nvPr/>
        </p:nvSpPr>
        <p:spPr>
          <a:xfrm>
            <a:off x="519918" y="3870037"/>
            <a:ext cx="233710" cy="14672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t>課題感</a:t>
            </a:r>
            <a:endParaRPr kumimoji="1" lang="ja-JP" altLang="en-US" sz="1200" dirty="0"/>
          </a:p>
        </p:txBody>
      </p:sp>
      <p:sp>
        <p:nvSpPr>
          <p:cNvPr id="71" name="テキスト ボックス 70">
            <a:extLst>
              <a:ext uri="{FF2B5EF4-FFF2-40B4-BE49-F238E27FC236}">
                <a16:creationId xmlns:a16="http://schemas.microsoft.com/office/drawing/2014/main" id="{199CF272-4EA6-40F7-81DD-0B8FAE238446}"/>
              </a:ext>
            </a:extLst>
          </p:cNvPr>
          <p:cNvSpPr txBox="1"/>
          <p:nvPr/>
        </p:nvSpPr>
        <p:spPr>
          <a:xfrm>
            <a:off x="2362615" y="6537121"/>
            <a:ext cx="2451730" cy="1169551"/>
          </a:xfrm>
          <a:prstGeom prst="rect">
            <a:avLst/>
          </a:prstGeom>
          <a:noFill/>
        </p:spPr>
        <p:txBody>
          <a:bodyPr wrap="square">
            <a:spAutoFit/>
          </a:bodyPr>
          <a:lstStyle/>
          <a:p>
            <a:r>
              <a:rPr kumimoji="1" lang="ja-JP" altLang="en-US" sz="1000" dirty="0"/>
              <a:t>自由記述そのまま難しいのでワードに着目する</a:t>
            </a:r>
            <a:endParaRPr kumimoji="1" lang="en-US" altLang="ja-JP" sz="1000" dirty="0"/>
          </a:p>
          <a:p>
            <a:r>
              <a:rPr kumimoji="1" lang="ja-JP" altLang="en-US" sz="1000" dirty="0"/>
              <a:t>このワード（ペダル感）はこの波形（油圧）を表しているみたいな過去データを集めて、そこの関係性を</a:t>
            </a:r>
            <a:r>
              <a:rPr kumimoji="1" lang="en-US" altLang="ja-JP" sz="1000" dirty="0"/>
              <a:t>AI</a:t>
            </a:r>
            <a:r>
              <a:rPr kumimoji="1" lang="ja-JP" altLang="en-US" sz="1000" dirty="0"/>
              <a:t>が学習して見るべき波形を推薦することは可能？</a:t>
            </a:r>
            <a:endParaRPr kumimoji="1" lang="en-US" altLang="ja-JP" sz="1000" dirty="0"/>
          </a:p>
        </p:txBody>
      </p:sp>
      <p:sp>
        <p:nvSpPr>
          <p:cNvPr id="72" name="矢印: 下 71">
            <a:extLst>
              <a:ext uri="{FF2B5EF4-FFF2-40B4-BE49-F238E27FC236}">
                <a16:creationId xmlns:a16="http://schemas.microsoft.com/office/drawing/2014/main" id="{FE7B77CC-E852-4220-AD94-A4DE736633ED}"/>
              </a:ext>
            </a:extLst>
          </p:cNvPr>
          <p:cNvSpPr/>
          <p:nvPr/>
        </p:nvSpPr>
        <p:spPr>
          <a:xfrm>
            <a:off x="3352492" y="5253049"/>
            <a:ext cx="310683" cy="285895"/>
          </a:xfrm>
          <a:prstGeom prst="downArrow">
            <a:avLst>
              <a:gd name="adj1" fmla="val 34144"/>
              <a:gd name="adj2" fmla="val 44276"/>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テキスト ボックス 72">
            <a:extLst>
              <a:ext uri="{FF2B5EF4-FFF2-40B4-BE49-F238E27FC236}">
                <a16:creationId xmlns:a16="http://schemas.microsoft.com/office/drawing/2014/main" id="{2BC06785-1EF1-446F-961F-6050CDF0D6EE}"/>
              </a:ext>
            </a:extLst>
          </p:cNvPr>
          <p:cNvSpPr txBox="1"/>
          <p:nvPr/>
        </p:nvSpPr>
        <p:spPr>
          <a:xfrm>
            <a:off x="4711200" y="3995134"/>
            <a:ext cx="4963886" cy="707886"/>
          </a:xfrm>
          <a:prstGeom prst="rect">
            <a:avLst/>
          </a:prstGeom>
          <a:noFill/>
        </p:spPr>
        <p:txBody>
          <a:bodyPr wrap="square">
            <a:spAutoFit/>
          </a:bodyPr>
          <a:lstStyle/>
          <a:p>
            <a:r>
              <a:rPr kumimoji="1" lang="ja-JP" altLang="en-US" sz="1000" u="sng" dirty="0">
                <a:solidFill>
                  <a:srgbClr val="FF0000"/>
                </a:solidFill>
              </a:rPr>
              <a:t>課題毎に見るべき波形が変わる可能性があるため、それぞれの課題で紐づけのロジックが整理する必要がある</a:t>
            </a:r>
            <a:endParaRPr kumimoji="1" lang="en-US" altLang="ja-JP" sz="1000" u="sng" dirty="0">
              <a:solidFill>
                <a:srgbClr val="FF0000"/>
              </a:solidFill>
            </a:endParaRPr>
          </a:p>
          <a:p>
            <a:r>
              <a:rPr kumimoji="1" lang="ja-JP" altLang="en-US" sz="1000" dirty="0"/>
              <a:t>理由</a:t>
            </a:r>
            <a:endParaRPr kumimoji="1" lang="en-US" altLang="ja-JP" sz="1000" dirty="0"/>
          </a:p>
          <a:p>
            <a:r>
              <a:rPr lang="ja-JP" altLang="en-US" sz="1000" dirty="0"/>
              <a:t>・</a:t>
            </a:r>
            <a:r>
              <a:rPr lang="en-US" altLang="ja-JP" sz="1000" dirty="0"/>
              <a:t>AI</a:t>
            </a:r>
            <a:r>
              <a:rPr lang="ja-JP" altLang="en-US" sz="1000" dirty="0"/>
              <a:t>化のためにはヒトの紐づけロジックを言語化することが必要</a:t>
            </a:r>
            <a:endParaRPr kumimoji="1" lang="en-US" altLang="ja-JP" sz="1000" dirty="0"/>
          </a:p>
        </p:txBody>
      </p:sp>
      <p:sp>
        <p:nvSpPr>
          <p:cNvPr id="74" name="正方形/長方形 73">
            <a:extLst>
              <a:ext uri="{FF2B5EF4-FFF2-40B4-BE49-F238E27FC236}">
                <a16:creationId xmlns:a16="http://schemas.microsoft.com/office/drawing/2014/main" id="{04063AB6-F01C-4105-94C2-D8907B359BDC}"/>
              </a:ext>
            </a:extLst>
          </p:cNvPr>
          <p:cNvSpPr/>
          <p:nvPr/>
        </p:nvSpPr>
        <p:spPr>
          <a:xfrm>
            <a:off x="519917" y="5395997"/>
            <a:ext cx="233710" cy="10358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①の方向</a:t>
            </a:r>
          </a:p>
        </p:txBody>
      </p:sp>
      <p:sp>
        <p:nvSpPr>
          <p:cNvPr id="75" name="テキスト ボックス 74">
            <a:extLst>
              <a:ext uri="{FF2B5EF4-FFF2-40B4-BE49-F238E27FC236}">
                <a16:creationId xmlns:a16="http://schemas.microsoft.com/office/drawing/2014/main" id="{6D377EAD-38C9-4E00-A032-5A61BBA5BA84}"/>
              </a:ext>
            </a:extLst>
          </p:cNvPr>
          <p:cNvSpPr txBox="1"/>
          <p:nvPr/>
        </p:nvSpPr>
        <p:spPr>
          <a:xfrm>
            <a:off x="4711200" y="2876513"/>
            <a:ext cx="5085942" cy="400110"/>
          </a:xfrm>
          <a:prstGeom prst="rect">
            <a:avLst/>
          </a:prstGeom>
          <a:noFill/>
        </p:spPr>
        <p:txBody>
          <a:bodyPr wrap="square">
            <a:spAutoFit/>
          </a:bodyPr>
          <a:lstStyle/>
          <a:p>
            <a:r>
              <a:rPr kumimoji="1" lang="ja-JP" altLang="en-US" sz="1000" dirty="0"/>
              <a:t>・走行データだけでコメントとの紐づけは可能か？（他に必要なデータがないか？）</a:t>
            </a:r>
            <a:endParaRPr kumimoji="1" lang="en-US" altLang="ja-JP" sz="1000" dirty="0"/>
          </a:p>
          <a:p>
            <a:r>
              <a:rPr lang="ja-JP" altLang="en-US" sz="1000" dirty="0"/>
              <a:t>・ラップ間でコメントはないため、ラップ間の波形の特徴を</a:t>
            </a:r>
            <a:endParaRPr kumimoji="1" lang="en-US" altLang="ja-JP" sz="1000" dirty="0"/>
          </a:p>
        </p:txBody>
      </p:sp>
      <p:sp>
        <p:nvSpPr>
          <p:cNvPr id="76" name="テキスト ボックス 75">
            <a:extLst>
              <a:ext uri="{FF2B5EF4-FFF2-40B4-BE49-F238E27FC236}">
                <a16:creationId xmlns:a16="http://schemas.microsoft.com/office/drawing/2014/main" id="{33DF7E97-E45A-41D5-8CE7-A3B9F9E64FC2}"/>
              </a:ext>
            </a:extLst>
          </p:cNvPr>
          <p:cNvSpPr txBox="1"/>
          <p:nvPr/>
        </p:nvSpPr>
        <p:spPr>
          <a:xfrm>
            <a:off x="3666479" y="5169480"/>
            <a:ext cx="1227051" cy="400110"/>
          </a:xfrm>
          <a:prstGeom prst="rect">
            <a:avLst/>
          </a:prstGeom>
          <a:noFill/>
        </p:spPr>
        <p:txBody>
          <a:bodyPr wrap="square">
            <a:spAutoFit/>
          </a:bodyPr>
          <a:lstStyle/>
          <a:p>
            <a:r>
              <a:rPr kumimoji="1" lang="ja-JP" altLang="en-US" sz="1000" u="sng" dirty="0">
                <a:solidFill>
                  <a:srgbClr val="FF0000"/>
                </a:solidFill>
              </a:rPr>
              <a:t>できることがあるとすれば＊</a:t>
            </a:r>
            <a:endParaRPr kumimoji="1" lang="en-US" altLang="ja-JP" sz="1000" u="sng" dirty="0">
              <a:solidFill>
                <a:srgbClr val="FF0000"/>
              </a:solidFill>
            </a:endParaRPr>
          </a:p>
        </p:txBody>
      </p:sp>
      <p:sp>
        <p:nvSpPr>
          <p:cNvPr id="77" name="矢印: 下 76">
            <a:extLst>
              <a:ext uri="{FF2B5EF4-FFF2-40B4-BE49-F238E27FC236}">
                <a16:creationId xmlns:a16="http://schemas.microsoft.com/office/drawing/2014/main" id="{63BBB533-0820-4F4B-B48D-F26C3B7A505C}"/>
              </a:ext>
            </a:extLst>
          </p:cNvPr>
          <p:cNvSpPr/>
          <p:nvPr/>
        </p:nvSpPr>
        <p:spPr>
          <a:xfrm>
            <a:off x="6943488" y="5194293"/>
            <a:ext cx="310683" cy="285895"/>
          </a:xfrm>
          <a:prstGeom prst="downArrow">
            <a:avLst>
              <a:gd name="adj1" fmla="val 34144"/>
              <a:gd name="adj2" fmla="val 44276"/>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ボックス 77">
            <a:extLst>
              <a:ext uri="{FF2B5EF4-FFF2-40B4-BE49-F238E27FC236}">
                <a16:creationId xmlns:a16="http://schemas.microsoft.com/office/drawing/2014/main" id="{9D441E70-5821-427B-88B4-73E23C023425}"/>
              </a:ext>
            </a:extLst>
          </p:cNvPr>
          <p:cNvSpPr txBox="1"/>
          <p:nvPr/>
        </p:nvSpPr>
        <p:spPr>
          <a:xfrm>
            <a:off x="7318060" y="5118518"/>
            <a:ext cx="1227051" cy="400110"/>
          </a:xfrm>
          <a:prstGeom prst="rect">
            <a:avLst/>
          </a:prstGeom>
          <a:noFill/>
        </p:spPr>
        <p:txBody>
          <a:bodyPr wrap="square">
            <a:spAutoFit/>
          </a:bodyPr>
          <a:lstStyle/>
          <a:p>
            <a:r>
              <a:rPr kumimoji="1" lang="ja-JP" altLang="en-US" sz="1000" u="sng" dirty="0">
                <a:solidFill>
                  <a:srgbClr val="FF0000"/>
                </a:solidFill>
              </a:rPr>
              <a:t>できることがあるとすれば＊</a:t>
            </a:r>
            <a:endParaRPr kumimoji="1" lang="en-US" altLang="ja-JP" sz="1000" u="sng" dirty="0">
              <a:solidFill>
                <a:srgbClr val="FF0000"/>
              </a:solidFill>
            </a:endParaRPr>
          </a:p>
        </p:txBody>
      </p:sp>
      <p:sp>
        <p:nvSpPr>
          <p:cNvPr id="81" name="正方形/長方形 80">
            <a:extLst>
              <a:ext uri="{FF2B5EF4-FFF2-40B4-BE49-F238E27FC236}">
                <a16:creationId xmlns:a16="http://schemas.microsoft.com/office/drawing/2014/main" id="{C20B71D9-5141-4D5C-99CE-615B5B768B02}"/>
              </a:ext>
            </a:extLst>
          </p:cNvPr>
          <p:cNvSpPr/>
          <p:nvPr/>
        </p:nvSpPr>
        <p:spPr>
          <a:xfrm>
            <a:off x="9797142" y="1351709"/>
            <a:ext cx="1506070" cy="1429910"/>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i="0" u="none" strike="noStrike" kern="1200" cap="none" spc="0" normalizeH="0" baseline="0" noProof="0" dirty="0">
              <a:ln>
                <a:noFill/>
              </a:ln>
              <a:solidFill>
                <a:srgbClr val="333333"/>
              </a:solidFill>
              <a:effectLst/>
              <a:uLnTx/>
              <a:uFillTx/>
              <a:latin typeface="Meiryo UI"/>
              <a:ea typeface="Meiryo UI"/>
              <a:cs typeface="+mn-cs"/>
            </a:endParaRPr>
          </a:p>
        </p:txBody>
      </p:sp>
      <p:sp>
        <p:nvSpPr>
          <p:cNvPr id="82" name="正方形/長方形 81">
            <a:extLst>
              <a:ext uri="{FF2B5EF4-FFF2-40B4-BE49-F238E27FC236}">
                <a16:creationId xmlns:a16="http://schemas.microsoft.com/office/drawing/2014/main" id="{0BE778C9-83D9-4FB4-B7BA-94164CCBF1E4}"/>
              </a:ext>
            </a:extLst>
          </p:cNvPr>
          <p:cNvSpPr/>
          <p:nvPr/>
        </p:nvSpPr>
        <p:spPr>
          <a:xfrm>
            <a:off x="9797142" y="2817537"/>
            <a:ext cx="1506070" cy="993745"/>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i="0" u="none" strike="noStrike" kern="1200" cap="none" spc="0" normalizeH="0" baseline="0" noProof="0" dirty="0">
              <a:ln>
                <a:noFill/>
              </a:ln>
              <a:solidFill>
                <a:srgbClr val="333333"/>
              </a:solidFill>
              <a:effectLst/>
              <a:uLnTx/>
              <a:uFillTx/>
              <a:latin typeface="Meiryo UI"/>
              <a:ea typeface="Meiryo UI"/>
              <a:cs typeface="+mn-cs"/>
            </a:endParaRPr>
          </a:p>
        </p:txBody>
      </p:sp>
      <p:sp>
        <p:nvSpPr>
          <p:cNvPr id="86" name="テキスト ボックス 85">
            <a:extLst>
              <a:ext uri="{FF2B5EF4-FFF2-40B4-BE49-F238E27FC236}">
                <a16:creationId xmlns:a16="http://schemas.microsoft.com/office/drawing/2014/main" id="{BB72717B-FB5F-4E68-8FD7-20B3EBE32649}"/>
              </a:ext>
            </a:extLst>
          </p:cNvPr>
          <p:cNvSpPr txBox="1"/>
          <p:nvPr/>
        </p:nvSpPr>
        <p:spPr>
          <a:xfrm>
            <a:off x="5045034" y="70427"/>
            <a:ext cx="7000154" cy="584775"/>
          </a:xfrm>
          <a:prstGeom prst="rect">
            <a:avLst/>
          </a:prstGeom>
          <a:noFill/>
        </p:spPr>
        <p:txBody>
          <a:bodyPr wrap="square">
            <a:spAutoFit/>
          </a:bodyPr>
          <a:lstStyle/>
          <a:p>
            <a:r>
              <a:rPr lang="ja-JP" altLang="en-US" sz="800" dirty="0"/>
              <a:t>②人間の判定・予測結果を学習させ、人間と同様の判定・予測を自動で行う</a:t>
            </a:r>
            <a:endParaRPr lang="en-US" altLang="ja-JP" sz="800" dirty="0"/>
          </a:p>
          <a:p>
            <a:r>
              <a:rPr lang="ja-JP" altLang="en-US" sz="800" dirty="0"/>
              <a:t>開発ステップ：</a:t>
            </a:r>
            <a:endParaRPr lang="en-US" altLang="ja-JP" sz="800" dirty="0"/>
          </a:p>
          <a:p>
            <a:r>
              <a:rPr kumimoji="1" lang="ja-JP" altLang="en-US" sz="800" dirty="0"/>
              <a:t>１、人間の判定・予測結果の学習データを作成する</a:t>
            </a:r>
            <a:endParaRPr lang="en-US" altLang="ja-JP" sz="800" dirty="0"/>
          </a:p>
          <a:p>
            <a:r>
              <a:rPr lang="ja-JP" altLang="en-US" sz="800" dirty="0"/>
              <a:t>２、学習データにて</a:t>
            </a:r>
            <a:r>
              <a:rPr lang="en-US" altLang="ja-JP" sz="800" dirty="0"/>
              <a:t>AI</a:t>
            </a:r>
            <a:r>
              <a:rPr lang="ja-JP" altLang="en-US" sz="800" dirty="0"/>
              <a:t>モデルを学習させ、自動で判定・予測するモデルを作成する</a:t>
            </a:r>
            <a:endParaRPr lang="ja-JP" altLang="en-US" dirty="0"/>
          </a:p>
        </p:txBody>
      </p:sp>
      <p:sp>
        <p:nvSpPr>
          <p:cNvPr id="88" name="正方形/長方形 87">
            <a:extLst>
              <a:ext uri="{FF2B5EF4-FFF2-40B4-BE49-F238E27FC236}">
                <a16:creationId xmlns:a16="http://schemas.microsoft.com/office/drawing/2014/main" id="{C70BA20F-0071-44F2-8E96-354E3DBF4D68}"/>
              </a:ext>
            </a:extLst>
          </p:cNvPr>
          <p:cNvSpPr/>
          <p:nvPr/>
        </p:nvSpPr>
        <p:spPr>
          <a:xfrm>
            <a:off x="521983" y="6490633"/>
            <a:ext cx="233710" cy="10358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t>➁の方向</a:t>
            </a:r>
            <a:endParaRPr kumimoji="1" lang="ja-JP" altLang="en-US" sz="1200" dirty="0"/>
          </a:p>
        </p:txBody>
      </p:sp>
      <p:sp>
        <p:nvSpPr>
          <p:cNvPr id="90" name="テキスト ボックス 89">
            <a:extLst>
              <a:ext uri="{FF2B5EF4-FFF2-40B4-BE49-F238E27FC236}">
                <a16:creationId xmlns:a16="http://schemas.microsoft.com/office/drawing/2014/main" id="{EAF0B901-D80A-47D6-8B90-5B4F85E311EC}"/>
              </a:ext>
            </a:extLst>
          </p:cNvPr>
          <p:cNvSpPr txBox="1"/>
          <p:nvPr/>
        </p:nvSpPr>
        <p:spPr>
          <a:xfrm>
            <a:off x="2362615" y="5582338"/>
            <a:ext cx="2451730" cy="553998"/>
          </a:xfrm>
          <a:prstGeom prst="rect">
            <a:avLst/>
          </a:prstGeom>
          <a:noFill/>
        </p:spPr>
        <p:txBody>
          <a:bodyPr wrap="square">
            <a:spAutoFit/>
          </a:bodyPr>
          <a:lstStyle/>
          <a:p>
            <a:r>
              <a:rPr kumimoji="1" lang="ja-JP" altLang="en-US" sz="1000" dirty="0"/>
              <a:t>自由記述そのまま難しいのでコメントを出す観点を整理して、観点毎に評点付けしてもらう</a:t>
            </a:r>
            <a:endParaRPr kumimoji="1" lang="en-US" altLang="ja-JP" sz="1000" dirty="0"/>
          </a:p>
        </p:txBody>
      </p:sp>
      <p:cxnSp>
        <p:nvCxnSpPr>
          <p:cNvPr id="92" name="コネクタ: カギ線 91">
            <a:extLst>
              <a:ext uri="{FF2B5EF4-FFF2-40B4-BE49-F238E27FC236}">
                <a16:creationId xmlns:a16="http://schemas.microsoft.com/office/drawing/2014/main" id="{8BC06C87-1235-4A40-8A9B-299A7E7BFAB2}"/>
              </a:ext>
            </a:extLst>
          </p:cNvPr>
          <p:cNvCxnSpPr>
            <a:cxnSpLocks/>
            <a:stCxn id="84" idx="1"/>
            <a:endCxn id="74" idx="1"/>
          </p:cNvCxnSpPr>
          <p:nvPr/>
        </p:nvCxnSpPr>
        <p:spPr>
          <a:xfrm rot="10800000" flipH="1" flipV="1">
            <a:off x="356747" y="476480"/>
            <a:ext cx="163170" cy="5437457"/>
          </a:xfrm>
          <a:prstGeom prst="bentConnector3">
            <a:avLst>
              <a:gd name="adj1" fmla="val -14009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コネクタ: カギ線 94">
            <a:extLst>
              <a:ext uri="{FF2B5EF4-FFF2-40B4-BE49-F238E27FC236}">
                <a16:creationId xmlns:a16="http://schemas.microsoft.com/office/drawing/2014/main" id="{D3D76512-9FDD-4F95-BE62-90519E846FF3}"/>
              </a:ext>
            </a:extLst>
          </p:cNvPr>
          <p:cNvCxnSpPr>
            <a:cxnSpLocks/>
            <a:stCxn id="86" idx="1"/>
            <a:endCxn id="88" idx="1"/>
          </p:cNvCxnSpPr>
          <p:nvPr/>
        </p:nvCxnSpPr>
        <p:spPr>
          <a:xfrm rot="10800000" flipV="1">
            <a:off x="521984" y="362814"/>
            <a:ext cx="4523051" cy="6645759"/>
          </a:xfrm>
          <a:prstGeom prst="bentConnector3">
            <a:avLst>
              <a:gd name="adj1" fmla="val 105054"/>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テキスト ボックス 83">
            <a:extLst>
              <a:ext uri="{FF2B5EF4-FFF2-40B4-BE49-F238E27FC236}">
                <a16:creationId xmlns:a16="http://schemas.microsoft.com/office/drawing/2014/main" id="{FFD01617-D237-442A-B6D8-20F504D762D7}"/>
              </a:ext>
            </a:extLst>
          </p:cNvPr>
          <p:cNvSpPr txBox="1"/>
          <p:nvPr/>
        </p:nvSpPr>
        <p:spPr>
          <a:xfrm>
            <a:off x="356747" y="-573"/>
            <a:ext cx="4377729" cy="954107"/>
          </a:xfrm>
          <a:prstGeom prst="rect">
            <a:avLst/>
          </a:prstGeom>
          <a:solidFill>
            <a:schemeClr val="bg1"/>
          </a:solidFill>
        </p:spPr>
        <p:txBody>
          <a:bodyPr wrap="square">
            <a:spAutoFit/>
          </a:bodyPr>
          <a:lstStyle/>
          <a:p>
            <a:r>
              <a:rPr kumimoji="1" lang="en-US" altLang="ja-JP" sz="800" b="1" dirty="0">
                <a:solidFill>
                  <a:srgbClr val="FF0000"/>
                </a:solidFill>
              </a:rPr>
              <a:t>AI</a:t>
            </a:r>
            <a:r>
              <a:rPr kumimoji="1" lang="ja-JP" altLang="en-US" sz="800" b="1" dirty="0">
                <a:solidFill>
                  <a:srgbClr val="FF0000"/>
                </a:solidFill>
              </a:rPr>
              <a:t>できること</a:t>
            </a:r>
            <a:r>
              <a:rPr lang="ja-JP" altLang="en-US" sz="800" b="1" dirty="0">
                <a:solidFill>
                  <a:srgbClr val="FF0000"/>
                </a:solidFill>
              </a:rPr>
              <a:t>は大きく</a:t>
            </a:r>
            <a:r>
              <a:rPr lang="en-US" altLang="ja-JP" sz="800" b="1" dirty="0">
                <a:solidFill>
                  <a:srgbClr val="FF0000"/>
                </a:solidFill>
              </a:rPr>
              <a:t>2</a:t>
            </a:r>
            <a:r>
              <a:rPr lang="ja-JP" altLang="en-US" sz="800" b="1" dirty="0">
                <a:solidFill>
                  <a:srgbClr val="FF0000"/>
                </a:solidFill>
              </a:rPr>
              <a:t>つ</a:t>
            </a:r>
            <a:endParaRPr kumimoji="1" lang="en-US" altLang="ja-JP" sz="800" b="1" dirty="0">
              <a:solidFill>
                <a:srgbClr val="FF0000"/>
              </a:solidFill>
            </a:endParaRPr>
          </a:p>
          <a:p>
            <a:r>
              <a:rPr lang="ja-JP" altLang="en-US" sz="800" dirty="0"/>
              <a:t>①人間が扱うには難しいビックデータを短時間で問題を分析する</a:t>
            </a:r>
            <a:endParaRPr lang="en-US" altLang="ja-JP" sz="800" dirty="0"/>
          </a:p>
          <a:p>
            <a:r>
              <a:rPr lang="en-US" altLang="ja-JP" sz="800" dirty="0"/>
              <a:t>※</a:t>
            </a:r>
            <a:r>
              <a:rPr lang="ja-JP" altLang="en-US" sz="800" dirty="0"/>
              <a:t>人間が時間を掛けても分析できないものは</a:t>
            </a:r>
            <a:r>
              <a:rPr lang="en-US" altLang="ja-JP" sz="800" dirty="0"/>
              <a:t>AI</a:t>
            </a:r>
            <a:r>
              <a:rPr lang="ja-JP" altLang="en-US" sz="800" dirty="0"/>
              <a:t>でも難しい</a:t>
            </a:r>
            <a:endParaRPr lang="en-US" altLang="ja-JP" sz="800" dirty="0"/>
          </a:p>
          <a:p>
            <a:r>
              <a:rPr lang="ja-JP" altLang="en-US" sz="800" dirty="0"/>
              <a:t>開発ステップ：</a:t>
            </a:r>
            <a:endParaRPr lang="en-US" altLang="ja-JP" sz="800" dirty="0"/>
          </a:p>
          <a:p>
            <a:r>
              <a:rPr lang="ja-JP" altLang="en-US" sz="800" dirty="0"/>
              <a:t>１、問題に対する相関を分析し因子を洗い出す ⇒ 有用な因子が出れば分析終了</a:t>
            </a:r>
            <a:endParaRPr lang="en-US" altLang="ja-JP" sz="800" dirty="0"/>
          </a:p>
          <a:p>
            <a:r>
              <a:rPr lang="ja-JP" altLang="en-US" sz="800" dirty="0"/>
              <a:t>２、問題を細分化して因子を洗い出す（ドメイン知識・詳細データ分析）</a:t>
            </a:r>
            <a:endParaRPr lang="en-US" altLang="ja-JP" sz="800" dirty="0"/>
          </a:p>
          <a:p>
            <a:r>
              <a:rPr lang="ja-JP" altLang="en-US" sz="800" dirty="0"/>
              <a:t>（３、要因が明確化できたモデルを使って要因判定するモデルを作成する）</a:t>
            </a:r>
            <a:endParaRPr lang="en-US" altLang="ja-JP" sz="800" dirty="0"/>
          </a:p>
        </p:txBody>
      </p:sp>
      <p:sp>
        <p:nvSpPr>
          <p:cNvPr id="102" name="正方形/長方形 101">
            <a:extLst>
              <a:ext uri="{FF2B5EF4-FFF2-40B4-BE49-F238E27FC236}">
                <a16:creationId xmlns:a16="http://schemas.microsoft.com/office/drawing/2014/main" id="{328D633A-10BB-4460-B6AB-9F91A5D94DB6}"/>
              </a:ext>
            </a:extLst>
          </p:cNvPr>
          <p:cNvSpPr/>
          <p:nvPr/>
        </p:nvSpPr>
        <p:spPr>
          <a:xfrm>
            <a:off x="-17516" y="-419346"/>
            <a:ext cx="12209516" cy="38939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AI</a:t>
            </a:r>
            <a:r>
              <a:rPr kumimoji="1" lang="ja-JP" altLang="en-US" dirty="0">
                <a:solidFill>
                  <a:schemeClr val="tx1"/>
                </a:solidFill>
              </a:rPr>
              <a:t>でできることは大きく</a:t>
            </a:r>
            <a:r>
              <a:rPr kumimoji="1" lang="en-US" altLang="ja-JP" dirty="0">
                <a:solidFill>
                  <a:schemeClr val="tx1"/>
                </a:solidFill>
              </a:rPr>
              <a:t>2</a:t>
            </a:r>
            <a:r>
              <a:rPr kumimoji="1" lang="ja-JP" altLang="en-US" dirty="0">
                <a:solidFill>
                  <a:schemeClr val="tx1"/>
                </a:solidFill>
              </a:rPr>
              <a:t>つある。下の観点で実現できることがあるか可能</a:t>
            </a:r>
          </a:p>
        </p:txBody>
      </p:sp>
    </p:spTree>
    <p:extLst>
      <p:ext uri="{BB962C8B-B14F-4D97-AF65-F5344CB8AC3E}">
        <p14:creationId xmlns:p14="http://schemas.microsoft.com/office/powerpoint/2010/main" val="993133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9000D9B1-B542-4DBE-9525-6EF0401DE290}"/>
              </a:ext>
            </a:extLst>
          </p:cNvPr>
          <p:cNvSpPr>
            <a:spLocks noGrp="1"/>
          </p:cNvSpPr>
          <p:nvPr>
            <p:ph type="body" sz="quarter" idx="20"/>
          </p:nvPr>
        </p:nvSpPr>
        <p:spPr/>
        <p:txBody>
          <a:bodyPr/>
          <a:lstStyle/>
          <a:p>
            <a:r>
              <a:rPr lang="en-US" altLang="ja-JP" sz="2000" dirty="0"/>
              <a:t>AI</a:t>
            </a:r>
            <a:r>
              <a:rPr lang="ja-JP" altLang="en-US" sz="2000" dirty="0"/>
              <a:t>でできること</a:t>
            </a:r>
            <a:endParaRPr kumimoji="1" lang="ja-JP" altLang="en-US" sz="2000" b="1" dirty="0"/>
          </a:p>
        </p:txBody>
      </p:sp>
      <p:sp>
        <p:nvSpPr>
          <p:cNvPr id="4" name="日付プレースホルダー 3">
            <a:extLst>
              <a:ext uri="{FF2B5EF4-FFF2-40B4-BE49-F238E27FC236}">
                <a16:creationId xmlns:a16="http://schemas.microsoft.com/office/drawing/2014/main" id="{F867A461-4A8B-43E4-B065-1CCC288F7FAC}"/>
              </a:ext>
            </a:extLst>
          </p:cNvPr>
          <p:cNvSpPr>
            <a:spLocks noGrp="1"/>
          </p:cNvSpPr>
          <p:nvPr>
            <p:ph type="dt" sz="half" idx="19"/>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AFAC13-DB77-42F2-BE26-45BA5532FD50}" type="datetime4">
              <a:rPr kumimoji="1" lang="en-US" altLang="ja-JP" sz="850" b="0" i="0" u="none" strike="noStrike" kern="1200" cap="none" spc="0" normalizeH="0" baseline="0" noProof="0" smtClean="0">
                <a:ln>
                  <a:noFill/>
                </a:ln>
                <a:solidFill>
                  <a:prstClr val="white"/>
                </a:solidFill>
                <a:effectLst/>
                <a:uLnTx/>
                <a:uFillTx/>
                <a:latin typeface="Segoe UI" panose="020B0502040204020203" pitchFamily="34" charset="0"/>
                <a:ea typeface="メイリオ"/>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December 4, 2023</a:t>
            </a:fld>
            <a:endParaRPr kumimoji="1" lang="en-US" altLang="en-US" sz="850" b="0" i="0" u="none" strike="noStrike" kern="1200" cap="none" spc="0" normalizeH="0" baseline="0" noProof="0" dirty="0">
              <a:ln>
                <a:noFill/>
              </a:ln>
              <a:solidFill>
                <a:prstClr val="white"/>
              </a:solidFill>
              <a:effectLst/>
              <a:uLnTx/>
              <a:uFillTx/>
              <a:latin typeface="Segoe UI" panose="020B0502040204020203" pitchFamily="34" charset="0"/>
              <a:ea typeface="メイリオ"/>
              <a:cs typeface="Segoe UI" panose="020B0502040204020203" pitchFamily="34" charset="0"/>
            </a:endParaRPr>
          </a:p>
        </p:txBody>
      </p:sp>
      <p:sp>
        <p:nvSpPr>
          <p:cNvPr id="8" name="テキスト プレースホルダー 1">
            <a:extLst>
              <a:ext uri="{FF2B5EF4-FFF2-40B4-BE49-F238E27FC236}">
                <a16:creationId xmlns:a16="http://schemas.microsoft.com/office/drawing/2014/main" id="{6C0633F8-1997-3B27-965D-70D2BFB14634}"/>
              </a:ext>
            </a:extLst>
          </p:cNvPr>
          <p:cNvSpPr>
            <a:spLocks noGrp="1"/>
          </p:cNvSpPr>
          <p:nvPr>
            <p:ph type="body" sz="quarter" idx="18"/>
          </p:nvPr>
        </p:nvSpPr>
        <p:spPr>
          <a:xfrm>
            <a:off x="609601" y="748938"/>
            <a:ext cx="11175032" cy="5656058"/>
          </a:xfrm>
        </p:spPr>
        <p:txBody>
          <a:bodyPr/>
          <a:lstStyle/>
          <a:p>
            <a:r>
              <a:rPr kumimoji="1" lang="ja-JP" altLang="en-US" sz="2000" dirty="0"/>
              <a:t>できること</a:t>
            </a:r>
            <a:endParaRPr kumimoji="1" lang="en-US" altLang="ja-JP" sz="2000" dirty="0"/>
          </a:p>
          <a:p>
            <a:r>
              <a:rPr lang="ja-JP" altLang="en-US" sz="2000" dirty="0"/>
              <a:t>①人間が扱うには難しいビックデータを短時間で問題を分析する</a:t>
            </a:r>
            <a:endParaRPr lang="en-US" altLang="ja-JP" sz="1500" dirty="0"/>
          </a:p>
          <a:p>
            <a:pPr lvl="1"/>
            <a:r>
              <a:rPr lang="en-US" altLang="ja-JP" dirty="0"/>
              <a:t>※</a:t>
            </a:r>
            <a:r>
              <a:rPr lang="ja-JP" altLang="en-US" dirty="0"/>
              <a:t>人間が時間を掛けても分析できないものは</a:t>
            </a:r>
            <a:r>
              <a:rPr lang="en-US" altLang="ja-JP" dirty="0"/>
              <a:t>AI</a:t>
            </a:r>
            <a:r>
              <a:rPr lang="ja-JP" altLang="en-US" dirty="0"/>
              <a:t>でも難しい</a:t>
            </a:r>
            <a:endParaRPr lang="en-US" altLang="ja-JP" dirty="0"/>
          </a:p>
          <a:p>
            <a:pPr lvl="1"/>
            <a:r>
              <a:rPr lang="ja-JP" altLang="en-US" dirty="0"/>
              <a:t>開発ステップ：</a:t>
            </a:r>
            <a:endParaRPr lang="en-US" altLang="ja-JP" dirty="0"/>
          </a:p>
          <a:p>
            <a:pPr lvl="1"/>
            <a:r>
              <a:rPr lang="ja-JP" altLang="en-US" dirty="0"/>
              <a:t>　１、問題に対する相関を分析し因子を洗い出す ⇒ 有用な因子が出れば分析終了</a:t>
            </a:r>
            <a:endParaRPr lang="en-US" altLang="ja-JP" dirty="0"/>
          </a:p>
          <a:p>
            <a:pPr lvl="1"/>
            <a:r>
              <a:rPr lang="ja-JP" altLang="en-US" dirty="0"/>
              <a:t>　２、問題を細分化して因子を洗い出す（ドメイン知識・詳細データ分析）</a:t>
            </a:r>
            <a:endParaRPr lang="en-US" altLang="ja-JP" dirty="0"/>
          </a:p>
          <a:p>
            <a:pPr lvl="1"/>
            <a:r>
              <a:rPr lang="ja-JP" altLang="en-US" dirty="0"/>
              <a:t>（３、要因が明確化できたモデルを使って要因判定するモデルを作成する）</a:t>
            </a:r>
            <a:endParaRPr lang="en-US" altLang="ja-JP" dirty="0"/>
          </a:p>
          <a:p>
            <a:endParaRPr kumimoji="1" lang="en-US" altLang="ja-JP" sz="2000" dirty="0"/>
          </a:p>
          <a:p>
            <a:r>
              <a:rPr lang="ja-JP" altLang="en-US" sz="2000" dirty="0"/>
              <a:t>②人間の判定・予測結果を学習させ、人間と同様の判定・予測を自動で行う</a:t>
            </a:r>
            <a:endParaRPr lang="en-US" altLang="ja-JP" sz="2000" dirty="0"/>
          </a:p>
          <a:p>
            <a:pPr lvl="1"/>
            <a:r>
              <a:rPr lang="ja-JP" altLang="en-US" dirty="0"/>
              <a:t>開発ステップ：</a:t>
            </a:r>
            <a:endParaRPr lang="en-US" altLang="ja-JP" dirty="0"/>
          </a:p>
          <a:p>
            <a:pPr lvl="1"/>
            <a:r>
              <a:rPr kumimoji="1" lang="ja-JP" altLang="en-US" dirty="0"/>
              <a:t>　１、人間の判定・予測結果の学習データを作成する</a:t>
            </a:r>
            <a:endParaRPr kumimoji="1" lang="en-US" altLang="ja-JP" dirty="0"/>
          </a:p>
          <a:p>
            <a:pPr lvl="1"/>
            <a:r>
              <a:rPr lang="ja-JP" altLang="en-US" dirty="0"/>
              <a:t>　２、学習データにて</a:t>
            </a:r>
            <a:r>
              <a:rPr lang="en-US" altLang="ja-JP" dirty="0"/>
              <a:t>AI</a:t>
            </a:r>
            <a:r>
              <a:rPr lang="ja-JP" altLang="en-US" dirty="0"/>
              <a:t>モデルを学習させ、自動で判定・予測するモデルを作成する</a:t>
            </a:r>
            <a:endParaRPr kumimoji="1" lang="ja-JP" altLang="en-US" dirty="0"/>
          </a:p>
          <a:p>
            <a:pPr marL="457200" indent="-457200">
              <a:buFont typeface="Arial" panose="020B0604020202020204" pitchFamily="34" charset="0"/>
              <a:buAutoNum type="arabicPeriod"/>
            </a:pPr>
            <a:endParaRPr kumimoji="1" lang="en-US" altLang="ja-JP" sz="2400" dirty="0"/>
          </a:p>
          <a:p>
            <a:pPr marL="457200" indent="-457200">
              <a:buAutoNum type="arabicPeriod"/>
            </a:pPr>
            <a:endParaRPr kumimoji="1" lang="en-US" altLang="ja-JP" sz="2400" b="1" dirty="0"/>
          </a:p>
          <a:p>
            <a:pPr marL="457200" indent="-457200">
              <a:buAutoNum type="arabicPeriod"/>
            </a:pPr>
            <a:endParaRPr kumimoji="1" lang="ja-JP" altLang="en-US" sz="2400" b="1" dirty="0"/>
          </a:p>
          <a:p>
            <a:endParaRPr kumimoji="1" lang="ja-JP" altLang="en-US" dirty="0"/>
          </a:p>
        </p:txBody>
      </p:sp>
    </p:spTree>
    <p:extLst>
      <p:ext uri="{BB962C8B-B14F-4D97-AF65-F5344CB8AC3E}">
        <p14:creationId xmlns:p14="http://schemas.microsoft.com/office/powerpoint/2010/main" val="4251591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8116205"/>
      </p:ext>
    </p:extLst>
  </p:cSld>
  <p:clrMapOvr>
    <a:masterClrMapping/>
  </p:clrMapOvr>
</p:sld>
</file>

<file path=ppt/theme/theme1.xml><?xml version="1.0" encoding="utf-8"?>
<a:theme xmlns:a="http://schemas.openxmlformats.org/drawingml/2006/main" name="アイシンwide">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アイシンwide" id="{9719132A-AE96-4650-9969-4ACCCCDBC9C1}" vid="{AC6CE65C-E27A-4279-9449-0AF11FFDAE82}"/>
    </a:ext>
  </a:extLst>
</a:theme>
</file>

<file path=ppt/theme/theme2.xml><?xml version="1.0" encoding="utf-8"?>
<a:theme xmlns:a="http://schemas.openxmlformats.org/drawingml/2006/main" name="最終頁">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ISINフォーマット_wide.potx" id="{E6ED6B68-B8AB-4240-B5BF-953200F140CE}" vid="{8E07004A-0D74-49DA-BAAA-7DE141297473}"/>
    </a:ext>
  </a:extLst>
</a:theme>
</file>

<file path=ppt/theme/theme3.xml><?xml version="1.0" encoding="utf-8"?>
<a:theme xmlns:a="http://schemas.openxmlformats.org/drawingml/2006/main" name="内容">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ISINフォーマット_wide.potx" id="{E6ED6B68-B8AB-4240-B5BF-953200F140CE}" vid="{4B783BF8-DEA1-4518-93B8-7E4A5AC19B3A}"/>
    </a:ext>
  </a:extLst>
</a:theme>
</file>

<file path=ppt/theme/theme4.xml><?xml version="1.0" encoding="utf-8"?>
<a:theme xmlns:a="http://schemas.openxmlformats.org/drawingml/2006/main" name="内容［関係社外秘］">
  <a:themeElements>
    <a:clrScheme name="AISIN">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4BBCFF"/>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4(AISIN)_関係社外秘.pptx" id="{0E61A696-DCC7-41FA-B91C-DE2E6FD3D105}" vid="{88604F16-AB26-4E05-98EE-030EE2A46DF3}"/>
    </a:ext>
  </a:extLst>
</a:theme>
</file>

<file path=ppt/theme/theme5.xml><?xml version="1.0" encoding="utf-8"?>
<a:theme xmlns:a="http://schemas.openxmlformats.org/drawingml/2006/main" name="1_内容">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defPPr>
      </a:lstStyle>
      <a:style>
        <a:lnRef idx="1">
          <a:schemeClr val="accent1"/>
        </a:lnRef>
        <a:fillRef idx="3">
          <a:schemeClr val="accent1"/>
        </a:fillRef>
        <a:effectRef idx="2">
          <a:schemeClr val="accent1"/>
        </a:effectRef>
        <a:fontRef idx="minor">
          <a:schemeClr val="lt1"/>
        </a:fontRef>
      </a:style>
    </a:spDef>
  </a:objectDefaults>
  <a:extraClrSchemeLst/>
  <a:extLst>
    <a:ext uri="{05A4C25C-085E-4340-85A3-A5531E510DB2}">
      <thm15:themeFamily xmlns:thm15="http://schemas.microsoft.com/office/thememl/2012/main" name="AISINフォーマット_wide.potx" id="{E6ED6B68-B8AB-4240-B5BF-953200F140CE}" vid="{4B783BF8-DEA1-4518-93B8-7E4A5AC19B3A}"/>
    </a:ext>
  </a:extLst>
</a:theme>
</file>

<file path=ppt/theme/theme6.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1584</TotalTime>
  <Words>635</Words>
  <Application>Microsoft Office PowerPoint</Application>
  <PresentationFormat>ワイド画面</PresentationFormat>
  <Paragraphs>59</Paragraphs>
  <Slides>3</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5</vt:i4>
      </vt:variant>
      <vt:variant>
        <vt:lpstr>スライド タイトル</vt:lpstr>
      </vt:variant>
      <vt:variant>
        <vt:i4>3</vt:i4>
      </vt:variant>
    </vt:vector>
  </HeadingPairs>
  <TitlesOfParts>
    <vt:vector size="13" baseType="lpstr">
      <vt:lpstr>Meiryo UI</vt:lpstr>
      <vt:lpstr>メイリオ</vt:lpstr>
      <vt:lpstr>游ゴシック</vt:lpstr>
      <vt:lpstr>Arial</vt:lpstr>
      <vt:lpstr>Segoe UI</vt:lpstr>
      <vt:lpstr>アイシンwide</vt:lpstr>
      <vt:lpstr>最終頁</vt:lpstr>
      <vt:lpstr>内容</vt:lpstr>
      <vt:lpstr>内容［関係社外秘］</vt:lpstr>
      <vt:lpstr>1_内容</vt:lpstr>
      <vt:lpstr>PowerPoint プレゼンテーション</vt:lpstr>
      <vt:lpstr>PowerPoint プレゼンテーション</vt:lpstr>
      <vt:lpstr>PowerPoint プレゼンテーション</vt:lpstr>
    </vt:vector>
  </TitlesOfParts>
  <Company>アイシン精機</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Toyomaru Koji／豊丸　弘爾／AI</dc:creator>
  <cp:lastModifiedBy>Sasaoka Yuki／笹岡　優樹／AI</cp:lastModifiedBy>
  <cp:revision>127</cp:revision>
  <dcterms:created xsi:type="dcterms:W3CDTF">2022-01-19T01:36:44Z</dcterms:created>
  <dcterms:modified xsi:type="dcterms:W3CDTF">2023-12-04T03:35:33Z</dcterms:modified>
</cp:coreProperties>
</file>