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1"/>
  </p:notesMasterIdLst>
  <p:sldIdLst>
    <p:sldId id="256" r:id="rId5"/>
    <p:sldId id="285" r:id="rId6"/>
    <p:sldId id="284" r:id="rId7"/>
    <p:sldId id="282" r:id="rId8"/>
    <p:sldId id="283" r:id="rId9"/>
    <p:sldId id="28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年３月</a:t>
            </a:r>
            <a:r>
              <a:rPr lang="ja-JP" altLang="en-US" dirty="0"/>
              <a:t>１７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3D10B8-A19B-4DCB-B04C-A3AD65FC4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・モータースポーツ</a:t>
            </a:r>
            <a:endParaRPr kumimoji="1" lang="en-US" altLang="ja-JP" dirty="0"/>
          </a:p>
          <a:p>
            <a:r>
              <a:rPr lang="ja-JP" altLang="en-US" dirty="0"/>
              <a:t>・在庫適正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VRAIN</a:t>
            </a:r>
            <a:r>
              <a:rPr kumimoji="1" lang="ja-JP" altLang="en-US" dirty="0"/>
              <a:t>依頼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1898FB-2F64-45E8-9FBC-64F0E60996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9ABF4-D156-43DA-8338-2566DD47C39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6976692-4005-4D3C-A4E9-978B4DB67C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9B422E-898D-4EEA-8477-05335DA181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F7967-3AE9-4E8E-A394-02D2A647A1B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AB60E96-CABF-40F8-905D-8617B89E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5361"/>
            <a:ext cx="6635356" cy="56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F5F17A-558A-481E-83EA-C01D46E550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42057C-4058-41C5-BEF1-6E27DC094C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2FEBF8-8012-49E0-8770-28A2631EA96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DB4B7F-940F-4F97-8C4E-F2E2B726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59695"/>
            <a:ext cx="6962400" cy="67378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8A8B4D-A510-4149-A9D6-3638E724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506" y="273600"/>
            <a:ext cx="9427674" cy="57200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8515B74-8A0E-423B-BDD1-FBCD9449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40" y="1184203"/>
            <a:ext cx="12192000" cy="48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376F19-F501-4DB0-9836-1994846C31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E76E3A-2334-4650-A5EB-03544B2D1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131AB-46C3-4806-8B47-014B4C1A48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76DA96-7A28-4ACF-8072-8BC7B1E7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" y="0"/>
            <a:ext cx="11917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22</Words>
  <Application>Microsoft Office PowerPoint</Application>
  <PresentationFormat>ワイド画面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126</cp:revision>
  <dcterms:created xsi:type="dcterms:W3CDTF">2022-01-19T01:36:44Z</dcterms:created>
  <dcterms:modified xsi:type="dcterms:W3CDTF">2023-12-04T09:55:15Z</dcterms:modified>
</cp:coreProperties>
</file>