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60" r:id="rId3"/>
    <p:sldId id="258" r:id="rId4"/>
    <p:sldId id="259" r:id="rId5"/>
  </p:sldIdLst>
  <p:sldSz cx="111379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D4"/>
          </a:solidFill>
        </a:fill>
      </a:tcStyle>
    </a:wholeTbl>
    <a:band2H>
      <a:tcTxStyle/>
      <a:tcStyle>
        <a:tcBdr/>
        <a:fill>
          <a:solidFill>
            <a:srgbClr val="E6E7EB"/>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AE6"/>
          </a:solidFill>
        </a:fill>
      </a:tcStyle>
    </a:wholeTbl>
    <a:band2H>
      <a:tcTxStyle/>
      <a:tcStyle>
        <a:tcBdr/>
        <a:fill>
          <a:solidFill>
            <a:srgbClr val="ECEDF3"/>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CACD"/>
          </a:solidFill>
        </a:fill>
      </a:tcStyle>
    </a:wholeTbl>
    <a:band2H>
      <a:tcTxStyle/>
      <a:tcStyle>
        <a:tcBdr/>
        <a:fill>
          <a:solidFill>
            <a:srgbClr val="FEE6E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33333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333333"/>
      </a:tcTxStyle>
      <a:tcStyle>
        <a:tcBdr>
          <a:left>
            <a:ln w="12700" cap="flat">
              <a:noFill/>
              <a:miter lim="400000"/>
            </a:ln>
          </a:left>
          <a:right>
            <a:ln w="12700" cap="flat">
              <a:noFill/>
              <a:miter lim="400000"/>
            </a:ln>
          </a:right>
          <a:top>
            <a:ln w="50800" cap="flat">
              <a:solidFill>
                <a:srgbClr val="333333"/>
              </a:solidFill>
              <a:prstDash val="solid"/>
              <a:round/>
            </a:ln>
          </a:top>
          <a:bottom>
            <a:ln w="25400" cap="flat">
              <a:solidFill>
                <a:srgbClr val="33333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333333"/>
              </a:solidFill>
              <a:prstDash val="solid"/>
              <a:round/>
            </a:ln>
          </a:top>
          <a:bottom>
            <a:ln w="25400" cap="flat">
              <a:solidFill>
                <a:srgbClr val="33333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a:tcStyle>
        <a:tcBdr/>
        <a:fill>
          <a:solidFill>
            <a:srgbClr val="E7E7E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firstRow>
  </a:tblStyle>
  <a:tblStyle styleId="{2708684C-4D16-4618-839F-0558EEFCDFE6}" styleName="">
    <a:tblBg/>
    <a:wholeTbl>
      <a:tcTxStyle b="off" i="off">
        <a:font>
          <a:latin typeface="Segoe UI"/>
          <a:ea typeface="Segoe UI"/>
          <a:cs typeface="Segoe UI"/>
        </a:font>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solidFill>
            <a:srgbClr val="333333">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solidFill>
            <a:srgbClr val="333333">
              <a:alpha val="20000"/>
            </a:srgbClr>
          </a:solidFill>
        </a:fill>
      </a:tcStyle>
    </a:firstCol>
    <a:lastRow>
      <a:tcTxStyle b="on" i="off">
        <a:font>
          <a:latin typeface="Segoe UI"/>
          <a:ea typeface="Segoe UI"/>
          <a:cs typeface="Segoe UI"/>
        </a:font>
        <a:srgbClr val="333333"/>
      </a:tcTxStyle>
      <a:tcStyle>
        <a:tcBdr>
          <a:left>
            <a:ln w="12700" cap="flat">
              <a:solidFill>
                <a:srgbClr val="333333"/>
              </a:solidFill>
              <a:prstDash val="solid"/>
              <a:round/>
            </a:ln>
          </a:left>
          <a:right>
            <a:ln w="12700" cap="flat">
              <a:solidFill>
                <a:srgbClr val="333333"/>
              </a:solidFill>
              <a:prstDash val="solid"/>
              <a:round/>
            </a:ln>
          </a:right>
          <a:top>
            <a:ln w="508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noFill/>
        </a:fill>
      </a:tcStyle>
    </a:lastRow>
    <a:firstRow>
      <a:tcTxStyle b="on" i="off">
        <a:font>
          <a:latin typeface="Segoe UI"/>
          <a:ea typeface="Segoe UI"/>
          <a:cs typeface="Segoe UI"/>
        </a:font>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254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94660"/>
  </p:normalViewPr>
  <p:slideViewPr>
    <p:cSldViewPr snapToGrid="0">
      <p:cViewPr varScale="1">
        <p:scale>
          <a:sx n="59" d="100"/>
          <a:sy n="59" d="100"/>
        </p:scale>
        <p:origin x="13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表紙［機密なし］">
    <p:spTree>
      <p:nvGrpSpPr>
        <p:cNvPr id="1" name=""/>
        <p:cNvGrpSpPr/>
        <p:nvPr/>
      </p:nvGrpSpPr>
      <p:grpSpPr>
        <a:xfrm>
          <a:off x="0" y="0"/>
          <a:ext cx="0" cy="0"/>
          <a:chOff x="0" y="0"/>
          <a:chExt cx="0" cy="0"/>
        </a:xfrm>
      </p:grpSpPr>
      <p:pic>
        <p:nvPicPr>
          <p:cNvPr id="12" name="図 2" descr="図 2"/>
          <p:cNvPicPr>
            <a:picLocks noChangeAspect="1"/>
          </p:cNvPicPr>
          <p:nvPr/>
        </p:nvPicPr>
        <p:blipFill>
          <a:blip r:embed="rId2"/>
          <a:stretch>
            <a:fillRect/>
          </a:stretch>
        </p:blipFill>
        <p:spPr>
          <a:xfrm>
            <a:off x="0" y="0"/>
            <a:ext cx="11145839" cy="6858000"/>
          </a:xfrm>
          <a:prstGeom prst="rect">
            <a:avLst/>
          </a:prstGeom>
          <a:ln w="12700">
            <a:miter lim="400000"/>
          </a:ln>
        </p:spPr>
      </p:pic>
      <p:pic>
        <p:nvPicPr>
          <p:cNvPr id="13" name="図 30" descr="図 30"/>
          <p:cNvPicPr>
            <a:picLocks noChangeAspect="1"/>
          </p:cNvPicPr>
          <p:nvPr/>
        </p:nvPicPr>
        <p:blipFill>
          <a:blip r:embed="rId3"/>
          <a:stretch>
            <a:fillRect/>
          </a:stretch>
        </p:blipFill>
        <p:spPr>
          <a:xfrm>
            <a:off x="532" y="0"/>
            <a:ext cx="11144779" cy="6858000"/>
          </a:xfrm>
          <a:prstGeom prst="rect">
            <a:avLst/>
          </a:prstGeom>
          <a:ln w="12700">
            <a:miter lim="400000"/>
          </a:ln>
        </p:spPr>
      </p:pic>
      <p:sp>
        <p:nvSpPr>
          <p:cNvPr id="14" name="コンテンツ プレースホルダー 6"/>
          <p:cNvSpPr txBox="1"/>
          <p:nvPr/>
        </p:nvSpPr>
        <p:spPr>
          <a:xfrm>
            <a:off x="8046725" y="6672099"/>
            <a:ext cx="2961986"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t> / © AISIN CORPORATION All Rights Reserved.</a:t>
            </a:r>
          </a:p>
        </p:txBody>
      </p:sp>
      <p:sp>
        <p:nvSpPr>
          <p:cNvPr id="15" name="本文レベル1…"/>
          <p:cNvSpPr txBox="1">
            <a:spLocks noGrp="1"/>
          </p:cNvSpPr>
          <p:nvPr>
            <p:ph type="body" sz="half" idx="1" hasCustomPrompt="1"/>
          </p:nvPr>
        </p:nvSpPr>
        <p:spPr>
          <a:xfrm>
            <a:off x="493665" y="2360932"/>
            <a:ext cx="9323229" cy="2088233"/>
          </a:xfrm>
          <a:prstGeom prst="rect">
            <a:avLst/>
          </a:prstGeom>
        </p:spPr>
        <p:txBody>
          <a:bodyPr lIns="0" tIns="0" rIns="0" bIns="0" anchor="ctr">
            <a:normAutofit/>
          </a:bodyPr>
          <a:lstStyle>
            <a:lvl1pPr marL="0" indent="0">
              <a:spcBef>
                <a:spcPts val="0"/>
              </a:spcBef>
              <a:defRPr sz="3200">
                <a:solidFill>
                  <a:srgbClr val="FFFFFF"/>
                </a:solidFill>
                <a:effectLst>
                  <a:outerShdw blurRad="38100" dist="38100" dir="2700000" rotWithShape="0">
                    <a:srgbClr val="000000">
                      <a:alpha val="43137"/>
                    </a:srgbClr>
                  </a:outerShdw>
                </a:effectLst>
              </a:defRPr>
            </a:lvl1pPr>
            <a:lvl2pPr marL="0" indent="417972">
              <a:spcBef>
                <a:spcPts val="0"/>
              </a:spcBef>
              <a:buSzTx/>
              <a:buNone/>
              <a:defRPr sz="3200">
                <a:solidFill>
                  <a:srgbClr val="FFFFFF"/>
                </a:solidFill>
                <a:effectLst>
                  <a:outerShdw blurRad="38100" dist="38100" dir="2700000" rotWithShape="0">
                    <a:srgbClr val="000000">
                      <a:alpha val="43137"/>
                    </a:srgbClr>
                  </a:outerShdw>
                </a:effectLst>
              </a:defRPr>
            </a:lvl2pPr>
            <a:lvl3pPr marL="0" indent="835944">
              <a:spcBef>
                <a:spcPts val="0"/>
              </a:spcBef>
              <a:buSzTx/>
              <a:buNone/>
              <a:defRPr sz="3200">
                <a:solidFill>
                  <a:srgbClr val="FFFFFF"/>
                </a:solidFill>
                <a:effectLst>
                  <a:outerShdw blurRad="38100" dist="38100" dir="2700000" rotWithShape="0">
                    <a:srgbClr val="000000">
                      <a:alpha val="43137"/>
                    </a:srgbClr>
                  </a:outerShdw>
                </a:effectLst>
              </a:defRPr>
            </a:lvl3pPr>
            <a:lvl4pPr marL="0" indent="1253916">
              <a:spcBef>
                <a:spcPts val="0"/>
              </a:spcBef>
              <a:buSzTx/>
              <a:buNone/>
              <a:defRPr sz="3200">
                <a:solidFill>
                  <a:srgbClr val="FFFFFF"/>
                </a:solidFill>
                <a:effectLst>
                  <a:outerShdw blurRad="38100" dist="38100" dir="2700000" rotWithShape="0">
                    <a:srgbClr val="000000">
                      <a:alpha val="43137"/>
                    </a:srgbClr>
                  </a:outerShdw>
                </a:effectLst>
              </a:defRPr>
            </a:lvl4pPr>
            <a:lvl5pPr marL="0" indent="1671889">
              <a:spcBef>
                <a:spcPts val="0"/>
              </a:spcBef>
              <a:buSzTx/>
              <a:buNone/>
              <a:defRPr sz="3200">
                <a:solidFill>
                  <a:srgbClr val="FFFFFF"/>
                </a:solidFill>
                <a:effectLst>
                  <a:outerShdw blurRad="38100" dist="38100" dir="2700000" rotWithShape="0">
                    <a:srgbClr val="000000">
                      <a:alpha val="43137"/>
                    </a:srgbClr>
                  </a:outerShdw>
                </a:effectLst>
              </a:defRPr>
            </a:lvl5pPr>
          </a:lstStyle>
          <a:p>
            <a:r>
              <a:t>資料タイトル メイリオ36pt</a:t>
            </a:r>
          </a:p>
          <a:p>
            <a:pPr lvl="1"/>
            <a:endParaRPr/>
          </a:p>
          <a:p>
            <a:pPr lvl="2"/>
            <a:endParaRPr/>
          </a:p>
          <a:p>
            <a:pPr lvl="3"/>
            <a:endParaRPr/>
          </a:p>
          <a:p>
            <a:pPr lvl="4"/>
            <a:endParaRPr/>
          </a:p>
        </p:txBody>
      </p:sp>
      <p:sp>
        <p:nvSpPr>
          <p:cNvPr id="16" name="テキスト プレースホルダー 2"/>
          <p:cNvSpPr>
            <a:spLocks noGrp="1"/>
          </p:cNvSpPr>
          <p:nvPr>
            <p:ph type="body" sz="quarter" idx="21" hasCustomPrompt="1"/>
          </p:nvPr>
        </p:nvSpPr>
        <p:spPr>
          <a:xfrm>
            <a:off x="493664" y="4732632"/>
            <a:ext cx="7158102" cy="1444730"/>
          </a:xfrm>
          <a:prstGeom prst="rect">
            <a:avLst/>
          </a:prstGeom>
        </p:spPr>
        <p:txBody>
          <a:bodyPr lIns="0" tIns="0" rIns="0" bIns="0">
            <a:normAutofit/>
          </a:bodyPr>
          <a:lstStyle>
            <a:lvl1pPr marL="0" indent="0">
              <a:defRPr sz="2100">
                <a:solidFill>
                  <a:srgbClr val="FFFFFF"/>
                </a:solidFill>
              </a:defRPr>
            </a:lvl1pPr>
          </a:lstStyle>
          <a:p>
            <a:r>
              <a:t>会社・部署名・発表者氏名 メイリオ24pt</a:t>
            </a:r>
          </a:p>
        </p:txBody>
      </p:sp>
      <p:sp>
        <p:nvSpPr>
          <p:cNvPr id="17"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表紙［関係者外秘］">
    <p:spTree>
      <p:nvGrpSpPr>
        <p:cNvPr id="1" name=""/>
        <p:cNvGrpSpPr/>
        <p:nvPr/>
      </p:nvGrpSpPr>
      <p:grpSpPr>
        <a:xfrm>
          <a:off x="0" y="0"/>
          <a:ext cx="0" cy="0"/>
          <a:chOff x="0" y="0"/>
          <a:chExt cx="0" cy="0"/>
        </a:xfrm>
      </p:grpSpPr>
      <p:pic>
        <p:nvPicPr>
          <p:cNvPr id="24" name="図 2" descr="図 2"/>
          <p:cNvPicPr>
            <a:picLocks noChangeAspect="1"/>
          </p:cNvPicPr>
          <p:nvPr/>
        </p:nvPicPr>
        <p:blipFill>
          <a:blip r:embed="rId2"/>
          <a:stretch>
            <a:fillRect/>
          </a:stretch>
        </p:blipFill>
        <p:spPr>
          <a:xfrm>
            <a:off x="0" y="0"/>
            <a:ext cx="11145839" cy="6858000"/>
          </a:xfrm>
          <a:prstGeom prst="rect">
            <a:avLst/>
          </a:prstGeom>
          <a:ln w="12700">
            <a:miter lim="400000"/>
          </a:ln>
        </p:spPr>
      </p:pic>
      <p:pic>
        <p:nvPicPr>
          <p:cNvPr id="25" name="図 30" descr="図 30"/>
          <p:cNvPicPr>
            <a:picLocks noChangeAspect="1"/>
          </p:cNvPicPr>
          <p:nvPr/>
        </p:nvPicPr>
        <p:blipFill>
          <a:blip r:embed="rId3"/>
          <a:stretch>
            <a:fillRect/>
          </a:stretch>
        </p:blipFill>
        <p:spPr>
          <a:xfrm>
            <a:off x="532" y="0"/>
            <a:ext cx="11144779" cy="6858000"/>
          </a:xfrm>
          <a:prstGeom prst="rect">
            <a:avLst/>
          </a:prstGeom>
          <a:ln w="12700">
            <a:miter lim="400000"/>
          </a:ln>
        </p:spPr>
      </p:pic>
      <p:sp>
        <p:nvSpPr>
          <p:cNvPr id="26" name="コンテンツ プレースホルダー 6"/>
          <p:cNvSpPr txBox="1"/>
          <p:nvPr/>
        </p:nvSpPr>
        <p:spPr>
          <a:xfrm>
            <a:off x="8046725" y="6672099"/>
            <a:ext cx="2961986"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t> / © AISIN CORPORATION All Rights Reserved.</a:t>
            </a:r>
          </a:p>
        </p:txBody>
      </p:sp>
      <p:pic>
        <p:nvPicPr>
          <p:cNvPr id="27" name="図 2" descr="図 2"/>
          <p:cNvPicPr>
            <a:picLocks noChangeAspect="1"/>
          </p:cNvPicPr>
          <p:nvPr/>
        </p:nvPicPr>
        <p:blipFill>
          <a:blip r:embed="rId4"/>
          <a:stretch>
            <a:fillRect/>
          </a:stretch>
        </p:blipFill>
        <p:spPr>
          <a:xfrm>
            <a:off x="2093709" y="0"/>
            <a:ext cx="9052130" cy="6858000"/>
          </a:xfrm>
          <a:prstGeom prst="rect">
            <a:avLst/>
          </a:prstGeom>
          <a:ln w="12700">
            <a:miter lim="400000"/>
          </a:ln>
        </p:spPr>
      </p:pic>
      <p:sp>
        <p:nvSpPr>
          <p:cNvPr id="28" name="本文レベル1…"/>
          <p:cNvSpPr txBox="1">
            <a:spLocks noGrp="1"/>
          </p:cNvSpPr>
          <p:nvPr>
            <p:ph type="body" sz="half" idx="1" hasCustomPrompt="1"/>
          </p:nvPr>
        </p:nvSpPr>
        <p:spPr>
          <a:xfrm>
            <a:off x="493665" y="2360932"/>
            <a:ext cx="9323229" cy="2088233"/>
          </a:xfrm>
          <a:prstGeom prst="rect">
            <a:avLst/>
          </a:prstGeom>
        </p:spPr>
        <p:txBody>
          <a:bodyPr lIns="0" tIns="0" rIns="0" bIns="0" anchor="ctr">
            <a:normAutofit/>
          </a:bodyPr>
          <a:lstStyle>
            <a:lvl1pPr marL="0" indent="0">
              <a:spcBef>
                <a:spcPts val="0"/>
              </a:spcBef>
              <a:defRPr sz="3200">
                <a:solidFill>
                  <a:srgbClr val="FFFFFF"/>
                </a:solidFill>
                <a:effectLst>
                  <a:outerShdw blurRad="38100" dist="38100" dir="2700000" rotWithShape="0">
                    <a:srgbClr val="000000">
                      <a:alpha val="43137"/>
                    </a:srgbClr>
                  </a:outerShdw>
                </a:effectLst>
              </a:defRPr>
            </a:lvl1pPr>
            <a:lvl2pPr marL="0" indent="417972">
              <a:spcBef>
                <a:spcPts val="0"/>
              </a:spcBef>
              <a:buSzTx/>
              <a:buNone/>
              <a:defRPr sz="3200">
                <a:solidFill>
                  <a:srgbClr val="FFFFFF"/>
                </a:solidFill>
                <a:effectLst>
                  <a:outerShdw blurRad="38100" dist="38100" dir="2700000" rotWithShape="0">
                    <a:srgbClr val="000000">
                      <a:alpha val="43137"/>
                    </a:srgbClr>
                  </a:outerShdw>
                </a:effectLst>
              </a:defRPr>
            </a:lvl2pPr>
            <a:lvl3pPr marL="0" indent="835944">
              <a:spcBef>
                <a:spcPts val="0"/>
              </a:spcBef>
              <a:buSzTx/>
              <a:buNone/>
              <a:defRPr sz="3200">
                <a:solidFill>
                  <a:srgbClr val="FFFFFF"/>
                </a:solidFill>
                <a:effectLst>
                  <a:outerShdw blurRad="38100" dist="38100" dir="2700000" rotWithShape="0">
                    <a:srgbClr val="000000">
                      <a:alpha val="43137"/>
                    </a:srgbClr>
                  </a:outerShdw>
                </a:effectLst>
              </a:defRPr>
            </a:lvl3pPr>
            <a:lvl4pPr marL="0" indent="1253916">
              <a:spcBef>
                <a:spcPts val="0"/>
              </a:spcBef>
              <a:buSzTx/>
              <a:buNone/>
              <a:defRPr sz="3200">
                <a:solidFill>
                  <a:srgbClr val="FFFFFF"/>
                </a:solidFill>
                <a:effectLst>
                  <a:outerShdw blurRad="38100" dist="38100" dir="2700000" rotWithShape="0">
                    <a:srgbClr val="000000">
                      <a:alpha val="43137"/>
                    </a:srgbClr>
                  </a:outerShdw>
                </a:effectLst>
              </a:defRPr>
            </a:lvl4pPr>
            <a:lvl5pPr marL="0" indent="1671889">
              <a:spcBef>
                <a:spcPts val="0"/>
              </a:spcBef>
              <a:buSzTx/>
              <a:buNone/>
              <a:defRPr sz="3200">
                <a:solidFill>
                  <a:srgbClr val="FFFFFF"/>
                </a:solidFill>
                <a:effectLst>
                  <a:outerShdw blurRad="38100" dist="38100" dir="2700000" rotWithShape="0">
                    <a:srgbClr val="000000">
                      <a:alpha val="43137"/>
                    </a:srgbClr>
                  </a:outerShdw>
                </a:effectLst>
              </a:defRPr>
            </a:lvl5pPr>
          </a:lstStyle>
          <a:p>
            <a:r>
              <a:t>資料タイトル メイリオ36pt</a:t>
            </a:r>
          </a:p>
          <a:p>
            <a:pPr lvl="1"/>
            <a:endParaRPr/>
          </a:p>
          <a:p>
            <a:pPr lvl="2"/>
            <a:endParaRPr/>
          </a:p>
          <a:p>
            <a:pPr lvl="3"/>
            <a:endParaRPr/>
          </a:p>
          <a:p>
            <a:pPr lvl="4"/>
            <a:endParaRPr/>
          </a:p>
        </p:txBody>
      </p:sp>
      <p:sp>
        <p:nvSpPr>
          <p:cNvPr id="29" name="テキスト プレースホルダー 2"/>
          <p:cNvSpPr>
            <a:spLocks noGrp="1"/>
          </p:cNvSpPr>
          <p:nvPr>
            <p:ph type="body" sz="quarter" idx="21" hasCustomPrompt="1"/>
          </p:nvPr>
        </p:nvSpPr>
        <p:spPr>
          <a:xfrm>
            <a:off x="493664" y="4732632"/>
            <a:ext cx="7158102" cy="1444730"/>
          </a:xfrm>
          <a:prstGeom prst="rect">
            <a:avLst/>
          </a:prstGeom>
        </p:spPr>
        <p:txBody>
          <a:bodyPr lIns="0" tIns="0" rIns="0" bIns="0">
            <a:normAutofit/>
          </a:bodyPr>
          <a:lstStyle>
            <a:lvl1pPr marL="0" indent="0">
              <a:defRPr sz="2100">
                <a:solidFill>
                  <a:srgbClr val="FFFFFF"/>
                </a:solidFill>
              </a:defRPr>
            </a:lvl1pPr>
          </a:lstStyle>
          <a:p>
            <a:r>
              <a:t>会社・部署名・発表者氏名 メイリオ24pt</a:t>
            </a:r>
          </a:p>
        </p:txBody>
      </p:sp>
      <p:sp>
        <p:nvSpPr>
          <p:cNvPr id="30" name="テキスト ボックス 6"/>
          <p:cNvSpPr txBox="1"/>
          <p:nvPr/>
        </p:nvSpPr>
        <p:spPr>
          <a:xfrm>
            <a:off x="10191433" y="510579"/>
            <a:ext cx="661374"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800" b="1">
                <a:solidFill>
                  <a:srgbClr val="D21E23"/>
                </a:solidFill>
                <a:latin typeface="Meiryo UI"/>
                <a:ea typeface="Meiryo UI"/>
                <a:cs typeface="Meiryo UI"/>
                <a:sym typeface="Meiryo UI"/>
              </a:defRPr>
            </a:pPr>
            <a:r>
              <a:t>TQM推進部</a:t>
            </a:r>
          </a:p>
        </p:txBody>
      </p:sp>
      <p:sp>
        <p:nvSpPr>
          <p:cNvPr id="31"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表紙［秘］">
    <p:spTree>
      <p:nvGrpSpPr>
        <p:cNvPr id="1" name=""/>
        <p:cNvGrpSpPr/>
        <p:nvPr/>
      </p:nvGrpSpPr>
      <p:grpSpPr>
        <a:xfrm>
          <a:off x="0" y="0"/>
          <a:ext cx="0" cy="0"/>
          <a:chOff x="0" y="0"/>
          <a:chExt cx="0" cy="0"/>
        </a:xfrm>
      </p:grpSpPr>
      <p:pic>
        <p:nvPicPr>
          <p:cNvPr id="38" name="図 2" descr="図 2"/>
          <p:cNvPicPr>
            <a:picLocks noChangeAspect="1"/>
          </p:cNvPicPr>
          <p:nvPr/>
        </p:nvPicPr>
        <p:blipFill>
          <a:blip r:embed="rId2"/>
          <a:stretch>
            <a:fillRect/>
          </a:stretch>
        </p:blipFill>
        <p:spPr>
          <a:xfrm>
            <a:off x="0" y="0"/>
            <a:ext cx="11145839" cy="6858000"/>
          </a:xfrm>
          <a:prstGeom prst="rect">
            <a:avLst/>
          </a:prstGeom>
          <a:ln w="12700">
            <a:miter lim="400000"/>
          </a:ln>
        </p:spPr>
      </p:pic>
      <p:pic>
        <p:nvPicPr>
          <p:cNvPr id="39" name="図 30" descr="図 30"/>
          <p:cNvPicPr>
            <a:picLocks noChangeAspect="1"/>
          </p:cNvPicPr>
          <p:nvPr/>
        </p:nvPicPr>
        <p:blipFill>
          <a:blip r:embed="rId3"/>
          <a:stretch>
            <a:fillRect/>
          </a:stretch>
        </p:blipFill>
        <p:spPr>
          <a:xfrm>
            <a:off x="532" y="0"/>
            <a:ext cx="11144779" cy="6858000"/>
          </a:xfrm>
          <a:prstGeom prst="rect">
            <a:avLst/>
          </a:prstGeom>
          <a:ln w="12700">
            <a:miter lim="400000"/>
          </a:ln>
        </p:spPr>
      </p:pic>
      <p:sp>
        <p:nvSpPr>
          <p:cNvPr id="40" name="コンテンツ プレースホルダー 6"/>
          <p:cNvSpPr txBox="1"/>
          <p:nvPr/>
        </p:nvSpPr>
        <p:spPr>
          <a:xfrm>
            <a:off x="8046725" y="6672099"/>
            <a:ext cx="2961986"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t> / © AISIN CORPORATION All Rights Reserved.</a:t>
            </a:r>
          </a:p>
        </p:txBody>
      </p:sp>
      <p:pic>
        <p:nvPicPr>
          <p:cNvPr id="41" name="図 1" descr="図 1"/>
          <p:cNvPicPr>
            <a:picLocks noChangeAspect="1"/>
          </p:cNvPicPr>
          <p:nvPr/>
        </p:nvPicPr>
        <p:blipFill>
          <a:blip r:embed="rId4"/>
          <a:stretch>
            <a:fillRect/>
          </a:stretch>
        </p:blipFill>
        <p:spPr>
          <a:xfrm>
            <a:off x="2789359" y="0"/>
            <a:ext cx="8356481" cy="6858000"/>
          </a:xfrm>
          <a:prstGeom prst="rect">
            <a:avLst/>
          </a:prstGeom>
          <a:ln w="12700">
            <a:miter lim="400000"/>
          </a:ln>
        </p:spPr>
      </p:pic>
      <p:sp>
        <p:nvSpPr>
          <p:cNvPr id="42" name="本文レベル1…"/>
          <p:cNvSpPr txBox="1">
            <a:spLocks noGrp="1"/>
          </p:cNvSpPr>
          <p:nvPr>
            <p:ph type="body" sz="half" idx="1" hasCustomPrompt="1"/>
          </p:nvPr>
        </p:nvSpPr>
        <p:spPr>
          <a:xfrm>
            <a:off x="493665" y="2360932"/>
            <a:ext cx="9323229" cy="2088233"/>
          </a:xfrm>
          <a:prstGeom prst="rect">
            <a:avLst/>
          </a:prstGeom>
        </p:spPr>
        <p:txBody>
          <a:bodyPr lIns="0" tIns="0" rIns="0" bIns="0" anchor="ctr">
            <a:normAutofit/>
          </a:bodyPr>
          <a:lstStyle>
            <a:lvl1pPr marL="0" indent="0">
              <a:spcBef>
                <a:spcPts val="0"/>
              </a:spcBef>
              <a:defRPr sz="3200">
                <a:solidFill>
                  <a:srgbClr val="FFFFFF"/>
                </a:solidFill>
                <a:effectLst>
                  <a:outerShdw blurRad="38100" dist="38100" dir="2700000" rotWithShape="0">
                    <a:srgbClr val="000000">
                      <a:alpha val="43137"/>
                    </a:srgbClr>
                  </a:outerShdw>
                </a:effectLst>
              </a:defRPr>
            </a:lvl1pPr>
            <a:lvl2pPr marL="0" indent="417972">
              <a:spcBef>
                <a:spcPts val="0"/>
              </a:spcBef>
              <a:buSzTx/>
              <a:buNone/>
              <a:defRPr sz="3200">
                <a:solidFill>
                  <a:srgbClr val="FFFFFF"/>
                </a:solidFill>
                <a:effectLst>
                  <a:outerShdw blurRad="38100" dist="38100" dir="2700000" rotWithShape="0">
                    <a:srgbClr val="000000">
                      <a:alpha val="43137"/>
                    </a:srgbClr>
                  </a:outerShdw>
                </a:effectLst>
              </a:defRPr>
            </a:lvl2pPr>
            <a:lvl3pPr marL="0" indent="835944">
              <a:spcBef>
                <a:spcPts val="0"/>
              </a:spcBef>
              <a:buSzTx/>
              <a:buNone/>
              <a:defRPr sz="3200">
                <a:solidFill>
                  <a:srgbClr val="FFFFFF"/>
                </a:solidFill>
                <a:effectLst>
                  <a:outerShdw blurRad="38100" dist="38100" dir="2700000" rotWithShape="0">
                    <a:srgbClr val="000000">
                      <a:alpha val="43137"/>
                    </a:srgbClr>
                  </a:outerShdw>
                </a:effectLst>
              </a:defRPr>
            </a:lvl3pPr>
            <a:lvl4pPr marL="0" indent="1253916">
              <a:spcBef>
                <a:spcPts val="0"/>
              </a:spcBef>
              <a:buSzTx/>
              <a:buNone/>
              <a:defRPr sz="3200">
                <a:solidFill>
                  <a:srgbClr val="FFFFFF"/>
                </a:solidFill>
                <a:effectLst>
                  <a:outerShdw blurRad="38100" dist="38100" dir="2700000" rotWithShape="0">
                    <a:srgbClr val="000000">
                      <a:alpha val="43137"/>
                    </a:srgbClr>
                  </a:outerShdw>
                </a:effectLst>
              </a:defRPr>
            </a:lvl4pPr>
            <a:lvl5pPr marL="0" indent="1671889">
              <a:spcBef>
                <a:spcPts val="0"/>
              </a:spcBef>
              <a:buSzTx/>
              <a:buNone/>
              <a:defRPr sz="3200">
                <a:solidFill>
                  <a:srgbClr val="FFFFFF"/>
                </a:solidFill>
                <a:effectLst>
                  <a:outerShdw blurRad="38100" dist="38100" dir="2700000" rotWithShape="0">
                    <a:srgbClr val="000000">
                      <a:alpha val="43137"/>
                    </a:srgbClr>
                  </a:outerShdw>
                </a:effectLst>
              </a:defRPr>
            </a:lvl5pPr>
          </a:lstStyle>
          <a:p>
            <a:r>
              <a:t>資料タイトル メイリオ36pt</a:t>
            </a:r>
          </a:p>
          <a:p>
            <a:pPr lvl="1"/>
            <a:endParaRPr/>
          </a:p>
          <a:p>
            <a:pPr lvl="2"/>
            <a:endParaRPr/>
          </a:p>
          <a:p>
            <a:pPr lvl="3"/>
            <a:endParaRPr/>
          </a:p>
          <a:p>
            <a:pPr lvl="4"/>
            <a:endParaRPr/>
          </a:p>
        </p:txBody>
      </p:sp>
      <p:sp>
        <p:nvSpPr>
          <p:cNvPr id="43" name="テキスト プレースホルダー 2"/>
          <p:cNvSpPr>
            <a:spLocks noGrp="1"/>
          </p:cNvSpPr>
          <p:nvPr>
            <p:ph type="body" sz="quarter" idx="21" hasCustomPrompt="1"/>
          </p:nvPr>
        </p:nvSpPr>
        <p:spPr>
          <a:xfrm>
            <a:off x="493664" y="4732632"/>
            <a:ext cx="7158102" cy="1444730"/>
          </a:xfrm>
          <a:prstGeom prst="rect">
            <a:avLst/>
          </a:prstGeom>
        </p:spPr>
        <p:txBody>
          <a:bodyPr lIns="0" tIns="0" rIns="0" bIns="0">
            <a:normAutofit/>
          </a:bodyPr>
          <a:lstStyle>
            <a:lvl1pPr marL="0" indent="0">
              <a:defRPr sz="2100">
                <a:solidFill>
                  <a:srgbClr val="FFFFFF"/>
                </a:solidFill>
              </a:defRPr>
            </a:lvl1pPr>
          </a:lstStyle>
          <a:p>
            <a:r>
              <a:t>会社・部署名・発表者氏名 メイリオ24pt</a:t>
            </a:r>
          </a:p>
        </p:txBody>
      </p:sp>
      <p:sp>
        <p:nvSpPr>
          <p:cNvPr id="44" name="テキスト ボックス 7"/>
          <p:cNvSpPr txBox="1"/>
          <p:nvPr/>
        </p:nvSpPr>
        <p:spPr>
          <a:xfrm>
            <a:off x="10213265" y="581240"/>
            <a:ext cx="669369" cy="205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600" b="1">
                <a:solidFill>
                  <a:srgbClr val="D21E23"/>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部</a:t>
            </a:r>
          </a:p>
        </p:txBody>
      </p:sp>
      <p:sp>
        <p:nvSpPr>
          <p:cNvPr id="4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表紙［極秘］">
    <p:spTree>
      <p:nvGrpSpPr>
        <p:cNvPr id="1" name=""/>
        <p:cNvGrpSpPr/>
        <p:nvPr/>
      </p:nvGrpSpPr>
      <p:grpSpPr>
        <a:xfrm>
          <a:off x="0" y="0"/>
          <a:ext cx="0" cy="0"/>
          <a:chOff x="0" y="0"/>
          <a:chExt cx="0" cy="0"/>
        </a:xfrm>
      </p:grpSpPr>
      <p:pic>
        <p:nvPicPr>
          <p:cNvPr id="52" name="図 2" descr="図 2"/>
          <p:cNvPicPr>
            <a:picLocks noChangeAspect="1"/>
          </p:cNvPicPr>
          <p:nvPr/>
        </p:nvPicPr>
        <p:blipFill>
          <a:blip r:embed="rId2"/>
          <a:stretch>
            <a:fillRect/>
          </a:stretch>
        </p:blipFill>
        <p:spPr>
          <a:xfrm>
            <a:off x="0" y="0"/>
            <a:ext cx="11145839" cy="6858000"/>
          </a:xfrm>
          <a:prstGeom prst="rect">
            <a:avLst/>
          </a:prstGeom>
          <a:ln w="12700">
            <a:miter lim="400000"/>
          </a:ln>
        </p:spPr>
      </p:pic>
      <p:pic>
        <p:nvPicPr>
          <p:cNvPr id="53" name="図 30" descr="図 30"/>
          <p:cNvPicPr>
            <a:picLocks noChangeAspect="1"/>
          </p:cNvPicPr>
          <p:nvPr/>
        </p:nvPicPr>
        <p:blipFill>
          <a:blip r:embed="rId3"/>
          <a:stretch>
            <a:fillRect/>
          </a:stretch>
        </p:blipFill>
        <p:spPr>
          <a:xfrm>
            <a:off x="532" y="0"/>
            <a:ext cx="11144779" cy="6858000"/>
          </a:xfrm>
          <a:prstGeom prst="rect">
            <a:avLst/>
          </a:prstGeom>
          <a:ln w="12700">
            <a:miter lim="400000"/>
          </a:ln>
        </p:spPr>
      </p:pic>
      <p:sp>
        <p:nvSpPr>
          <p:cNvPr id="54" name="コンテンツ プレースホルダー 6"/>
          <p:cNvSpPr txBox="1"/>
          <p:nvPr/>
        </p:nvSpPr>
        <p:spPr>
          <a:xfrm>
            <a:off x="8046725" y="6672099"/>
            <a:ext cx="2961986"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t> / © AISIN CORPORATION All Rights Reserved.</a:t>
            </a:r>
          </a:p>
        </p:txBody>
      </p:sp>
      <p:pic>
        <p:nvPicPr>
          <p:cNvPr id="55" name="図 2" descr="図 2"/>
          <p:cNvPicPr>
            <a:picLocks noChangeAspect="1"/>
          </p:cNvPicPr>
          <p:nvPr/>
        </p:nvPicPr>
        <p:blipFill>
          <a:blip r:embed="rId4"/>
          <a:stretch>
            <a:fillRect/>
          </a:stretch>
        </p:blipFill>
        <p:spPr>
          <a:xfrm>
            <a:off x="2093709" y="0"/>
            <a:ext cx="9052130" cy="6858000"/>
          </a:xfrm>
          <a:prstGeom prst="rect">
            <a:avLst/>
          </a:prstGeom>
          <a:ln w="12700">
            <a:miter lim="400000"/>
          </a:ln>
        </p:spPr>
      </p:pic>
      <p:sp>
        <p:nvSpPr>
          <p:cNvPr id="56" name="本文レベル1…"/>
          <p:cNvSpPr txBox="1">
            <a:spLocks noGrp="1"/>
          </p:cNvSpPr>
          <p:nvPr>
            <p:ph type="body" sz="half" idx="1" hasCustomPrompt="1"/>
          </p:nvPr>
        </p:nvSpPr>
        <p:spPr>
          <a:xfrm>
            <a:off x="493665" y="2360932"/>
            <a:ext cx="9323229" cy="2088233"/>
          </a:xfrm>
          <a:prstGeom prst="rect">
            <a:avLst/>
          </a:prstGeom>
        </p:spPr>
        <p:txBody>
          <a:bodyPr lIns="0" tIns="0" rIns="0" bIns="0" anchor="ctr">
            <a:normAutofit/>
          </a:bodyPr>
          <a:lstStyle>
            <a:lvl1pPr marL="0" indent="0">
              <a:spcBef>
                <a:spcPts val="0"/>
              </a:spcBef>
              <a:defRPr sz="3200">
                <a:solidFill>
                  <a:srgbClr val="FFFFFF"/>
                </a:solidFill>
                <a:effectLst>
                  <a:outerShdw blurRad="38100" dist="38100" dir="2700000" rotWithShape="0">
                    <a:srgbClr val="000000">
                      <a:alpha val="43137"/>
                    </a:srgbClr>
                  </a:outerShdw>
                </a:effectLst>
              </a:defRPr>
            </a:lvl1pPr>
            <a:lvl2pPr marL="0" indent="417972">
              <a:spcBef>
                <a:spcPts val="0"/>
              </a:spcBef>
              <a:buSzTx/>
              <a:buNone/>
              <a:defRPr sz="3200">
                <a:solidFill>
                  <a:srgbClr val="FFFFFF"/>
                </a:solidFill>
                <a:effectLst>
                  <a:outerShdw blurRad="38100" dist="38100" dir="2700000" rotWithShape="0">
                    <a:srgbClr val="000000">
                      <a:alpha val="43137"/>
                    </a:srgbClr>
                  </a:outerShdw>
                </a:effectLst>
              </a:defRPr>
            </a:lvl2pPr>
            <a:lvl3pPr marL="0" indent="835944">
              <a:spcBef>
                <a:spcPts val="0"/>
              </a:spcBef>
              <a:buSzTx/>
              <a:buNone/>
              <a:defRPr sz="3200">
                <a:solidFill>
                  <a:srgbClr val="FFFFFF"/>
                </a:solidFill>
                <a:effectLst>
                  <a:outerShdw blurRad="38100" dist="38100" dir="2700000" rotWithShape="0">
                    <a:srgbClr val="000000">
                      <a:alpha val="43137"/>
                    </a:srgbClr>
                  </a:outerShdw>
                </a:effectLst>
              </a:defRPr>
            </a:lvl3pPr>
            <a:lvl4pPr marL="0" indent="1253916">
              <a:spcBef>
                <a:spcPts val="0"/>
              </a:spcBef>
              <a:buSzTx/>
              <a:buNone/>
              <a:defRPr sz="3200">
                <a:solidFill>
                  <a:srgbClr val="FFFFFF"/>
                </a:solidFill>
                <a:effectLst>
                  <a:outerShdw blurRad="38100" dist="38100" dir="2700000" rotWithShape="0">
                    <a:srgbClr val="000000">
                      <a:alpha val="43137"/>
                    </a:srgbClr>
                  </a:outerShdw>
                </a:effectLst>
              </a:defRPr>
            </a:lvl4pPr>
            <a:lvl5pPr marL="0" indent="1671889">
              <a:spcBef>
                <a:spcPts val="0"/>
              </a:spcBef>
              <a:buSzTx/>
              <a:buNone/>
              <a:defRPr sz="3200">
                <a:solidFill>
                  <a:srgbClr val="FFFFFF"/>
                </a:solidFill>
                <a:effectLst>
                  <a:outerShdw blurRad="38100" dist="38100" dir="2700000" rotWithShape="0">
                    <a:srgbClr val="000000">
                      <a:alpha val="43137"/>
                    </a:srgbClr>
                  </a:outerShdw>
                </a:effectLst>
              </a:defRPr>
            </a:lvl5pPr>
          </a:lstStyle>
          <a:p>
            <a:r>
              <a:t>資料タイトル メイリオ36pt</a:t>
            </a:r>
          </a:p>
          <a:p>
            <a:pPr lvl="1"/>
            <a:endParaRPr/>
          </a:p>
          <a:p>
            <a:pPr lvl="2"/>
            <a:endParaRPr/>
          </a:p>
          <a:p>
            <a:pPr lvl="3"/>
            <a:endParaRPr/>
          </a:p>
          <a:p>
            <a:pPr lvl="4"/>
            <a:endParaRPr/>
          </a:p>
        </p:txBody>
      </p:sp>
      <p:sp>
        <p:nvSpPr>
          <p:cNvPr id="57" name="テキスト プレースホルダー 2"/>
          <p:cNvSpPr>
            <a:spLocks noGrp="1"/>
          </p:cNvSpPr>
          <p:nvPr>
            <p:ph type="body" sz="quarter" idx="21" hasCustomPrompt="1"/>
          </p:nvPr>
        </p:nvSpPr>
        <p:spPr>
          <a:xfrm>
            <a:off x="493664" y="4732632"/>
            <a:ext cx="7158102" cy="1444730"/>
          </a:xfrm>
          <a:prstGeom prst="rect">
            <a:avLst/>
          </a:prstGeom>
        </p:spPr>
        <p:txBody>
          <a:bodyPr lIns="0" tIns="0" rIns="0" bIns="0">
            <a:normAutofit/>
          </a:bodyPr>
          <a:lstStyle>
            <a:lvl1pPr marL="0" indent="0">
              <a:defRPr sz="2100">
                <a:solidFill>
                  <a:srgbClr val="FFFFFF"/>
                </a:solidFill>
              </a:defRPr>
            </a:lvl1pPr>
          </a:lstStyle>
          <a:p>
            <a:r>
              <a:t>会社・部署名・発表者氏名 メイリオ24pt</a:t>
            </a:r>
          </a:p>
        </p:txBody>
      </p:sp>
      <p:sp>
        <p:nvSpPr>
          <p:cNvPr id="58" name="テキスト ボックス 7"/>
          <p:cNvSpPr txBox="1"/>
          <p:nvPr/>
        </p:nvSpPr>
        <p:spPr>
          <a:xfrm>
            <a:off x="9788218" y="730664"/>
            <a:ext cx="1103077" cy="205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600" b="1">
                <a:solidFill>
                  <a:srgbClr val="D21E23"/>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年　　月　　日まで</a:t>
            </a:r>
          </a:p>
        </p:txBody>
      </p:sp>
      <p:sp>
        <p:nvSpPr>
          <p:cNvPr id="59" name="テキスト ボックス 8"/>
          <p:cNvSpPr txBox="1"/>
          <p:nvPr/>
        </p:nvSpPr>
        <p:spPr>
          <a:xfrm>
            <a:off x="10213265" y="581240"/>
            <a:ext cx="669369" cy="205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600" b="1">
                <a:solidFill>
                  <a:srgbClr val="D21E23"/>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部</a:t>
            </a:r>
          </a:p>
        </p:txBody>
      </p:sp>
      <p:sp>
        <p:nvSpPr>
          <p:cNvPr id="60"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最終頁">
    <p:spTree>
      <p:nvGrpSpPr>
        <p:cNvPr id="1" name=""/>
        <p:cNvGrpSpPr/>
        <p:nvPr/>
      </p:nvGrpSpPr>
      <p:grpSpPr>
        <a:xfrm>
          <a:off x="0" y="0"/>
          <a:ext cx="0" cy="0"/>
          <a:chOff x="0" y="0"/>
          <a:chExt cx="0" cy="0"/>
        </a:xfrm>
      </p:grpSpPr>
      <p:sp>
        <p:nvSpPr>
          <p:cNvPr id="67"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目次">
    <p:spTree>
      <p:nvGrpSpPr>
        <p:cNvPr id="1" name=""/>
        <p:cNvGrpSpPr/>
        <p:nvPr/>
      </p:nvGrpSpPr>
      <p:grpSpPr>
        <a:xfrm>
          <a:off x="0" y="0"/>
          <a:ext cx="0" cy="0"/>
          <a:chOff x="0" y="0"/>
          <a:chExt cx="0" cy="0"/>
        </a:xfrm>
      </p:grpSpPr>
      <p:pic>
        <p:nvPicPr>
          <p:cNvPr id="74" name="図 1" descr="図 1"/>
          <p:cNvPicPr>
            <a:picLocks noChangeAspect="1"/>
          </p:cNvPicPr>
          <p:nvPr/>
        </p:nvPicPr>
        <p:blipFill>
          <a:blip r:embed="rId2"/>
          <a:stretch>
            <a:fillRect/>
          </a:stretch>
        </p:blipFill>
        <p:spPr>
          <a:xfrm>
            <a:off x="0" y="6596818"/>
            <a:ext cx="11145839" cy="261183"/>
          </a:xfrm>
          <a:prstGeom prst="rect">
            <a:avLst/>
          </a:prstGeom>
          <a:ln w="12700">
            <a:miter lim="400000"/>
          </a:ln>
        </p:spPr>
      </p:pic>
      <p:sp>
        <p:nvSpPr>
          <p:cNvPr id="75" name="コンテンツ プレースホルダー 6"/>
          <p:cNvSpPr txBox="1"/>
          <p:nvPr/>
        </p:nvSpPr>
        <p:spPr>
          <a:xfrm>
            <a:off x="7398380" y="6672099"/>
            <a:ext cx="2961987"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t>/ © AISIN CORPORATION All Rights Reserved.</a:t>
            </a:r>
          </a:p>
        </p:txBody>
      </p:sp>
      <p:sp>
        <p:nvSpPr>
          <p:cNvPr id="76" name="スライド番号"/>
          <p:cNvSpPr txBox="1">
            <a:spLocks noGrp="1"/>
          </p:cNvSpPr>
          <p:nvPr>
            <p:ph type="sldNum" sz="quarter" idx="2"/>
          </p:nvPr>
        </p:nvSpPr>
        <p:spPr>
          <a:xfrm>
            <a:off x="10843614" y="6607924"/>
            <a:ext cx="273922" cy="248695"/>
          </a:xfrm>
          <a:prstGeom prst="rect">
            <a:avLst/>
          </a:prstGeom>
        </p:spPr>
        <p:txBody>
          <a:bodyPr lIns="41797" tIns="41797" rIns="41797" bIns="41797"/>
          <a:lstStyle>
            <a:lvl1pPr>
              <a:defRPr sz="1100">
                <a:solidFill>
                  <a:srgbClr val="FFFFFF"/>
                </a:solidFill>
              </a:defRPr>
            </a:lvl1pPr>
          </a:lstStyle>
          <a:p>
            <a:fld id="{86CB4B4D-7CA3-9044-876B-883B54F8677D}" type="slidenum">
              <a:t>‹#›</a:t>
            </a:fld>
            <a:endParaRPr/>
          </a:p>
        </p:txBody>
      </p:sp>
      <p:pic>
        <p:nvPicPr>
          <p:cNvPr id="77" name="図 31" descr="図 31"/>
          <p:cNvPicPr>
            <a:picLocks noChangeAspect="1"/>
          </p:cNvPicPr>
          <p:nvPr/>
        </p:nvPicPr>
        <p:blipFill>
          <a:blip r:embed="rId3"/>
          <a:srcRect l="79887" t="5900" r="1931" b="88849"/>
          <a:stretch>
            <a:fillRect/>
          </a:stretch>
        </p:blipFill>
        <p:spPr>
          <a:xfrm>
            <a:off x="2359623" y="6554662"/>
            <a:ext cx="1645731" cy="289981"/>
          </a:xfrm>
          <a:prstGeom prst="rect">
            <a:avLst/>
          </a:prstGeom>
          <a:ln w="12700">
            <a:miter lim="400000"/>
          </a:ln>
        </p:spPr>
      </p:pic>
      <p:sp>
        <p:nvSpPr>
          <p:cNvPr id="78" name="テキスト ボックス 34"/>
          <p:cNvSpPr txBox="1"/>
          <p:nvPr/>
        </p:nvSpPr>
        <p:spPr>
          <a:xfrm>
            <a:off x="3225374" y="6619686"/>
            <a:ext cx="661374"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800" b="1">
                <a:solidFill>
                  <a:srgbClr val="D21E23"/>
                </a:solidFill>
                <a:latin typeface="Meiryo UI"/>
                <a:ea typeface="Meiryo UI"/>
                <a:cs typeface="Meiryo UI"/>
                <a:sym typeface="Meiryo UI"/>
              </a:defRPr>
            </a:pPr>
            <a:r>
              <a:t>TQM推進部</a:t>
            </a:r>
          </a:p>
        </p:txBody>
      </p:sp>
      <p:sp>
        <p:nvSpPr>
          <p:cNvPr id="79" name="テキスト ボックス 1"/>
          <p:cNvSpPr txBox="1"/>
          <p:nvPr/>
        </p:nvSpPr>
        <p:spPr>
          <a:xfrm>
            <a:off x="405058" y="305999"/>
            <a:ext cx="10333023"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835944">
              <a:defRPr sz="2100" b="1">
                <a:solidFill>
                  <a:srgbClr val="000000"/>
                </a:solidFill>
                <a:latin typeface="メイリオ"/>
                <a:ea typeface="メイリオ"/>
                <a:cs typeface="メイリオ"/>
                <a:sym typeface="メイリオ"/>
              </a:defRPr>
            </a:lvl1pPr>
          </a:lstStyle>
          <a:p>
            <a:r>
              <a:t>CONTENTS</a:t>
            </a:r>
          </a:p>
        </p:txBody>
      </p:sp>
      <p:sp>
        <p:nvSpPr>
          <p:cNvPr id="80" name="本文レベル1…"/>
          <p:cNvSpPr txBox="1">
            <a:spLocks noGrp="1"/>
          </p:cNvSpPr>
          <p:nvPr>
            <p:ph type="body" idx="1" hasCustomPrompt="1"/>
          </p:nvPr>
        </p:nvSpPr>
        <p:spPr>
          <a:xfrm>
            <a:off x="911308" y="1079999"/>
            <a:ext cx="9323228" cy="5004001"/>
          </a:xfrm>
          <a:prstGeom prst="rect">
            <a:avLst/>
          </a:prstGeom>
        </p:spPr>
        <p:txBody>
          <a:bodyPr>
            <a:normAutofit/>
          </a:bodyPr>
          <a:lstStyle>
            <a:lvl1pPr marL="0" indent="0">
              <a:spcBef>
                <a:spcPts val="0"/>
              </a:spcBef>
              <a:defRPr sz="2500"/>
            </a:lvl1pPr>
            <a:lvl2pPr marL="0" indent="417972">
              <a:spcBef>
                <a:spcPts val="0"/>
              </a:spcBef>
              <a:buSzTx/>
              <a:buNone/>
              <a:defRPr sz="2500"/>
            </a:lvl2pPr>
            <a:lvl3pPr marL="0" indent="835944">
              <a:spcBef>
                <a:spcPts val="0"/>
              </a:spcBef>
              <a:buSzTx/>
              <a:buNone/>
              <a:defRPr sz="2500"/>
            </a:lvl3pPr>
            <a:lvl4pPr marL="0" indent="1253916">
              <a:spcBef>
                <a:spcPts val="0"/>
              </a:spcBef>
              <a:buSzTx/>
              <a:buNone/>
              <a:defRPr sz="2500"/>
            </a:lvl4pPr>
            <a:lvl5pPr marL="0" indent="1671889">
              <a:spcBef>
                <a:spcPts val="0"/>
              </a:spcBef>
              <a:buSzTx/>
              <a:buNone/>
              <a:defRPr sz="2500"/>
            </a:lvl5pPr>
          </a:lstStyle>
          <a:p>
            <a:r>
              <a:t>1　項目タイトル メイリオ28pt</a:t>
            </a:r>
          </a:p>
          <a:p>
            <a:pPr lvl="1"/>
            <a:endParaRPr/>
          </a:p>
          <a:p>
            <a:pPr lvl="2"/>
            <a:endParaRPr/>
          </a:p>
          <a:p>
            <a:pPr lvl="3"/>
            <a:endParaRPr/>
          </a:p>
          <a:p>
            <a:pPr lvl="4"/>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扉">
    <p:spTree>
      <p:nvGrpSpPr>
        <p:cNvPr id="1" name=""/>
        <p:cNvGrpSpPr/>
        <p:nvPr/>
      </p:nvGrpSpPr>
      <p:grpSpPr>
        <a:xfrm>
          <a:off x="0" y="0"/>
          <a:ext cx="0" cy="0"/>
          <a:chOff x="0" y="0"/>
          <a:chExt cx="0" cy="0"/>
        </a:xfrm>
      </p:grpSpPr>
      <p:pic>
        <p:nvPicPr>
          <p:cNvPr id="87" name="図 1" descr="図 1"/>
          <p:cNvPicPr>
            <a:picLocks noChangeAspect="1"/>
          </p:cNvPicPr>
          <p:nvPr/>
        </p:nvPicPr>
        <p:blipFill>
          <a:blip r:embed="rId2"/>
          <a:stretch>
            <a:fillRect/>
          </a:stretch>
        </p:blipFill>
        <p:spPr>
          <a:xfrm>
            <a:off x="0" y="6596818"/>
            <a:ext cx="11145839" cy="261183"/>
          </a:xfrm>
          <a:prstGeom prst="rect">
            <a:avLst/>
          </a:prstGeom>
          <a:ln w="12700">
            <a:miter lim="400000"/>
          </a:ln>
        </p:spPr>
      </p:pic>
      <p:sp>
        <p:nvSpPr>
          <p:cNvPr id="88" name="コンテンツ プレースホルダー 6"/>
          <p:cNvSpPr txBox="1"/>
          <p:nvPr/>
        </p:nvSpPr>
        <p:spPr>
          <a:xfrm>
            <a:off x="7398380" y="6672099"/>
            <a:ext cx="2961987"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t>/ © AISIN CORPORATION All Rights Reserved.</a:t>
            </a:r>
          </a:p>
        </p:txBody>
      </p:sp>
      <p:sp>
        <p:nvSpPr>
          <p:cNvPr id="89" name="スライド番号"/>
          <p:cNvSpPr txBox="1">
            <a:spLocks noGrp="1"/>
          </p:cNvSpPr>
          <p:nvPr>
            <p:ph type="sldNum" sz="quarter" idx="2"/>
          </p:nvPr>
        </p:nvSpPr>
        <p:spPr>
          <a:xfrm>
            <a:off x="10843614" y="6607924"/>
            <a:ext cx="273922" cy="248695"/>
          </a:xfrm>
          <a:prstGeom prst="rect">
            <a:avLst/>
          </a:prstGeom>
        </p:spPr>
        <p:txBody>
          <a:bodyPr lIns="41797" tIns="41797" rIns="41797" bIns="41797"/>
          <a:lstStyle>
            <a:lvl1pPr>
              <a:defRPr sz="1100">
                <a:solidFill>
                  <a:srgbClr val="FFFFFF"/>
                </a:solidFill>
              </a:defRPr>
            </a:lvl1pPr>
          </a:lstStyle>
          <a:p>
            <a:fld id="{86CB4B4D-7CA3-9044-876B-883B54F8677D}" type="slidenum">
              <a:t>‹#›</a:t>
            </a:fld>
            <a:endParaRPr/>
          </a:p>
        </p:txBody>
      </p:sp>
      <p:pic>
        <p:nvPicPr>
          <p:cNvPr id="90" name="図 31" descr="図 31"/>
          <p:cNvPicPr>
            <a:picLocks noChangeAspect="1"/>
          </p:cNvPicPr>
          <p:nvPr/>
        </p:nvPicPr>
        <p:blipFill>
          <a:blip r:embed="rId3"/>
          <a:srcRect l="79887" t="5900" r="1931" b="88849"/>
          <a:stretch>
            <a:fillRect/>
          </a:stretch>
        </p:blipFill>
        <p:spPr>
          <a:xfrm>
            <a:off x="2359623" y="6554662"/>
            <a:ext cx="1645731" cy="289981"/>
          </a:xfrm>
          <a:prstGeom prst="rect">
            <a:avLst/>
          </a:prstGeom>
          <a:ln w="12700">
            <a:miter lim="400000"/>
          </a:ln>
        </p:spPr>
      </p:pic>
      <p:sp>
        <p:nvSpPr>
          <p:cNvPr id="91" name="テキスト ボックス 34"/>
          <p:cNvSpPr txBox="1"/>
          <p:nvPr/>
        </p:nvSpPr>
        <p:spPr>
          <a:xfrm>
            <a:off x="3225374" y="6619686"/>
            <a:ext cx="661374"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800" b="1">
                <a:solidFill>
                  <a:srgbClr val="D21E23"/>
                </a:solidFill>
                <a:latin typeface="Meiryo UI"/>
                <a:ea typeface="Meiryo UI"/>
                <a:cs typeface="Meiryo UI"/>
                <a:sym typeface="Meiryo UI"/>
              </a:defRPr>
            </a:pPr>
            <a:r>
              <a:t>TQM推進部</a:t>
            </a:r>
          </a:p>
        </p:txBody>
      </p:sp>
      <p:sp>
        <p:nvSpPr>
          <p:cNvPr id="92" name="本文レベル1…"/>
          <p:cNvSpPr txBox="1">
            <a:spLocks noGrp="1"/>
          </p:cNvSpPr>
          <p:nvPr>
            <p:ph type="body" sz="half" idx="1" hasCustomPrompt="1"/>
          </p:nvPr>
        </p:nvSpPr>
        <p:spPr>
          <a:xfrm>
            <a:off x="404385" y="2303883"/>
            <a:ext cx="10337073" cy="2088234"/>
          </a:xfrm>
          <a:prstGeom prst="rect">
            <a:avLst/>
          </a:prstGeom>
        </p:spPr>
        <p:txBody>
          <a:bodyPr lIns="0" tIns="0" rIns="0" bIns="0" anchor="ctr">
            <a:normAutofit/>
          </a:bodyPr>
          <a:lstStyle>
            <a:lvl1pPr marL="0" indent="0" algn="ctr">
              <a:spcBef>
                <a:spcPts val="0"/>
              </a:spcBef>
              <a:defRPr sz="3200">
                <a:solidFill>
                  <a:srgbClr val="000000"/>
                </a:solidFill>
              </a:defRPr>
            </a:lvl1pPr>
            <a:lvl2pPr marL="0" indent="417972" algn="ctr">
              <a:spcBef>
                <a:spcPts val="0"/>
              </a:spcBef>
              <a:buSzTx/>
              <a:buNone/>
              <a:defRPr sz="3200">
                <a:solidFill>
                  <a:srgbClr val="000000"/>
                </a:solidFill>
              </a:defRPr>
            </a:lvl2pPr>
            <a:lvl3pPr marL="0" indent="835944" algn="ctr">
              <a:spcBef>
                <a:spcPts val="0"/>
              </a:spcBef>
              <a:buSzTx/>
              <a:buNone/>
              <a:defRPr sz="3200">
                <a:solidFill>
                  <a:srgbClr val="000000"/>
                </a:solidFill>
              </a:defRPr>
            </a:lvl3pPr>
            <a:lvl4pPr marL="0" indent="1253916" algn="ctr">
              <a:spcBef>
                <a:spcPts val="0"/>
              </a:spcBef>
              <a:buSzTx/>
              <a:buNone/>
              <a:defRPr sz="3200">
                <a:solidFill>
                  <a:srgbClr val="000000"/>
                </a:solidFill>
              </a:defRPr>
            </a:lvl4pPr>
            <a:lvl5pPr marL="0" indent="1671889" algn="ctr">
              <a:spcBef>
                <a:spcPts val="0"/>
              </a:spcBef>
              <a:buSzTx/>
              <a:buNone/>
              <a:defRPr sz="3200">
                <a:solidFill>
                  <a:srgbClr val="000000"/>
                </a:solidFill>
              </a:defRPr>
            </a:lvl5pPr>
          </a:lstStyle>
          <a:p>
            <a:r>
              <a:t>項目タイトル メイリオ36pt</a:t>
            </a:r>
          </a:p>
          <a:p>
            <a:pPr lvl="1"/>
            <a:endParaRPr/>
          </a:p>
          <a:p>
            <a:pPr lvl="2"/>
            <a:endParaRPr/>
          </a:p>
          <a:p>
            <a:pPr lvl="3"/>
            <a:endParaRPr/>
          </a:p>
          <a:p>
            <a:pPr lvl="4"/>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見出し1行">
    <p:spTree>
      <p:nvGrpSpPr>
        <p:cNvPr id="1" name=""/>
        <p:cNvGrpSpPr/>
        <p:nvPr/>
      </p:nvGrpSpPr>
      <p:grpSpPr>
        <a:xfrm>
          <a:off x="0" y="0"/>
          <a:ext cx="0" cy="0"/>
          <a:chOff x="0" y="0"/>
          <a:chExt cx="0" cy="0"/>
        </a:xfrm>
      </p:grpSpPr>
      <p:pic>
        <p:nvPicPr>
          <p:cNvPr id="99" name="図 1" descr="図 1"/>
          <p:cNvPicPr>
            <a:picLocks noChangeAspect="1"/>
          </p:cNvPicPr>
          <p:nvPr/>
        </p:nvPicPr>
        <p:blipFill>
          <a:blip r:embed="rId2"/>
          <a:stretch>
            <a:fillRect/>
          </a:stretch>
        </p:blipFill>
        <p:spPr>
          <a:xfrm>
            <a:off x="0" y="6596818"/>
            <a:ext cx="11145839" cy="261183"/>
          </a:xfrm>
          <a:prstGeom prst="rect">
            <a:avLst/>
          </a:prstGeom>
          <a:ln w="12700">
            <a:miter lim="400000"/>
          </a:ln>
        </p:spPr>
      </p:pic>
      <p:sp>
        <p:nvSpPr>
          <p:cNvPr id="100" name="コンテンツ プレースホルダー 6"/>
          <p:cNvSpPr txBox="1"/>
          <p:nvPr/>
        </p:nvSpPr>
        <p:spPr>
          <a:xfrm>
            <a:off x="7398380" y="6672099"/>
            <a:ext cx="2961987"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t>/ © AISIN CORPORATION All Rights Reserved.</a:t>
            </a:r>
          </a:p>
        </p:txBody>
      </p:sp>
      <p:sp>
        <p:nvSpPr>
          <p:cNvPr id="101" name="スライド番号"/>
          <p:cNvSpPr txBox="1">
            <a:spLocks noGrp="1"/>
          </p:cNvSpPr>
          <p:nvPr>
            <p:ph type="sldNum" sz="quarter" idx="2"/>
          </p:nvPr>
        </p:nvSpPr>
        <p:spPr>
          <a:xfrm>
            <a:off x="10843614" y="6607924"/>
            <a:ext cx="273922" cy="248695"/>
          </a:xfrm>
          <a:prstGeom prst="rect">
            <a:avLst/>
          </a:prstGeom>
        </p:spPr>
        <p:txBody>
          <a:bodyPr lIns="41797" tIns="41797" rIns="41797" bIns="41797"/>
          <a:lstStyle>
            <a:lvl1pPr>
              <a:defRPr sz="1100">
                <a:solidFill>
                  <a:srgbClr val="FFFFFF"/>
                </a:solidFill>
              </a:defRPr>
            </a:lvl1pPr>
          </a:lstStyle>
          <a:p>
            <a:fld id="{86CB4B4D-7CA3-9044-876B-883B54F8677D}" type="slidenum">
              <a:t>‹#›</a:t>
            </a:fld>
            <a:endParaRPr/>
          </a:p>
        </p:txBody>
      </p:sp>
      <p:pic>
        <p:nvPicPr>
          <p:cNvPr id="102" name="図 31" descr="図 31"/>
          <p:cNvPicPr>
            <a:picLocks noChangeAspect="1"/>
          </p:cNvPicPr>
          <p:nvPr/>
        </p:nvPicPr>
        <p:blipFill>
          <a:blip r:embed="rId3"/>
          <a:srcRect l="79887" t="5900" r="1931" b="88849"/>
          <a:stretch>
            <a:fillRect/>
          </a:stretch>
        </p:blipFill>
        <p:spPr>
          <a:xfrm>
            <a:off x="2359623" y="6554662"/>
            <a:ext cx="1645731" cy="289981"/>
          </a:xfrm>
          <a:prstGeom prst="rect">
            <a:avLst/>
          </a:prstGeom>
          <a:ln w="12700">
            <a:miter lim="400000"/>
          </a:ln>
        </p:spPr>
      </p:pic>
      <p:sp>
        <p:nvSpPr>
          <p:cNvPr id="103" name="テキスト ボックス 34"/>
          <p:cNvSpPr txBox="1"/>
          <p:nvPr/>
        </p:nvSpPr>
        <p:spPr>
          <a:xfrm>
            <a:off x="3225374" y="6619686"/>
            <a:ext cx="661374"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800" b="1">
                <a:solidFill>
                  <a:srgbClr val="D21E23"/>
                </a:solidFill>
                <a:latin typeface="Meiryo UI"/>
                <a:ea typeface="Meiryo UI"/>
                <a:cs typeface="Meiryo UI"/>
                <a:sym typeface="Meiryo UI"/>
              </a:defRPr>
            </a:pPr>
            <a:r>
              <a:t>TQM推進部</a:t>
            </a:r>
          </a:p>
        </p:txBody>
      </p:sp>
      <p:sp>
        <p:nvSpPr>
          <p:cNvPr id="104" name="本文レベル1…"/>
          <p:cNvSpPr txBox="1">
            <a:spLocks noGrp="1"/>
          </p:cNvSpPr>
          <p:nvPr>
            <p:ph type="body" idx="1" hasCustomPrompt="1"/>
          </p:nvPr>
        </p:nvSpPr>
        <p:spPr>
          <a:xfrm>
            <a:off x="405059" y="767395"/>
            <a:ext cx="10368369" cy="5637602"/>
          </a:xfrm>
          <a:prstGeom prst="rect">
            <a:avLst/>
          </a:prstGeom>
        </p:spPr>
        <p:txBody>
          <a:bodyPr>
            <a:normAutofit/>
          </a:bodyPr>
          <a:lstStyle>
            <a:lvl1pPr marL="0" indent="0">
              <a:spcBef>
                <a:spcPts val="0"/>
              </a:spcBef>
              <a:defRPr sz="1900"/>
            </a:lvl1pPr>
            <a:lvl2pPr marL="0" indent="417972">
              <a:spcBef>
                <a:spcPts val="0"/>
              </a:spcBef>
              <a:buSzTx/>
              <a:buNone/>
              <a:defRPr sz="1900"/>
            </a:lvl2pPr>
            <a:lvl3pPr marL="0" indent="835944">
              <a:spcBef>
                <a:spcPts val="0"/>
              </a:spcBef>
              <a:buSzTx/>
              <a:buNone/>
              <a:defRPr sz="1900"/>
            </a:lvl3pPr>
            <a:lvl4pPr marL="0" indent="1253916">
              <a:spcBef>
                <a:spcPts val="0"/>
              </a:spcBef>
              <a:buSzTx/>
              <a:buNone/>
              <a:defRPr sz="1900"/>
            </a:lvl4pPr>
            <a:lvl5pPr marL="0" indent="1671889">
              <a:spcBef>
                <a:spcPts val="0"/>
              </a:spcBef>
              <a:buSzTx/>
              <a:buNone/>
              <a:defRPr sz="1900"/>
            </a:lvl5pPr>
          </a:lstStyle>
          <a:p>
            <a:r>
              <a:t>本文 メイリオ21pt</a:t>
            </a:r>
          </a:p>
          <a:p>
            <a:pPr lvl="1"/>
            <a:endParaRPr/>
          </a:p>
          <a:p>
            <a:pPr lvl="2"/>
            <a:endParaRPr/>
          </a:p>
          <a:p>
            <a:pPr lvl="3"/>
            <a:endParaRPr/>
          </a:p>
          <a:p>
            <a:pPr lvl="4"/>
            <a:endParaRPr/>
          </a:p>
        </p:txBody>
      </p:sp>
      <p:sp>
        <p:nvSpPr>
          <p:cNvPr id="105" name="テキスト プレースホルダー 5"/>
          <p:cNvSpPr>
            <a:spLocks noGrp="1"/>
          </p:cNvSpPr>
          <p:nvPr>
            <p:ph type="body" sz="quarter" idx="21" hasCustomPrompt="1"/>
          </p:nvPr>
        </p:nvSpPr>
        <p:spPr>
          <a:xfrm>
            <a:off x="405059" y="273604"/>
            <a:ext cx="10368369" cy="351354"/>
          </a:xfrm>
          <a:prstGeom prst="rect">
            <a:avLst/>
          </a:prstGeom>
        </p:spPr>
        <p:txBody>
          <a:bodyPr>
            <a:normAutofit/>
          </a:bodyPr>
          <a:lstStyle>
            <a:lvl1pPr marL="0" indent="0" defTabSz="576801">
              <a:spcBef>
                <a:spcPts val="0"/>
              </a:spcBef>
              <a:defRPr sz="1449">
                <a:solidFill>
                  <a:srgbClr val="000000"/>
                </a:solidFill>
              </a:defRPr>
            </a:lvl1pPr>
          </a:lstStyle>
          <a:p>
            <a:r>
              <a:t>ページ見出し メイリオ24pt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見出し2行">
    <p:spTree>
      <p:nvGrpSpPr>
        <p:cNvPr id="1" name=""/>
        <p:cNvGrpSpPr/>
        <p:nvPr/>
      </p:nvGrpSpPr>
      <p:grpSpPr>
        <a:xfrm>
          <a:off x="0" y="0"/>
          <a:ext cx="0" cy="0"/>
          <a:chOff x="0" y="0"/>
          <a:chExt cx="0" cy="0"/>
        </a:xfrm>
      </p:grpSpPr>
      <p:pic>
        <p:nvPicPr>
          <p:cNvPr id="112" name="図 1" descr="図 1"/>
          <p:cNvPicPr>
            <a:picLocks noChangeAspect="1"/>
          </p:cNvPicPr>
          <p:nvPr/>
        </p:nvPicPr>
        <p:blipFill>
          <a:blip r:embed="rId2"/>
          <a:stretch>
            <a:fillRect/>
          </a:stretch>
        </p:blipFill>
        <p:spPr>
          <a:xfrm>
            <a:off x="0" y="6596818"/>
            <a:ext cx="11145839" cy="261183"/>
          </a:xfrm>
          <a:prstGeom prst="rect">
            <a:avLst/>
          </a:prstGeom>
          <a:ln w="12700">
            <a:miter lim="400000"/>
          </a:ln>
        </p:spPr>
      </p:pic>
      <p:sp>
        <p:nvSpPr>
          <p:cNvPr id="113" name="コンテンツ プレースホルダー 6"/>
          <p:cNvSpPr txBox="1"/>
          <p:nvPr/>
        </p:nvSpPr>
        <p:spPr>
          <a:xfrm>
            <a:off x="7398380" y="6672099"/>
            <a:ext cx="2961987"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t>/ © AISIN CORPORATION All Rights Reserved.</a:t>
            </a:r>
          </a:p>
        </p:txBody>
      </p:sp>
      <p:sp>
        <p:nvSpPr>
          <p:cNvPr id="114" name="スライド番号"/>
          <p:cNvSpPr txBox="1">
            <a:spLocks noGrp="1"/>
          </p:cNvSpPr>
          <p:nvPr>
            <p:ph type="sldNum" sz="quarter" idx="2"/>
          </p:nvPr>
        </p:nvSpPr>
        <p:spPr>
          <a:xfrm>
            <a:off x="10843614" y="6607924"/>
            <a:ext cx="273922" cy="248695"/>
          </a:xfrm>
          <a:prstGeom prst="rect">
            <a:avLst/>
          </a:prstGeom>
        </p:spPr>
        <p:txBody>
          <a:bodyPr lIns="41797" tIns="41797" rIns="41797" bIns="41797"/>
          <a:lstStyle>
            <a:lvl1pPr>
              <a:defRPr sz="1100">
                <a:solidFill>
                  <a:srgbClr val="FFFFFF"/>
                </a:solidFill>
              </a:defRPr>
            </a:lvl1pPr>
          </a:lstStyle>
          <a:p>
            <a:fld id="{86CB4B4D-7CA3-9044-876B-883B54F8677D}" type="slidenum">
              <a:t>‹#›</a:t>
            </a:fld>
            <a:endParaRPr/>
          </a:p>
        </p:txBody>
      </p:sp>
      <p:pic>
        <p:nvPicPr>
          <p:cNvPr id="115" name="図 31" descr="図 31"/>
          <p:cNvPicPr>
            <a:picLocks noChangeAspect="1"/>
          </p:cNvPicPr>
          <p:nvPr/>
        </p:nvPicPr>
        <p:blipFill>
          <a:blip r:embed="rId3"/>
          <a:srcRect l="79887" t="5900" r="1931" b="88849"/>
          <a:stretch>
            <a:fillRect/>
          </a:stretch>
        </p:blipFill>
        <p:spPr>
          <a:xfrm>
            <a:off x="2359623" y="6554662"/>
            <a:ext cx="1645731" cy="289981"/>
          </a:xfrm>
          <a:prstGeom prst="rect">
            <a:avLst/>
          </a:prstGeom>
          <a:ln w="12700">
            <a:miter lim="400000"/>
          </a:ln>
        </p:spPr>
      </p:pic>
      <p:sp>
        <p:nvSpPr>
          <p:cNvPr id="116" name="テキスト ボックス 34"/>
          <p:cNvSpPr txBox="1"/>
          <p:nvPr/>
        </p:nvSpPr>
        <p:spPr>
          <a:xfrm>
            <a:off x="3225374" y="6619686"/>
            <a:ext cx="661374"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800" b="1">
                <a:solidFill>
                  <a:srgbClr val="D21E23"/>
                </a:solidFill>
                <a:latin typeface="Meiryo UI"/>
                <a:ea typeface="Meiryo UI"/>
                <a:cs typeface="Meiryo UI"/>
                <a:sym typeface="Meiryo UI"/>
              </a:defRPr>
            </a:pPr>
            <a:r>
              <a:t>TQM推進部</a:t>
            </a:r>
          </a:p>
        </p:txBody>
      </p:sp>
      <p:sp>
        <p:nvSpPr>
          <p:cNvPr id="117" name="本文レベル1…"/>
          <p:cNvSpPr txBox="1">
            <a:spLocks noGrp="1"/>
          </p:cNvSpPr>
          <p:nvPr>
            <p:ph type="body" sz="quarter" idx="1" hasCustomPrompt="1"/>
          </p:nvPr>
        </p:nvSpPr>
        <p:spPr>
          <a:xfrm>
            <a:off x="405059" y="273599"/>
            <a:ext cx="10368369" cy="779138"/>
          </a:xfrm>
          <a:prstGeom prst="rect">
            <a:avLst/>
          </a:prstGeom>
        </p:spPr>
        <p:txBody>
          <a:bodyPr>
            <a:normAutofit/>
          </a:bodyPr>
          <a:lstStyle>
            <a:lvl1pPr marL="0" indent="0">
              <a:spcBef>
                <a:spcPts val="0"/>
              </a:spcBef>
              <a:defRPr sz="2100">
                <a:solidFill>
                  <a:srgbClr val="000000"/>
                </a:solidFill>
              </a:defRPr>
            </a:lvl1pPr>
            <a:lvl2pPr marL="329112" indent="-131645">
              <a:spcBef>
                <a:spcPts val="0"/>
              </a:spcBef>
              <a:defRPr sz="2100">
                <a:solidFill>
                  <a:srgbClr val="000000"/>
                </a:solidFill>
              </a:defRPr>
            </a:lvl2pPr>
            <a:lvl3pPr marL="658224" indent="-131645">
              <a:spcBef>
                <a:spcPts val="0"/>
              </a:spcBef>
              <a:defRPr sz="2100">
                <a:solidFill>
                  <a:srgbClr val="000000"/>
                </a:solidFill>
              </a:defRPr>
            </a:lvl3pPr>
            <a:lvl4pPr marL="0" indent="855690">
              <a:spcBef>
                <a:spcPts val="0"/>
              </a:spcBef>
              <a:buSzTx/>
              <a:buNone/>
              <a:defRPr sz="2100">
                <a:solidFill>
                  <a:srgbClr val="000000"/>
                </a:solidFill>
              </a:defRPr>
            </a:lvl4pPr>
            <a:lvl5pPr marL="1316448" indent="-131644">
              <a:spcBef>
                <a:spcPts val="0"/>
              </a:spcBef>
              <a:defRPr sz="2100">
                <a:solidFill>
                  <a:srgbClr val="000000"/>
                </a:solidFill>
              </a:defRPr>
            </a:lvl5pPr>
          </a:lstStyle>
          <a:p>
            <a:r>
              <a:t>ページ見出し 2行 メイリオ24pt</a:t>
            </a:r>
          </a:p>
          <a:p>
            <a:pPr lvl="1"/>
            <a:endParaRPr/>
          </a:p>
          <a:p>
            <a:pPr lvl="2"/>
            <a:endParaRPr/>
          </a:p>
          <a:p>
            <a:pPr lvl="3"/>
            <a:endParaRPr/>
          </a:p>
          <a:p>
            <a:pPr lvl="4"/>
            <a:endParaRPr/>
          </a:p>
        </p:txBody>
      </p:sp>
      <p:sp>
        <p:nvSpPr>
          <p:cNvPr id="118" name="テキスト プレースホルダー 2"/>
          <p:cNvSpPr>
            <a:spLocks noGrp="1"/>
          </p:cNvSpPr>
          <p:nvPr>
            <p:ph type="body" idx="21" hasCustomPrompt="1"/>
          </p:nvPr>
        </p:nvSpPr>
        <p:spPr>
          <a:xfrm>
            <a:off x="405058" y="1232735"/>
            <a:ext cx="10368368" cy="5171666"/>
          </a:xfrm>
          <a:prstGeom prst="rect">
            <a:avLst/>
          </a:prstGeom>
        </p:spPr>
        <p:txBody>
          <a:bodyPr>
            <a:normAutofit/>
          </a:bodyPr>
          <a:lstStyle>
            <a:lvl1pPr marL="0" indent="0">
              <a:spcBef>
                <a:spcPts val="0"/>
              </a:spcBef>
              <a:defRPr sz="1900"/>
            </a:lvl1pPr>
          </a:lstStyle>
          <a:p>
            <a:r>
              <a:t>本文 メイリオ21pt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図 27" descr="図 27"/>
          <p:cNvPicPr>
            <a:picLocks noChangeAspect="1"/>
          </p:cNvPicPr>
          <p:nvPr/>
        </p:nvPicPr>
        <p:blipFill>
          <a:blip r:embed="rId11"/>
          <a:stretch>
            <a:fillRect/>
          </a:stretch>
        </p:blipFill>
        <p:spPr>
          <a:xfrm>
            <a:off x="532" y="0"/>
            <a:ext cx="11144779" cy="6858000"/>
          </a:xfrm>
          <a:prstGeom prst="rect">
            <a:avLst/>
          </a:prstGeom>
          <a:ln w="12700">
            <a:miter lim="400000"/>
          </a:ln>
        </p:spPr>
      </p:pic>
      <p:sp>
        <p:nvSpPr>
          <p:cNvPr id="3" name="タイトルテキスト"/>
          <p:cNvSpPr txBox="1">
            <a:spLocks noGrp="1"/>
          </p:cNvSpPr>
          <p:nvPr>
            <p:ph type="title"/>
          </p:nvPr>
        </p:nvSpPr>
        <p:spPr>
          <a:xfrm>
            <a:off x="556894" y="92074"/>
            <a:ext cx="10024111"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タイトルテキスト</a:t>
            </a:r>
          </a:p>
        </p:txBody>
      </p:sp>
      <p:sp>
        <p:nvSpPr>
          <p:cNvPr id="4" name="本文レベル1…"/>
          <p:cNvSpPr txBox="1">
            <a:spLocks noGrp="1"/>
          </p:cNvSpPr>
          <p:nvPr>
            <p:ph type="body" idx="1"/>
          </p:nvPr>
        </p:nvSpPr>
        <p:spPr>
          <a:xfrm>
            <a:off x="556894" y="1600200"/>
            <a:ext cx="10024111"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本文レベル1</a:t>
            </a:r>
          </a:p>
          <a:p>
            <a:pPr lvl="1"/>
            <a:r>
              <a:t>本文レベル2</a:t>
            </a:r>
          </a:p>
          <a:p>
            <a:pPr lvl="2"/>
            <a:r>
              <a:t>本文レベル3</a:t>
            </a:r>
          </a:p>
          <a:p>
            <a:pPr lvl="3"/>
            <a:r>
              <a:t>本文レベル4</a:t>
            </a:r>
          </a:p>
          <a:p>
            <a:pPr lvl="4"/>
            <a:r>
              <a:t>本文レベル5</a:t>
            </a:r>
          </a:p>
        </p:txBody>
      </p:sp>
      <p:sp>
        <p:nvSpPr>
          <p:cNvPr id="5" name="スライド番号"/>
          <p:cNvSpPr txBox="1">
            <a:spLocks noGrp="1"/>
          </p:cNvSpPr>
          <p:nvPr>
            <p:ph type="sldNum" sz="quarter" idx="2"/>
          </p:nvPr>
        </p:nvSpPr>
        <p:spPr>
          <a:xfrm>
            <a:off x="5383318" y="6172200"/>
            <a:ext cx="2598844"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1pPr>
      <a:lvl2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2pPr>
      <a:lvl3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3pPr>
      <a:lvl4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4pPr>
      <a:lvl5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5pPr>
      <a:lvl6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6pPr>
      <a:lvl7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7pPr>
      <a:lvl8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8pPr>
      <a:lvl9pPr marL="0" marR="0" indent="0" algn="l" defTabSz="835944" rtl="0" latinLnBrk="0">
        <a:lnSpc>
          <a:spcPct val="100000"/>
        </a:lnSpc>
        <a:spcBef>
          <a:spcPts val="0"/>
        </a:spcBef>
        <a:spcAft>
          <a:spcPts val="0"/>
        </a:spcAft>
        <a:buClrTx/>
        <a:buSzTx/>
        <a:buFontTx/>
        <a:buNone/>
        <a:tabLst/>
        <a:defRPr sz="1800" b="1" i="0" u="none" strike="noStrike" cap="none" spc="0" baseline="0">
          <a:solidFill>
            <a:srgbClr val="323C99"/>
          </a:solidFill>
          <a:uFillTx/>
          <a:latin typeface="メイリオ"/>
          <a:ea typeface="メイリオ"/>
          <a:cs typeface="メイリオ"/>
          <a:sym typeface="メイリオ"/>
        </a:defRPr>
      </a:lvl9pPr>
    </p:titleStyle>
    <p:bodyStyle>
      <a:lvl1pPr marL="131645" marR="0" indent="-263290" algn="l" defTabSz="835944" rtl="0" latinLnBrk="0">
        <a:lnSpc>
          <a:spcPct val="100000"/>
        </a:lnSpc>
        <a:spcBef>
          <a:spcPts val="500"/>
        </a:spcBef>
        <a:spcAft>
          <a:spcPts val="0"/>
        </a:spcAft>
        <a:buClrTx/>
        <a:buSzTx/>
        <a:buFontTx/>
        <a:buNone/>
        <a:tabLst/>
        <a:defRPr sz="1400" b="1" i="0" u="none" strike="noStrike" cap="none" spc="0" baseline="0">
          <a:solidFill>
            <a:srgbClr val="333333"/>
          </a:solidFill>
          <a:uFillTx/>
          <a:latin typeface="メイリオ"/>
          <a:ea typeface="メイリオ"/>
          <a:cs typeface="メイリオ"/>
          <a:sym typeface="メイリオ"/>
        </a:defRPr>
      </a:lvl1pPr>
      <a:lvl2pPr marL="381770" marR="0" indent="-184303" algn="l" defTabSz="835944" rtl="0" latinLnBrk="0">
        <a:lnSpc>
          <a:spcPct val="100000"/>
        </a:lnSpc>
        <a:spcBef>
          <a:spcPts val="500"/>
        </a:spcBef>
        <a:spcAft>
          <a:spcPts val="0"/>
        </a:spcAft>
        <a:buClrTx/>
        <a:buSzPct val="100000"/>
        <a:buFontTx/>
        <a:buChar char="–"/>
        <a:tabLst/>
        <a:defRPr sz="1400" b="1" i="0" u="none" strike="noStrike" cap="none" spc="0" baseline="0">
          <a:solidFill>
            <a:srgbClr val="333333"/>
          </a:solidFill>
          <a:uFillTx/>
          <a:latin typeface="メイリオ"/>
          <a:ea typeface="メイリオ"/>
          <a:cs typeface="メイリオ"/>
          <a:sym typeface="メイリオ"/>
        </a:defRPr>
      </a:lvl2pPr>
      <a:lvl3pPr marL="731360" marR="0" indent="-204781" algn="l" defTabSz="835944" rtl="0" latinLnBrk="0">
        <a:lnSpc>
          <a:spcPct val="100000"/>
        </a:lnSpc>
        <a:spcBef>
          <a:spcPts val="500"/>
        </a:spcBef>
        <a:spcAft>
          <a:spcPts val="0"/>
        </a:spcAft>
        <a:buClrTx/>
        <a:buSzPct val="100000"/>
        <a:buFontTx/>
        <a:buChar char="•"/>
        <a:tabLst/>
        <a:defRPr sz="1400" b="1" i="0" u="none" strike="noStrike" cap="none" spc="0" baseline="0">
          <a:solidFill>
            <a:srgbClr val="333333"/>
          </a:solidFill>
          <a:uFillTx/>
          <a:latin typeface="メイリオ"/>
          <a:ea typeface="メイリオ"/>
          <a:cs typeface="メイリオ"/>
          <a:sym typeface="メイリオ"/>
        </a:defRPr>
      </a:lvl3pPr>
      <a:lvl4pPr marL="1086069" marR="0" indent="-230378" algn="l" defTabSz="835944" rtl="0" latinLnBrk="0">
        <a:lnSpc>
          <a:spcPct val="100000"/>
        </a:lnSpc>
        <a:spcBef>
          <a:spcPts val="500"/>
        </a:spcBef>
        <a:spcAft>
          <a:spcPts val="0"/>
        </a:spcAft>
        <a:buClrTx/>
        <a:buSzPct val="100000"/>
        <a:buFontTx/>
        <a:buChar char="–"/>
        <a:tabLst/>
        <a:defRPr sz="1400" b="1" i="0" u="none" strike="noStrike" cap="none" spc="0" baseline="0">
          <a:solidFill>
            <a:srgbClr val="333333"/>
          </a:solidFill>
          <a:uFillTx/>
          <a:latin typeface="メイリオ"/>
          <a:ea typeface="メイリオ"/>
          <a:cs typeface="メイリオ"/>
          <a:sym typeface="メイリオ"/>
        </a:defRPr>
      </a:lvl4pPr>
      <a:lvl5pPr marL="1415181" marR="0" indent="-230378" algn="l" defTabSz="835944" rtl="0" latinLnBrk="0">
        <a:lnSpc>
          <a:spcPct val="100000"/>
        </a:lnSpc>
        <a:spcBef>
          <a:spcPts val="500"/>
        </a:spcBef>
        <a:spcAft>
          <a:spcPts val="0"/>
        </a:spcAft>
        <a:buClrTx/>
        <a:buSzPct val="100000"/>
        <a:buFontTx/>
        <a:buChar char="»"/>
        <a:tabLst/>
        <a:defRPr sz="1400" b="1" i="0" u="none" strike="noStrike" cap="none" spc="0" baseline="0">
          <a:solidFill>
            <a:srgbClr val="333333"/>
          </a:solidFill>
          <a:uFillTx/>
          <a:latin typeface="メイリオ"/>
          <a:ea typeface="メイリオ"/>
          <a:cs typeface="メイリオ"/>
          <a:sym typeface="メイリオ"/>
        </a:defRPr>
      </a:lvl5pPr>
      <a:lvl6pPr marL="2252405" marR="0" indent="-162544" algn="l" defTabSz="835944" rtl="0" latinLnBrk="0">
        <a:lnSpc>
          <a:spcPct val="100000"/>
        </a:lnSpc>
        <a:spcBef>
          <a:spcPts val="500"/>
        </a:spcBef>
        <a:spcAft>
          <a:spcPts val="0"/>
        </a:spcAft>
        <a:buClrTx/>
        <a:buSzPct val="100000"/>
        <a:buFontTx/>
        <a:buChar char="•"/>
        <a:tabLst/>
        <a:defRPr sz="1400" b="1" i="0" u="none" strike="noStrike" cap="none" spc="0" baseline="0">
          <a:solidFill>
            <a:srgbClr val="333333"/>
          </a:solidFill>
          <a:uFillTx/>
          <a:latin typeface="メイリオ"/>
          <a:ea typeface="メイリオ"/>
          <a:cs typeface="メイリオ"/>
          <a:sym typeface="メイリオ"/>
        </a:defRPr>
      </a:lvl6pPr>
      <a:lvl7pPr marL="2670378" marR="0" indent="-162544" algn="l" defTabSz="835944" rtl="0" latinLnBrk="0">
        <a:lnSpc>
          <a:spcPct val="100000"/>
        </a:lnSpc>
        <a:spcBef>
          <a:spcPts val="500"/>
        </a:spcBef>
        <a:spcAft>
          <a:spcPts val="0"/>
        </a:spcAft>
        <a:buClrTx/>
        <a:buSzPct val="100000"/>
        <a:buFontTx/>
        <a:buChar char="•"/>
        <a:tabLst/>
        <a:defRPr sz="1400" b="1" i="0" u="none" strike="noStrike" cap="none" spc="0" baseline="0">
          <a:solidFill>
            <a:srgbClr val="333333"/>
          </a:solidFill>
          <a:uFillTx/>
          <a:latin typeface="メイリオ"/>
          <a:ea typeface="メイリオ"/>
          <a:cs typeface="メイリオ"/>
          <a:sym typeface="メイリオ"/>
        </a:defRPr>
      </a:lvl7pPr>
      <a:lvl8pPr marL="3088350" marR="0" indent="-162544" algn="l" defTabSz="835944" rtl="0" latinLnBrk="0">
        <a:lnSpc>
          <a:spcPct val="100000"/>
        </a:lnSpc>
        <a:spcBef>
          <a:spcPts val="500"/>
        </a:spcBef>
        <a:spcAft>
          <a:spcPts val="0"/>
        </a:spcAft>
        <a:buClrTx/>
        <a:buSzPct val="100000"/>
        <a:buFontTx/>
        <a:buChar char="•"/>
        <a:tabLst/>
        <a:defRPr sz="1400" b="1" i="0" u="none" strike="noStrike" cap="none" spc="0" baseline="0">
          <a:solidFill>
            <a:srgbClr val="333333"/>
          </a:solidFill>
          <a:uFillTx/>
          <a:latin typeface="メイリオ"/>
          <a:ea typeface="メイリオ"/>
          <a:cs typeface="メイリオ"/>
          <a:sym typeface="メイリオ"/>
        </a:defRPr>
      </a:lvl8pPr>
      <a:lvl9pPr marL="3506322" marR="0" indent="-162544" algn="l" defTabSz="835944" rtl="0" latinLnBrk="0">
        <a:lnSpc>
          <a:spcPct val="100000"/>
        </a:lnSpc>
        <a:spcBef>
          <a:spcPts val="500"/>
        </a:spcBef>
        <a:spcAft>
          <a:spcPts val="0"/>
        </a:spcAft>
        <a:buClrTx/>
        <a:buSzPct val="100000"/>
        <a:buFontTx/>
        <a:buChar char="•"/>
        <a:tabLst/>
        <a:defRPr sz="1400" b="1" i="0" u="none" strike="noStrike" cap="none" spc="0" baseline="0">
          <a:solidFill>
            <a:srgbClr val="333333"/>
          </a:solidFill>
          <a:uFillTx/>
          <a:latin typeface="メイリオ"/>
          <a:ea typeface="メイリオ"/>
          <a:cs typeface="メイリオ"/>
          <a:sym typeface="メイリオ"/>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スライド番号"/>
          <p:cNvSpPr txBox="1">
            <a:spLocks noGrp="1"/>
          </p:cNvSpPr>
          <p:nvPr>
            <p:ph type="sldNum" sz="quarter" idx="2"/>
          </p:nvPr>
        </p:nvSpPr>
        <p:spPr>
          <a:xfrm>
            <a:off x="10932428" y="6607924"/>
            <a:ext cx="185108" cy="24869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28" name="前回の打ち合わせ…"/>
          <p:cNvSpPr txBox="1">
            <a:spLocks noGrp="1"/>
          </p:cNvSpPr>
          <p:nvPr>
            <p:ph type="body" idx="1"/>
          </p:nvPr>
        </p:nvSpPr>
        <p:spPr>
          <a:prstGeom prst="rect">
            <a:avLst/>
          </a:prstGeom>
        </p:spPr>
        <p:txBody>
          <a:bodyPr/>
          <a:lstStyle/>
          <a:p>
            <a:r>
              <a:rPr lang="ja-JP" altLang="en-US" dirty="0"/>
              <a:t>■</a:t>
            </a:r>
            <a:r>
              <a:rPr dirty="0" err="1"/>
              <a:t>前回の打ち合わせ</a:t>
            </a:r>
            <a:endParaRPr dirty="0"/>
          </a:p>
          <a:p>
            <a:r>
              <a:rPr b="0" dirty="0"/>
              <a:t>１時間あたりの</a:t>
            </a:r>
            <a:r>
              <a:rPr lang="ja-JP" altLang="en-US" b="0" dirty="0"/>
              <a:t>在庫</a:t>
            </a:r>
            <a:r>
              <a:rPr b="0" dirty="0" err="1"/>
              <a:t>変動で傾向が読めないのであれば</a:t>
            </a:r>
            <a:r>
              <a:rPr b="0" dirty="0"/>
              <a:t>、</a:t>
            </a:r>
            <a:endParaRPr lang="en-US" b="0" dirty="0"/>
          </a:p>
          <a:p>
            <a:r>
              <a:rPr b="0" dirty="0" err="1"/>
              <a:t>日当たりの変化でもいい</a:t>
            </a:r>
            <a:endParaRPr b="0" dirty="0"/>
          </a:p>
          <a:p>
            <a:endParaRPr dirty="0"/>
          </a:p>
          <a:p>
            <a:r>
              <a:rPr lang="ja-JP" altLang="en-US" dirty="0"/>
              <a:t>■過去の分析</a:t>
            </a:r>
            <a:endParaRPr lang="en-US" altLang="ja-JP" dirty="0"/>
          </a:p>
          <a:p>
            <a:r>
              <a:rPr b="0" dirty="0" err="1"/>
              <a:t>生革部さんの</a:t>
            </a:r>
            <a:r>
              <a:rPr lang="ja-JP" altLang="en-US" b="0" dirty="0"/>
              <a:t>過去の</a:t>
            </a:r>
            <a:r>
              <a:rPr b="0" dirty="0" err="1"/>
              <a:t>分析</a:t>
            </a:r>
            <a:r>
              <a:rPr lang="ja-JP" altLang="en-US" b="0" dirty="0"/>
              <a:t>結果より以下のような傾向がある</a:t>
            </a:r>
            <a:endParaRPr b="0" dirty="0"/>
          </a:p>
          <a:p>
            <a:r>
              <a:rPr b="0" dirty="0"/>
              <a:t>a. </a:t>
            </a:r>
            <a:r>
              <a:rPr b="0" dirty="0" err="1"/>
              <a:t>日当たりの入庫数＞日当たりの納入数の時</a:t>
            </a:r>
            <a:r>
              <a:rPr b="0" dirty="0"/>
              <a:t>、</a:t>
            </a:r>
            <a:r>
              <a:rPr lang="ja-JP" altLang="en-US" b="0" dirty="0">
                <a:solidFill>
                  <a:srgbClr val="FF0000"/>
                </a:solidFill>
              </a:rPr>
              <a:t>増加する</a:t>
            </a:r>
            <a:endParaRPr b="0" dirty="0">
              <a:solidFill>
                <a:srgbClr val="FF0000"/>
              </a:solidFill>
            </a:endParaRPr>
          </a:p>
          <a:p>
            <a:r>
              <a:rPr b="0" dirty="0"/>
              <a:t>b. </a:t>
            </a:r>
            <a:r>
              <a:rPr b="0" dirty="0" err="1"/>
              <a:t>日当たりの入庫数＞日量数（計画）の時</a:t>
            </a:r>
            <a:r>
              <a:rPr b="0" dirty="0"/>
              <a:t>、</a:t>
            </a:r>
            <a:r>
              <a:rPr lang="ja-JP" altLang="en-US" b="0" dirty="0">
                <a:solidFill>
                  <a:srgbClr val="FF0000"/>
                </a:solidFill>
              </a:rPr>
              <a:t>増加</a:t>
            </a:r>
            <a:r>
              <a:rPr b="0" dirty="0" err="1">
                <a:solidFill>
                  <a:srgbClr val="FF0000"/>
                </a:solidFill>
              </a:rPr>
              <a:t>する</a:t>
            </a:r>
            <a:endParaRPr b="0" dirty="0">
              <a:solidFill>
                <a:srgbClr val="FF0000"/>
              </a:solidFill>
            </a:endParaRPr>
          </a:p>
          <a:p>
            <a:r>
              <a:rPr b="0" dirty="0"/>
              <a:t>c. </a:t>
            </a:r>
            <a:r>
              <a:rPr b="0" dirty="0" err="1"/>
              <a:t>日当たりの入庫数＜日当たりの納入数の時</a:t>
            </a:r>
            <a:r>
              <a:rPr b="0" dirty="0"/>
              <a:t>、</a:t>
            </a:r>
            <a:r>
              <a:rPr lang="ja-JP" altLang="en-US" b="0" dirty="0">
                <a:solidFill>
                  <a:srgbClr val="0000FF"/>
                </a:solidFill>
              </a:rPr>
              <a:t>減少</a:t>
            </a:r>
            <a:r>
              <a:rPr b="0" dirty="0" err="1">
                <a:solidFill>
                  <a:srgbClr val="0000FF"/>
                </a:solidFill>
              </a:rPr>
              <a:t>する</a:t>
            </a:r>
            <a:endParaRPr b="0" dirty="0">
              <a:solidFill>
                <a:srgbClr val="0000FF"/>
              </a:solidFill>
            </a:endParaRPr>
          </a:p>
          <a:p>
            <a:r>
              <a:rPr b="0" dirty="0"/>
              <a:t>d. </a:t>
            </a:r>
            <a:r>
              <a:rPr b="0" dirty="0" err="1"/>
              <a:t>日当たりの入庫数＜日量数（計画）の時</a:t>
            </a:r>
            <a:r>
              <a:rPr b="0" dirty="0"/>
              <a:t>、</a:t>
            </a:r>
            <a:r>
              <a:rPr lang="ja-JP" altLang="en-US" b="0" dirty="0">
                <a:solidFill>
                  <a:srgbClr val="0000FF"/>
                </a:solidFill>
              </a:rPr>
              <a:t>減少す</a:t>
            </a:r>
            <a:r>
              <a:rPr b="0" dirty="0">
                <a:solidFill>
                  <a:srgbClr val="0000FF"/>
                </a:solidFill>
              </a:rPr>
              <a:t>る</a:t>
            </a:r>
            <a:endParaRPr lang="en-US" b="0" dirty="0">
              <a:solidFill>
                <a:srgbClr val="0000FF"/>
              </a:solidFill>
            </a:endParaRPr>
          </a:p>
          <a:p>
            <a:endParaRPr lang="en-US" altLang="ja-JP" dirty="0"/>
          </a:p>
          <a:p>
            <a:r>
              <a:rPr lang="ja-JP" altLang="en-US" dirty="0"/>
              <a:t>■</a:t>
            </a:r>
            <a:r>
              <a:rPr dirty="0" err="1"/>
              <a:t>今回実施したこと</a:t>
            </a:r>
            <a:endParaRPr dirty="0"/>
          </a:p>
          <a:p>
            <a:r>
              <a:rPr b="0" dirty="0"/>
              <a:t>①</a:t>
            </a:r>
            <a:r>
              <a:rPr b="0" dirty="0" err="1"/>
              <a:t>a,b,c,dの現象がどの程度出現するか全品番で集計</a:t>
            </a:r>
            <a:endParaRPr b="0" dirty="0"/>
          </a:p>
          <a:p>
            <a:r>
              <a:rPr b="0" dirty="0"/>
              <a:t>②</a:t>
            </a:r>
            <a:r>
              <a:rPr b="0" dirty="0" err="1"/>
              <a:t>納入回数や収容数ごとに①の結果を分類し、どのような組み合わせの時</a:t>
            </a:r>
            <a:r>
              <a:rPr b="0" dirty="0"/>
              <a:t>、</a:t>
            </a:r>
          </a:p>
          <a:p>
            <a:r>
              <a:rPr b="0" dirty="0"/>
              <a:t>　</a:t>
            </a:r>
            <a:r>
              <a:rPr b="0" dirty="0" err="1"/>
              <a:t>在庫の変動が激しいのかの確認</a:t>
            </a:r>
            <a:r>
              <a:rPr lang="ja-JP" altLang="en-US" b="0" dirty="0"/>
              <a:t>（仕入先毎はまだやれていないです）</a:t>
            </a:r>
            <a:endParaRPr b="0" dirty="0"/>
          </a:p>
          <a:p>
            <a:endParaRPr dirty="0"/>
          </a:p>
        </p:txBody>
      </p:sp>
      <p:sp>
        <p:nvSpPr>
          <p:cNvPr id="129" name="テキスト プレースホルダー 5"/>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r>
              <a:rPr sz="2400" dirty="0" err="1"/>
              <a:t>概要</a:t>
            </a:r>
            <a:endParaRPr sz="2400" dirty="0"/>
          </a:p>
        </p:txBody>
      </p:sp>
      <p:pic>
        <p:nvPicPr>
          <p:cNvPr id="3" name="図 2">
            <a:extLst>
              <a:ext uri="{FF2B5EF4-FFF2-40B4-BE49-F238E27FC236}">
                <a16:creationId xmlns:a16="http://schemas.microsoft.com/office/drawing/2014/main" id="{CB074352-C312-42C8-98CB-4FD2EEF370A7}"/>
              </a:ext>
            </a:extLst>
          </p:cNvPr>
          <p:cNvPicPr>
            <a:picLocks noChangeAspect="1"/>
          </p:cNvPicPr>
          <p:nvPr/>
        </p:nvPicPr>
        <p:blipFill>
          <a:blip r:embed="rId2"/>
          <a:stretch>
            <a:fillRect/>
          </a:stretch>
        </p:blipFill>
        <p:spPr>
          <a:xfrm>
            <a:off x="8783782" y="0"/>
            <a:ext cx="2333754" cy="1478745"/>
          </a:xfrm>
          <a:prstGeom prst="rect">
            <a:avLst/>
          </a:prstGeom>
        </p:spPr>
      </p:pic>
      <p:pic>
        <p:nvPicPr>
          <p:cNvPr id="5" name="図 4">
            <a:extLst>
              <a:ext uri="{FF2B5EF4-FFF2-40B4-BE49-F238E27FC236}">
                <a16:creationId xmlns:a16="http://schemas.microsoft.com/office/drawing/2014/main" id="{D98BB2AB-DBEB-4429-8836-0F5DC4BA2C0E}"/>
              </a:ext>
            </a:extLst>
          </p:cNvPr>
          <p:cNvPicPr>
            <a:picLocks noChangeAspect="1"/>
          </p:cNvPicPr>
          <p:nvPr/>
        </p:nvPicPr>
        <p:blipFill>
          <a:blip r:embed="rId3"/>
          <a:stretch>
            <a:fillRect/>
          </a:stretch>
        </p:blipFill>
        <p:spPr>
          <a:xfrm>
            <a:off x="6758478" y="1583311"/>
            <a:ext cx="4379422" cy="2452980"/>
          </a:xfrm>
          <a:prstGeom prst="rect">
            <a:avLst/>
          </a:prstGeom>
        </p:spPr>
      </p:pic>
      <p:sp>
        <p:nvSpPr>
          <p:cNvPr id="8" name="テキスト ボックス 7">
            <a:extLst>
              <a:ext uri="{FF2B5EF4-FFF2-40B4-BE49-F238E27FC236}">
                <a16:creationId xmlns:a16="http://schemas.microsoft.com/office/drawing/2014/main" id="{D264365E-0315-4539-8477-E8A621A79DB1}"/>
              </a:ext>
            </a:extLst>
          </p:cNvPr>
          <p:cNvSpPr txBox="1"/>
          <p:nvPr/>
        </p:nvSpPr>
        <p:spPr>
          <a:xfrm>
            <a:off x="-2207492" y="5241334"/>
            <a:ext cx="5578762" cy="1477328"/>
          </a:xfrm>
          <a:prstGeom prst="rect">
            <a:avLst/>
          </a:prstGeom>
          <a:solidFill>
            <a:srgbClr val="FFFF00"/>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rtl="0"/>
            <a:r>
              <a:rPr lang="ja-JP" altLang="en-US" dirty="0"/>
              <a:t> </a:t>
            </a:r>
          </a:p>
          <a:p>
            <a:pPr rtl="0"/>
            <a:r>
              <a:rPr lang="ja-JP" altLang="en-US" dirty="0"/>
              <a:t>現在見えている現象</a:t>
            </a:r>
          </a:p>
          <a:p>
            <a:pPr rtl="0"/>
            <a:r>
              <a:rPr lang="ja-JP" altLang="en-US" dirty="0"/>
              <a:t>・お昼ごろ納入が異常になりやすい</a:t>
            </a:r>
          </a:p>
          <a:p>
            <a:pPr rtl="0"/>
            <a:r>
              <a:rPr lang="ja-JP" altLang="en-US" dirty="0"/>
              <a:t>・納入回数１回のとき、設計値の倍以上で流れる</a:t>
            </a:r>
          </a:p>
          <a:p>
            <a:pPr rtl="0"/>
            <a:r>
              <a:rPr lang="ja-JP" altLang="en-US" dirty="0"/>
              <a:t>・不要なかんばんが多いほど、実績の</a:t>
            </a:r>
            <a:r>
              <a:rPr lang="en-US" altLang="ja-JP" dirty="0"/>
              <a:t>LT</a:t>
            </a:r>
            <a:r>
              <a:rPr lang="ja-JP" altLang="en-US" dirty="0"/>
              <a:t>が伸びる</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23A2A3-FD7B-4435-9051-FD8D25C27FB5}"/>
              </a:ext>
            </a:extLst>
          </p:cNvPr>
          <p:cNvSpPr>
            <a:spLocks noGrp="1"/>
          </p:cNvSpPr>
          <p:nvPr>
            <p:ph type="body" idx="1"/>
          </p:nvPr>
        </p:nvSpPr>
        <p:spPr/>
        <p:txBody>
          <a:bodyPr/>
          <a:lstStyle/>
          <a:p>
            <a:r>
              <a:rPr kumimoji="1" lang="ja-JP" altLang="en-US" dirty="0"/>
              <a:t>■データ</a:t>
            </a:r>
          </a:p>
          <a:p>
            <a:r>
              <a:rPr kumimoji="1" lang="en-US" altLang="ja-JP" dirty="0"/>
              <a:t>9</a:t>
            </a:r>
            <a:r>
              <a:rPr kumimoji="1" lang="ja-JP" altLang="en-US" dirty="0"/>
              <a:t>月</a:t>
            </a:r>
            <a:r>
              <a:rPr kumimoji="1" lang="en-US" altLang="ja-JP" dirty="0"/>
              <a:t>4</a:t>
            </a:r>
            <a:r>
              <a:rPr kumimoji="1" lang="ja-JP" altLang="en-US" dirty="0"/>
              <a:t>週分（</a:t>
            </a:r>
            <a:r>
              <a:rPr kumimoji="1" lang="en-US" altLang="ja-JP" dirty="0"/>
              <a:t>20</a:t>
            </a:r>
            <a:r>
              <a:rPr kumimoji="1" lang="ja-JP" altLang="en-US" dirty="0"/>
              <a:t>日分）データ</a:t>
            </a:r>
          </a:p>
          <a:p>
            <a:endParaRPr kumimoji="1" lang="ja-JP" altLang="en-US" dirty="0"/>
          </a:p>
          <a:p>
            <a:r>
              <a:rPr kumimoji="1" lang="ja-JP" altLang="en-US" dirty="0"/>
              <a:t>■集計方法</a:t>
            </a:r>
          </a:p>
          <a:p>
            <a:endParaRPr kumimoji="1" lang="ja-JP" altLang="en-US"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増加パターン</a:t>
            </a:r>
          </a:p>
          <a:p>
            <a:r>
              <a:rPr kumimoji="1" lang="en-US" altLang="ja-JP" dirty="0"/>
              <a:t>a.</a:t>
            </a:r>
            <a:r>
              <a:rPr kumimoji="1" lang="ja-JP" altLang="en-US" dirty="0"/>
              <a:t> 日当たりの入庫数</a:t>
            </a:r>
            <a:r>
              <a:rPr kumimoji="1" lang="en-US" altLang="ja-JP" dirty="0"/>
              <a:t>&gt;</a:t>
            </a:r>
            <a:r>
              <a:rPr kumimoji="1" lang="ja-JP" altLang="en-US" dirty="0"/>
              <a:t>日当たりの納入数</a:t>
            </a:r>
            <a:r>
              <a:rPr kumimoji="1" lang="en-US" altLang="ja-JP" dirty="0">
                <a:solidFill>
                  <a:srgbClr val="00B050"/>
                </a:solidFill>
              </a:rPr>
              <a:t>×1.5 </a:t>
            </a:r>
            <a:r>
              <a:rPr kumimoji="1" lang="en-US" altLang="ja-JP" dirty="0">
                <a:solidFill>
                  <a:srgbClr val="FF0000"/>
                </a:solidFill>
              </a:rPr>
              <a:t>&amp;</a:t>
            </a:r>
            <a:r>
              <a:rPr kumimoji="1" lang="en-US" altLang="ja-JP" dirty="0"/>
              <a:t> </a:t>
            </a:r>
            <a:r>
              <a:rPr kumimoji="1" lang="ja-JP" altLang="en-US" dirty="0"/>
              <a:t>在庫数が設計値</a:t>
            </a:r>
            <a:r>
              <a:rPr kumimoji="1" lang="en-US" altLang="ja-JP" dirty="0"/>
              <a:t>MAX</a:t>
            </a:r>
            <a:r>
              <a:rPr kumimoji="1" lang="ja-JP" altLang="en-US" dirty="0"/>
              <a:t>を上回る</a:t>
            </a:r>
            <a:r>
              <a:rPr kumimoji="1" lang="en-US" altLang="ja-JP" dirty="0"/>
              <a:t>/</a:t>
            </a:r>
            <a:r>
              <a:rPr kumimoji="1" lang="ja-JP" altLang="en-US" dirty="0"/>
              <a:t>全体</a:t>
            </a:r>
          </a:p>
          <a:p>
            <a:r>
              <a:rPr kumimoji="1" lang="en-US" altLang="ja-JP" dirty="0"/>
              <a:t>b.</a:t>
            </a:r>
            <a:r>
              <a:rPr kumimoji="1" lang="ja-JP" altLang="en-US" dirty="0"/>
              <a:t> 日当たりの入庫数</a:t>
            </a:r>
            <a:r>
              <a:rPr kumimoji="1" lang="en-US" altLang="ja-JP" dirty="0"/>
              <a:t>&gt;</a:t>
            </a:r>
            <a:r>
              <a:rPr kumimoji="1" lang="ja-JP" altLang="en-US" dirty="0"/>
              <a:t>日量数（計画）</a:t>
            </a:r>
            <a:r>
              <a:rPr kumimoji="1" lang="en-US" altLang="ja-JP" dirty="0">
                <a:solidFill>
                  <a:srgbClr val="00B050"/>
                </a:solidFill>
              </a:rPr>
              <a:t>×1.5    </a:t>
            </a:r>
            <a:r>
              <a:rPr kumimoji="1" lang="en-US" altLang="ja-JP" dirty="0">
                <a:solidFill>
                  <a:srgbClr val="FF0000"/>
                </a:solidFill>
              </a:rPr>
              <a:t>&amp;</a:t>
            </a:r>
            <a:r>
              <a:rPr kumimoji="1" lang="en-US" altLang="ja-JP" dirty="0"/>
              <a:t> </a:t>
            </a:r>
            <a:r>
              <a:rPr kumimoji="1" lang="ja-JP" altLang="en-US" dirty="0"/>
              <a:t>在庫数が設計値</a:t>
            </a:r>
            <a:r>
              <a:rPr kumimoji="1" lang="en-US" altLang="ja-JP" dirty="0"/>
              <a:t>MAX</a:t>
            </a:r>
            <a:r>
              <a:rPr kumimoji="1" lang="ja-JP" altLang="en-US" dirty="0"/>
              <a:t>を上回る</a:t>
            </a:r>
            <a:r>
              <a:rPr kumimoji="1" lang="en-US" altLang="ja-JP" dirty="0"/>
              <a:t>/</a:t>
            </a:r>
            <a:r>
              <a:rPr kumimoji="1" lang="ja-JP" altLang="en-US" dirty="0"/>
              <a:t>全体</a:t>
            </a:r>
            <a:endParaRPr kumimoji="1" lang="en-US" altLang="ja-JP" dirty="0"/>
          </a:p>
          <a:p>
            <a:endParaRPr kumimoji="1" lang="en-US" altLang="ja-JP" dirty="0"/>
          </a:p>
          <a:p>
            <a:r>
              <a:rPr kumimoji="1" lang="ja-JP" altLang="en-US" dirty="0"/>
              <a:t>減少パターン</a:t>
            </a:r>
          </a:p>
          <a:p>
            <a:r>
              <a:rPr kumimoji="1" lang="en-US" altLang="ja-JP" dirty="0"/>
              <a:t>c.</a:t>
            </a:r>
            <a:r>
              <a:rPr kumimoji="1" lang="ja-JP" altLang="en-US" dirty="0"/>
              <a:t> 日当たりの入庫数</a:t>
            </a:r>
            <a:r>
              <a:rPr kumimoji="1" lang="en-US" altLang="ja-JP" dirty="0">
                <a:solidFill>
                  <a:srgbClr val="00B050"/>
                </a:solidFill>
              </a:rPr>
              <a:t>×1.5</a:t>
            </a:r>
            <a:r>
              <a:rPr kumimoji="1" lang="en-US" altLang="ja-JP" dirty="0"/>
              <a:t>&lt;</a:t>
            </a:r>
            <a:r>
              <a:rPr kumimoji="1" lang="ja-JP" altLang="en-US" dirty="0"/>
              <a:t>日当たり納入数 </a:t>
            </a:r>
            <a:r>
              <a:rPr kumimoji="1" lang="en-US" altLang="ja-JP" dirty="0">
                <a:solidFill>
                  <a:srgbClr val="FF0000"/>
                </a:solidFill>
              </a:rPr>
              <a:t>&amp;</a:t>
            </a:r>
            <a:r>
              <a:rPr kumimoji="1" lang="en-US" altLang="ja-JP" dirty="0"/>
              <a:t> </a:t>
            </a:r>
            <a:r>
              <a:rPr kumimoji="1" lang="ja-JP" altLang="en-US" dirty="0"/>
              <a:t>在庫数が設計値</a:t>
            </a:r>
            <a:r>
              <a:rPr kumimoji="1" lang="en-US" altLang="ja-JP" dirty="0"/>
              <a:t>MIN</a:t>
            </a:r>
            <a:r>
              <a:rPr kumimoji="1" lang="ja-JP" altLang="en-US" dirty="0"/>
              <a:t>を下回る</a:t>
            </a:r>
            <a:r>
              <a:rPr kumimoji="1" lang="en-US" altLang="ja-JP" dirty="0"/>
              <a:t>/</a:t>
            </a:r>
            <a:r>
              <a:rPr kumimoji="1" lang="ja-JP" altLang="en-US" dirty="0"/>
              <a:t>全体</a:t>
            </a:r>
          </a:p>
          <a:p>
            <a:r>
              <a:rPr kumimoji="1" lang="en-US" altLang="ja-JP" dirty="0"/>
              <a:t>d.</a:t>
            </a:r>
            <a:r>
              <a:rPr kumimoji="1" lang="ja-JP" altLang="en-US" dirty="0"/>
              <a:t> 日当たりの入庫数</a:t>
            </a:r>
            <a:r>
              <a:rPr kumimoji="1" lang="en-US" altLang="ja-JP" dirty="0">
                <a:solidFill>
                  <a:srgbClr val="00B050"/>
                </a:solidFill>
              </a:rPr>
              <a:t>×1.5</a:t>
            </a:r>
            <a:r>
              <a:rPr kumimoji="1" lang="en-US" altLang="ja-JP" dirty="0"/>
              <a:t>&lt;</a:t>
            </a:r>
            <a:r>
              <a:rPr kumimoji="1" lang="ja-JP" altLang="en-US" dirty="0"/>
              <a:t>日当たりの納入数 </a:t>
            </a:r>
            <a:r>
              <a:rPr kumimoji="1" lang="en-US" altLang="ja-JP" dirty="0">
                <a:solidFill>
                  <a:srgbClr val="FF0000"/>
                </a:solidFill>
              </a:rPr>
              <a:t>&amp;</a:t>
            </a:r>
            <a:r>
              <a:rPr kumimoji="1" lang="en-US" altLang="ja-JP" dirty="0"/>
              <a:t> </a:t>
            </a:r>
            <a:r>
              <a:rPr kumimoji="1" lang="ja-JP" altLang="en-US" dirty="0"/>
              <a:t>在庫数が設計値</a:t>
            </a:r>
            <a:r>
              <a:rPr kumimoji="1" lang="en-US" altLang="ja-JP" dirty="0"/>
              <a:t>MIN</a:t>
            </a:r>
            <a:r>
              <a:rPr kumimoji="1" lang="ja-JP" altLang="en-US" dirty="0"/>
              <a:t>を下回る</a:t>
            </a:r>
            <a:r>
              <a:rPr kumimoji="1" lang="en-US" altLang="ja-JP" dirty="0"/>
              <a:t>/</a:t>
            </a:r>
            <a:r>
              <a:rPr kumimoji="1" lang="ja-JP" altLang="en-US" dirty="0"/>
              <a:t>全体</a:t>
            </a:r>
          </a:p>
          <a:p>
            <a:endParaRPr kumimoji="1" lang="en-US" altLang="ja-JP" dirty="0"/>
          </a:p>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588E2147-2BA2-460D-896A-DABA80003071}"/>
              </a:ext>
            </a:extLst>
          </p:cNvPr>
          <p:cNvSpPr>
            <a:spLocks noGrp="1"/>
          </p:cNvSpPr>
          <p:nvPr>
            <p:ph type="body" sz="quarter" idx="21"/>
          </p:nvPr>
        </p:nvSpPr>
        <p:spPr/>
        <p:txBody>
          <a:bodyPr>
            <a:noAutofit/>
          </a:bodyPr>
          <a:lstStyle/>
          <a:p>
            <a:r>
              <a:rPr kumimoji="1" lang="ja-JP" altLang="en-US" sz="2400" dirty="0"/>
              <a:t>分析</a:t>
            </a:r>
          </a:p>
        </p:txBody>
      </p:sp>
      <p:sp>
        <p:nvSpPr>
          <p:cNvPr id="6" name="テキスト ボックス 5">
            <a:extLst>
              <a:ext uri="{FF2B5EF4-FFF2-40B4-BE49-F238E27FC236}">
                <a16:creationId xmlns:a16="http://schemas.microsoft.com/office/drawing/2014/main" id="{AD2A70BE-B2BD-4B34-843C-BDA172474338}"/>
              </a:ext>
            </a:extLst>
          </p:cNvPr>
          <p:cNvSpPr txBox="1"/>
          <p:nvPr/>
        </p:nvSpPr>
        <p:spPr>
          <a:xfrm>
            <a:off x="604291" y="2698767"/>
            <a:ext cx="664228" cy="36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ja-JP" dirty="0"/>
              <a:t>a =</a:t>
            </a:r>
            <a:endParaRPr kumimoji="0" lang="ja-JP" altLang="en-US" sz="1800" b="0" i="0" u="none" strike="noStrike" cap="none" spc="0" normalizeH="0" baseline="0" dirty="0">
              <a:ln>
                <a:noFill/>
              </a:ln>
              <a:solidFill>
                <a:srgbClr val="333333"/>
              </a:solidFill>
              <a:effectLst/>
              <a:uFillTx/>
              <a:latin typeface="Segoe UI"/>
              <a:ea typeface="Segoe UI"/>
              <a:cs typeface="Segoe UI"/>
              <a:sym typeface="Segoe UI"/>
            </a:endParaRPr>
          </a:p>
        </p:txBody>
      </p:sp>
      <p:sp>
        <p:nvSpPr>
          <p:cNvPr id="8" name="テキスト ボックス 7">
            <a:extLst>
              <a:ext uri="{FF2B5EF4-FFF2-40B4-BE49-F238E27FC236}">
                <a16:creationId xmlns:a16="http://schemas.microsoft.com/office/drawing/2014/main" id="{1162B2D9-FEFB-4D34-96FB-4D02E2E3F59F}"/>
              </a:ext>
            </a:extLst>
          </p:cNvPr>
          <p:cNvSpPr txBox="1"/>
          <p:nvPr/>
        </p:nvSpPr>
        <p:spPr>
          <a:xfrm>
            <a:off x="1975142" y="2135272"/>
            <a:ext cx="899751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1" lang="ja-JP" altLang="en-US" dirty="0"/>
              <a:t>（日当たりの入庫数</a:t>
            </a:r>
            <a:r>
              <a:rPr kumimoji="1" lang="en-US" altLang="ja-JP" dirty="0"/>
              <a:t>&gt;</a:t>
            </a:r>
            <a:r>
              <a:rPr kumimoji="1" lang="ja-JP" altLang="en-US" dirty="0"/>
              <a:t>日当たりの納入数</a:t>
            </a:r>
            <a:r>
              <a:rPr kumimoji="1" lang="en-US" altLang="ja-JP" dirty="0"/>
              <a:t>×1.5</a:t>
            </a:r>
            <a:r>
              <a:rPr kumimoji="1" lang="ja-JP" altLang="en-US" dirty="0"/>
              <a:t>）の日数 </a:t>
            </a:r>
            <a:endParaRPr kumimoji="1" lang="en-US" altLang="ja-JP" dirty="0"/>
          </a:p>
          <a:p>
            <a:r>
              <a:rPr kumimoji="1" lang="ja-JP" altLang="en-US" dirty="0">
                <a:solidFill>
                  <a:srgbClr val="FF0000"/>
                </a:solidFill>
              </a:rPr>
              <a:t>　</a:t>
            </a:r>
            <a:r>
              <a:rPr kumimoji="1" lang="en-US" altLang="ja-JP" dirty="0">
                <a:solidFill>
                  <a:srgbClr val="FF0000"/>
                </a:solidFill>
              </a:rPr>
              <a:t>&amp; </a:t>
            </a:r>
            <a:r>
              <a:rPr kumimoji="1" lang="ja-JP" altLang="en-US" dirty="0">
                <a:solidFill>
                  <a:schemeClr val="tx1"/>
                </a:solidFill>
              </a:rPr>
              <a:t>（在庫数が</a:t>
            </a:r>
            <a:r>
              <a:rPr kumimoji="1" lang="ja-JP" altLang="en-US" dirty="0"/>
              <a:t>設計値</a:t>
            </a:r>
            <a:r>
              <a:rPr kumimoji="1" lang="en-US" altLang="ja-JP" dirty="0"/>
              <a:t>MAX</a:t>
            </a:r>
            <a:r>
              <a:rPr kumimoji="1" lang="ja-JP" altLang="en-US" dirty="0"/>
              <a:t>を上回る）の日数</a:t>
            </a:r>
          </a:p>
        </p:txBody>
      </p:sp>
      <p:sp>
        <p:nvSpPr>
          <p:cNvPr id="12" name="テキスト ボックス 11">
            <a:extLst>
              <a:ext uri="{FF2B5EF4-FFF2-40B4-BE49-F238E27FC236}">
                <a16:creationId xmlns:a16="http://schemas.microsoft.com/office/drawing/2014/main" id="{B1878D43-E2A3-44CE-8C36-D431DA2EFECA}"/>
              </a:ext>
            </a:extLst>
          </p:cNvPr>
          <p:cNvSpPr txBox="1"/>
          <p:nvPr/>
        </p:nvSpPr>
        <p:spPr>
          <a:xfrm>
            <a:off x="1975142" y="3098475"/>
            <a:ext cx="1146520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1" lang="ja-JP" altLang="en-US" dirty="0"/>
              <a:t>全体（例</a:t>
            </a:r>
            <a:r>
              <a:rPr kumimoji="1" lang="en-US" altLang="ja-JP" dirty="0"/>
              <a:t>: </a:t>
            </a:r>
            <a:r>
              <a:rPr kumimoji="1" lang="ja-JP" altLang="en-US" dirty="0"/>
              <a:t>納入回数が</a:t>
            </a:r>
            <a:r>
              <a:rPr kumimoji="1" lang="en-US" altLang="ja-JP" dirty="0"/>
              <a:t>1</a:t>
            </a:r>
            <a:r>
              <a:rPr kumimoji="1" lang="ja-JP" altLang="en-US" dirty="0"/>
              <a:t>回</a:t>
            </a:r>
            <a:r>
              <a:rPr kumimoji="1" lang="en-US" altLang="ja-JP" dirty="0"/>
              <a:t>&amp;</a:t>
            </a:r>
            <a:r>
              <a:rPr kumimoji="1" lang="ja-JP" altLang="en-US" dirty="0"/>
              <a:t>収容数が</a:t>
            </a:r>
            <a:r>
              <a:rPr kumimoji="1" lang="en-US" altLang="ja-JP" dirty="0"/>
              <a:t>50</a:t>
            </a:r>
            <a:r>
              <a:rPr kumimoji="1" lang="ja-JP" altLang="en-US" dirty="0"/>
              <a:t>以下の総日数、該当の品番が</a:t>
            </a:r>
            <a:r>
              <a:rPr kumimoji="1" lang="en-US" altLang="ja-JP" dirty="0"/>
              <a:t>10</a:t>
            </a:r>
            <a:r>
              <a:rPr kumimoji="1" lang="ja-JP" altLang="en-US" dirty="0"/>
              <a:t>個の時は</a:t>
            </a:r>
            <a:r>
              <a:rPr kumimoji="1" lang="en-US" altLang="ja-JP" dirty="0"/>
              <a:t>10×20</a:t>
            </a:r>
            <a:r>
              <a:rPr kumimoji="1" lang="ja-JP" altLang="en-US" dirty="0"/>
              <a:t>日</a:t>
            </a:r>
            <a:r>
              <a:rPr kumimoji="1" lang="en-US" altLang="ja-JP" dirty="0"/>
              <a:t>=200</a:t>
            </a:r>
            <a:r>
              <a:rPr kumimoji="1" lang="ja-JP" altLang="en-US" dirty="0"/>
              <a:t>）</a:t>
            </a:r>
          </a:p>
        </p:txBody>
      </p:sp>
      <p:cxnSp>
        <p:nvCxnSpPr>
          <p:cNvPr id="14" name="直線コネクタ 13">
            <a:extLst>
              <a:ext uri="{FF2B5EF4-FFF2-40B4-BE49-F238E27FC236}">
                <a16:creationId xmlns:a16="http://schemas.microsoft.com/office/drawing/2014/main" id="{ECD2AB92-3B99-4A41-84CD-7B4D81D8FC53}"/>
              </a:ext>
            </a:extLst>
          </p:cNvPr>
          <p:cNvCxnSpPr>
            <a:cxnSpLocks/>
          </p:cNvCxnSpPr>
          <p:nvPr/>
        </p:nvCxnSpPr>
        <p:spPr>
          <a:xfrm>
            <a:off x="2120229" y="2883427"/>
            <a:ext cx="9017671" cy="0"/>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9" name="テキスト ボックス 18">
            <a:extLst>
              <a:ext uri="{FF2B5EF4-FFF2-40B4-BE49-F238E27FC236}">
                <a16:creationId xmlns:a16="http://schemas.microsoft.com/office/drawing/2014/main" id="{425CDB7F-547F-45FD-B938-8CAD288F56FC}"/>
              </a:ext>
            </a:extLst>
          </p:cNvPr>
          <p:cNvSpPr txBox="1"/>
          <p:nvPr/>
        </p:nvSpPr>
        <p:spPr>
          <a:xfrm>
            <a:off x="1228604" y="2193646"/>
            <a:ext cx="66422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7200" b="0" i="0" u="none" strike="noStrike" cap="none" spc="0" normalizeH="0" baseline="0" dirty="0">
                <a:ln>
                  <a:noFill/>
                </a:ln>
                <a:solidFill>
                  <a:srgbClr val="333333"/>
                </a:solidFill>
                <a:effectLst/>
                <a:uFillTx/>
                <a:latin typeface="Segoe UI"/>
                <a:ea typeface="Segoe UI"/>
                <a:cs typeface="Segoe UI"/>
                <a:sym typeface="Segoe UI"/>
              </a:rPr>
              <a:t>Σ</a:t>
            </a:r>
            <a:endParaRPr kumimoji="0" lang="ja-JP" altLang="en-US" sz="7200" b="0" i="0" u="none" strike="noStrike" cap="none" spc="0" normalizeH="0" baseline="0" dirty="0">
              <a:ln>
                <a:noFill/>
              </a:ln>
              <a:solidFill>
                <a:srgbClr val="333333"/>
              </a:solidFill>
              <a:effectLst/>
              <a:uFillTx/>
              <a:latin typeface="Segoe UI"/>
              <a:ea typeface="Segoe UI"/>
              <a:cs typeface="Segoe UI"/>
              <a:sym typeface="Segoe UI"/>
            </a:endParaRPr>
          </a:p>
        </p:txBody>
      </p:sp>
      <p:sp>
        <p:nvSpPr>
          <p:cNvPr id="20" name="テキスト ボックス 19">
            <a:extLst>
              <a:ext uri="{FF2B5EF4-FFF2-40B4-BE49-F238E27FC236}">
                <a16:creationId xmlns:a16="http://schemas.microsoft.com/office/drawing/2014/main" id="{F2247AAF-210E-4342-9E1C-EC6A1BB32098}"/>
              </a:ext>
            </a:extLst>
          </p:cNvPr>
          <p:cNvSpPr txBox="1"/>
          <p:nvPr/>
        </p:nvSpPr>
        <p:spPr>
          <a:xfrm>
            <a:off x="1222505" y="3137699"/>
            <a:ext cx="6642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dirty="0"/>
              <a:t>品番</a:t>
            </a:r>
            <a:endParaRPr kumimoji="0" lang="ja-JP" altLang="en-US" sz="1800" b="0" i="0" u="none" strike="noStrike" cap="none" spc="0" normalizeH="0" baseline="0" dirty="0">
              <a:ln>
                <a:noFill/>
              </a:ln>
              <a:solidFill>
                <a:srgbClr val="333333"/>
              </a:solidFill>
              <a:effectLst/>
              <a:uFillTx/>
              <a:latin typeface="Segoe UI"/>
              <a:ea typeface="Segoe UI"/>
              <a:cs typeface="Segoe UI"/>
              <a:sym typeface="Segoe UI"/>
            </a:endParaRPr>
          </a:p>
        </p:txBody>
      </p:sp>
      <p:sp>
        <p:nvSpPr>
          <p:cNvPr id="22" name="テキスト ボックス 21">
            <a:extLst>
              <a:ext uri="{FF2B5EF4-FFF2-40B4-BE49-F238E27FC236}">
                <a16:creationId xmlns:a16="http://schemas.microsoft.com/office/drawing/2014/main" id="{7E94CF10-1E62-4AA0-AE6A-DA976C093C76}"/>
              </a:ext>
            </a:extLst>
          </p:cNvPr>
          <p:cNvSpPr txBox="1"/>
          <p:nvPr/>
        </p:nvSpPr>
        <p:spPr>
          <a:xfrm>
            <a:off x="8563432" y="0"/>
            <a:ext cx="5148936" cy="3785652"/>
          </a:xfrm>
          <a:prstGeom prst="rect">
            <a:avLst/>
          </a:prstGeom>
          <a:solidFill>
            <a:srgbClr val="FFFF00"/>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sz="1600" dirty="0"/>
              <a:t>■指摘事項</a:t>
            </a:r>
            <a:endParaRPr lang="en-US" altLang="ja-JP" sz="1600" dirty="0"/>
          </a:p>
          <a:p>
            <a:r>
              <a:rPr lang="ja-JP" altLang="en-US" sz="1600" dirty="0"/>
              <a:t>・１</a:t>
            </a:r>
            <a:r>
              <a:rPr lang="en-US" altLang="ja-JP" sz="1600" dirty="0"/>
              <a:t>.</a:t>
            </a:r>
            <a:r>
              <a:rPr lang="ja-JP" altLang="en-US" sz="1600" dirty="0"/>
              <a:t>５倍でいいのか可変パラメータにすべき？</a:t>
            </a:r>
          </a:p>
          <a:p>
            <a:r>
              <a:rPr lang="ja-JP" altLang="en-US" sz="1600" dirty="0"/>
              <a:t>・収容数が多いと、在庫数少ないので、２→３で１個増えるだけ条件満たす</a:t>
            </a:r>
          </a:p>
          <a:p>
            <a:r>
              <a:rPr lang="ja-JP" altLang="en-US" sz="1600" dirty="0"/>
              <a:t>・収容数と納入回数は相関がある</a:t>
            </a:r>
          </a:p>
          <a:p>
            <a:endParaRPr lang="en-US" altLang="ja-JP" sz="1600" dirty="0"/>
          </a:p>
          <a:p>
            <a:r>
              <a:rPr lang="ja-JP" altLang="en-US" sz="1600" dirty="0"/>
              <a:t>■今後</a:t>
            </a:r>
            <a:endParaRPr lang="en-US" altLang="ja-JP" sz="1600" dirty="0"/>
          </a:p>
          <a:p>
            <a:r>
              <a:rPr lang="ja-JP" altLang="en-US" sz="1600" dirty="0"/>
              <a:t>・今の分析を突き詰める？</a:t>
            </a:r>
          </a:p>
          <a:p>
            <a:r>
              <a:rPr lang="ja-JP" altLang="en-US" sz="1600" dirty="0"/>
              <a:t>・目的を明確にする</a:t>
            </a:r>
          </a:p>
          <a:p>
            <a:r>
              <a:rPr lang="ja-JP" altLang="en-US" sz="1600" dirty="0"/>
              <a:t>　・異常の原因を探すのか</a:t>
            </a:r>
          </a:p>
          <a:p>
            <a:r>
              <a:rPr lang="ja-JP" altLang="en-US" sz="1600" dirty="0"/>
              <a:t>　・欠品リスクを探すのか</a:t>
            </a:r>
            <a:endParaRPr lang="en-US" altLang="ja-JP" sz="1600" dirty="0"/>
          </a:p>
          <a:p>
            <a:r>
              <a:rPr lang="ja-JP" altLang="en-US" sz="1600" dirty="0"/>
              <a:t>　・今までの結果とどう結びつくのか（今までの分析がダメならダメな理由を明確にして方向性を相談する）</a:t>
            </a:r>
          </a:p>
          <a:p>
            <a:endParaRPr lang="ja-JP" altLang="en-US" sz="1600" dirty="0"/>
          </a:p>
        </p:txBody>
      </p:sp>
    </p:spTree>
    <p:extLst>
      <p:ext uri="{BB962C8B-B14F-4D97-AF65-F5344CB8AC3E}">
        <p14:creationId xmlns:p14="http://schemas.microsoft.com/office/powerpoint/2010/main" val="25171893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スライド番号"/>
          <p:cNvSpPr txBox="1">
            <a:spLocks noGrp="1"/>
          </p:cNvSpPr>
          <p:nvPr>
            <p:ph type="sldNum" sz="quarter" idx="2"/>
          </p:nvPr>
        </p:nvSpPr>
        <p:spPr>
          <a:xfrm>
            <a:off x="10932428" y="6607924"/>
            <a:ext cx="185108" cy="24869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136" name="急増パターン（a,b）は収容数が大きく納入回数が少ないものに多い傾向…"/>
          <p:cNvSpPr txBox="1">
            <a:spLocks noGrp="1"/>
          </p:cNvSpPr>
          <p:nvPr>
            <p:ph type="body" idx="1"/>
          </p:nvPr>
        </p:nvSpPr>
        <p:spPr>
          <a:prstGeom prst="rect">
            <a:avLst/>
          </a:prstGeom>
        </p:spPr>
        <p:txBody>
          <a:bodyPr/>
          <a:lstStyle/>
          <a:p>
            <a:pPr>
              <a:defRPr sz="1800"/>
            </a:pPr>
            <a:r>
              <a:rPr lang="ja-JP" altLang="en-US" dirty="0">
                <a:solidFill>
                  <a:srgbClr val="FF2600"/>
                </a:solidFill>
              </a:rPr>
              <a:t>増加</a:t>
            </a:r>
            <a:r>
              <a:rPr dirty="0" err="1">
                <a:solidFill>
                  <a:srgbClr val="FF2600"/>
                </a:solidFill>
              </a:rPr>
              <a:t>パターン（a,b）</a:t>
            </a:r>
            <a:r>
              <a:rPr dirty="0" err="1"/>
              <a:t>は収容数が大きく納入回数が少ないものに多い傾向</a:t>
            </a:r>
            <a:endParaRPr dirty="0"/>
          </a:p>
          <a:p>
            <a:pPr>
              <a:defRPr sz="1800"/>
            </a:pPr>
            <a:r>
              <a:rPr lang="ja-JP" altLang="en-US" dirty="0">
                <a:solidFill>
                  <a:srgbClr val="0433FF"/>
                </a:solidFill>
              </a:rPr>
              <a:t>減少</a:t>
            </a:r>
            <a:r>
              <a:rPr dirty="0" err="1">
                <a:solidFill>
                  <a:srgbClr val="0433FF"/>
                </a:solidFill>
              </a:rPr>
              <a:t>パターン（c,d）</a:t>
            </a:r>
            <a:r>
              <a:rPr dirty="0" err="1"/>
              <a:t>は収容数が小さく納入回数が少ないものに多い傾向</a:t>
            </a:r>
            <a:endParaRPr dirty="0"/>
          </a:p>
          <a:p>
            <a:pPr>
              <a:defRPr sz="1800"/>
            </a:pPr>
            <a:r>
              <a:rPr dirty="0"/>
              <a:t>→</a:t>
            </a:r>
            <a:r>
              <a:rPr u="sng" dirty="0" err="1"/>
              <a:t>納入回数が少ないとき、増減が多い傾向があるかもしれない</a:t>
            </a:r>
            <a:endParaRPr u="sng" dirty="0"/>
          </a:p>
        </p:txBody>
      </p:sp>
      <p:sp>
        <p:nvSpPr>
          <p:cNvPr id="137" name="テキスト プレースホルダー 5"/>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r>
              <a:rPr sz="2400" dirty="0" err="1"/>
              <a:t>結果</a:t>
            </a:r>
            <a:endParaRPr sz="2400" dirty="0"/>
          </a:p>
        </p:txBody>
      </p:sp>
      <p:graphicFrame>
        <p:nvGraphicFramePr>
          <p:cNvPr id="138" name="表"/>
          <p:cNvGraphicFramePr/>
          <p:nvPr>
            <p:extLst>
              <p:ext uri="{D42A27DB-BD31-4B8C-83A1-F6EECF244321}">
                <p14:modId xmlns:p14="http://schemas.microsoft.com/office/powerpoint/2010/main" val="3036693987"/>
              </p:ext>
            </p:extLst>
          </p:nvPr>
        </p:nvGraphicFramePr>
        <p:xfrm>
          <a:off x="405059" y="2079323"/>
          <a:ext cx="10368365" cy="4361627"/>
        </p:xfrm>
        <a:graphic>
          <a:graphicData uri="http://schemas.openxmlformats.org/drawingml/2006/table">
            <a:tbl>
              <a:tblPr firstRow="1" bandRow="1">
                <a:tableStyleId>{4C3C2611-4C71-4FC5-86AE-919BDF0F9419}</a:tableStyleId>
              </a:tblPr>
              <a:tblGrid>
                <a:gridCol w="1481195">
                  <a:extLst>
                    <a:ext uri="{9D8B030D-6E8A-4147-A177-3AD203B41FA5}">
                      <a16:colId xmlns:a16="http://schemas.microsoft.com/office/drawing/2014/main" val="20000"/>
                    </a:ext>
                  </a:extLst>
                </a:gridCol>
                <a:gridCol w="1481195">
                  <a:extLst>
                    <a:ext uri="{9D8B030D-6E8A-4147-A177-3AD203B41FA5}">
                      <a16:colId xmlns:a16="http://schemas.microsoft.com/office/drawing/2014/main" val="20001"/>
                    </a:ext>
                  </a:extLst>
                </a:gridCol>
                <a:gridCol w="1481195">
                  <a:extLst>
                    <a:ext uri="{9D8B030D-6E8A-4147-A177-3AD203B41FA5}">
                      <a16:colId xmlns:a16="http://schemas.microsoft.com/office/drawing/2014/main" val="20002"/>
                    </a:ext>
                  </a:extLst>
                </a:gridCol>
                <a:gridCol w="1481195">
                  <a:extLst>
                    <a:ext uri="{9D8B030D-6E8A-4147-A177-3AD203B41FA5}">
                      <a16:colId xmlns:a16="http://schemas.microsoft.com/office/drawing/2014/main" val="20003"/>
                    </a:ext>
                  </a:extLst>
                </a:gridCol>
                <a:gridCol w="1481195">
                  <a:extLst>
                    <a:ext uri="{9D8B030D-6E8A-4147-A177-3AD203B41FA5}">
                      <a16:colId xmlns:a16="http://schemas.microsoft.com/office/drawing/2014/main" val="20004"/>
                    </a:ext>
                  </a:extLst>
                </a:gridCol>
                <a:gridCol w="1481195">
                  <a:extLst>
                    <a:ext uri="{9D8B030D-6E8A-4147-A177-3AD203B41FA5}">
                      <a16:colId xmlns:a16="http://schemas.microsoft.com/office/drawing/2014/main" val="20005"/>
                    </a:ext>
                  </a:extLst>
                </a:gridCol>
                <a:gridCol w="1481195">
                  <a:extLst>
                    <a:ext uri="{9D8B030D-6E8A-4147-A177-3AD203B41FA5}">
                      <a16:colId xmlns:a16="http://schemas.microsoft.com/office/drawing/2014/main" val="20006"/>
                    </a:ext>
                  </a:extLst>
                </a:gridCol>
              </a:tblGrid>
              <a:tr h="307787">
                <a:tc>
                  <a:txBody>
                    <a:bodyPr/>
                    <a:lstStyle/>
                    <a:p>
                      <a:pPr algn="ctr" defTabSz="835944">
                        <a:defRPr sz="1100"/>
                      </a:pPr>
                      <a:endParaRPr sz="1400" b="0" dirty="0"/>
                    </a:p>
                  </a:txBody>
                  <a:tcPr marL="0" marR="0" marT="0" marB="0" anchor="ctr" horzOverflow="overflow"/>
                </a:tc>
                <a:tc>
                  <a:txBody>
                    <a:bodyPr/>
                    <a:lstStyle/>
                    <a:p>
                      <a:pPr algn="ctr" defTabSz="835944">
                        <a:defRPr sz="1800" b="0">
                          <a:solidFill>
                            <a:srgbClr val="000000"/>
                          </a:solidFill>
                        </a:defRPr>
                      </a:pPr>
                      <a:r>
                        <a:rPr sz="1400" b="0">
                          <a:solidFill>
                            <a:srgbClr val="FFFFFF"/>
                          </a:solidFill>
                        </a:rPr>
                        <a:t>納入回数1回</a:t>
                      </a:r>
                    </a:p>
                  </a:txBody>
                  <a:tcPr marL="0" marR="0" marT="0" marB="0" anchor="ctr" horzOverflow="overflow"/>
                </a:tc>
                <a:tc>
                  <a:txBody>
                    <a:bodyPr/>
                    <a:lstStyle/>
                    <a:p>
                      <a:pPr algn="ctr" defTabSz="835944">
                        <a:defRPr sz="1800" b="0">
                          <a:solidFill>
                            <a:srgbClr val="000000"/>
                          </a:solidFill>
                        </a:defRPr>
                      </a:pPr>
                      <a:r>
                        <a:rPr sz="1400" b="0">
                          <a:solidFill>
                            <a:srgbClr val="FFFFFF"/>
                          </a:solidFill>
                        </a:rPr>
                        <a:t>納入回数２回</a:t>
                      </a:r>
                    </a:p>
                  </a:txBody>
                  <a:tcPr marL="0" marR="0" marT="0" marB="0" anchor="ctr" horzOverflow="overflow"/>
                </a:tc>
                <a:tc>
                  <a:txBody>
                    <a:bodyPr/>
                    <a:lstStyle/>
                    <a:p>
                      <a:pPr algn="ctr" defTabSz="835944">
                        <a:defRPr sz="1800" b="0">
                          <a:solidFill>
                            <a:srgbClr val="000000"/>
                          </a:solidFill>
                        </a:defRPr>
                      </a:pPr>
                      <a:r>
                        <a:rPr sz="1400" b="0">
                          <a:solidFill>
                            <a:srgbClr val="FFFFFF"/>
                          </a:solidFill>
                        </a:rPr>
                        <a:t>納入回数4回</a:t>
                      </a:r>
                    </a:p>
                  </a:txBody>
                  <a:tcPr marL="0" marR="0" marT="0" marB="0" anchor="ctr" horzOverflow="overflow"/>
                </a:tc>
                <a:tc>
                  <a:txBody>
                    <a:bodyPr/>
                    <a:lstStyle/>
                    <a:p>
                      <a:pPr algn="ctr" defTabSz="835944">
                        <a:defRPr sz="1800" b="0">
                          <a:solidFill>
                            <a:srgbClr val="000000"/>
                          </a:solidFill>
                        </a:defRPr>
                      </a:pPr>
                      <a:r>
                        <a:rPr sz="1400" b="0">
                          <a:solidFill>
                            <a:srgbClr val="FFFFFF"/>
                          </a:solidFill>
                        </a:rPr>
                        <a:t>納入回数6回</a:t>
                      </a:r>
                    </a:p>
                  </a:txBody>
                  <a:tcPr marL="0" marR="0" marT="0" marB="0" anchor="ctr" horzOverflow="overflow"/>
                </a:tc>
                <a:tc>
                  <a:txBody>
                    <a:bodyPr/>
                    <a:lstStyle/>
                    <a:p>
                      <a:pPr algn="ctr" defTabSz="835944">
                        <a:defRPr sz="1800" b="0">
                          <a:solidFill>
                            <a:srgbClr val="000000"/>
                          </a:solidFill>
                        </a:defRPr>
                      </a:pPr>
                      <a:r>
                        <a:rPr sz="1400" b="0">
                          <a:solidFill>
                            <a:srgbClr val="FFFFFF"/>
                          </a:solidFill>
                        </a:rPr>
                        <a:t>納入回数8回</a:t>
                      </a:r>
                    </a:p>
                  </a:txBody>
                  <a:tcPr marL="0" marR="0" marT="0" marB="0" anchor="ctr" horzOverflow="overflow"/>
                </a:tc>
                <a:tc>
                  <a:txBody>
                    <a:bodyPr/>
                    <a:lstStyle/>
                    <a:p>
                      <a:pPr algn="ctr" defTabSz="835944">
                        <a:defRPr sz="1800" b="0">
                          <a:solidFill>
                            <a:srgbClr val="000000"/>
                          </a:solidFill>
                        </a:defRPr>
                      </a:pPr>
                      <a:r>
                        <a:rPr sz="1400" b="0">
                          <a:solidFill>
                            <a:srgbClr val="FFFFFF"/>
                          </a:solidFill>
                        </a:rPr>
                        <a:t>納入回数24回</a:t>
                      </a:r>
                    </a:p>
                  </a:txBody>
                  <a:tcPr marL="0" marR="0" marT="0" marB="0" anchor="ctr" horzOverflow="overflow"/>
                </a:tc>
                <a:extLst>
                  <a:ext uri="{0D108BD9-81ED-4DB2-BD59-A6C34878D82A}">
                    <a16:rowId xmlns:a16="http://schemas.microsoft.com/office/drawing/2014/main" val="10000"/>
                  </a:ext>
                </a:extLst>
              </a:tr>
              <a:tr h="1013460">
                <a:tc>
                  <a:txBody>
                    <a:bodyPr/>
                    <a:lstStyle/>
                    <a:p>
                      <a:pPr algn="ctr" defTabSz="835944">
                        <a:defRPr sz="1800">
                          <a:solidFill>
                            <a:srgbClr val="000000"/>
                          </a:solidFill>
                        </a:defRPr>
                      </a:pPr>
                      <a:r>
                        <a:rPr sz="1400" b="0" dirty="0">
                          <a:solidFill>
                            <a:srgbClr val="333333"/>
                          </a:solidFill>
                        </a:rPr>
                        <a:t>収容数10以下</a:t>
                      </a:r>
                    </a:p>
                  </a:txBody>
                  <a:tcPr marL="0" marR="0" marT="0" marB="0" anchor="ctr" horzOverflow="overflow"/>
                </a:tc>
                <a:tc>
                  <a:txBody>
                    <a:bodyPr/>
                    <a:lstStyle/>
                    <a:p>
                      <a:pPr algn="ctr" defTabSz="835944">
                        <a:defRPr sz="1100" b="1">
                          <a:solidFill>
                            <a:srgbClr val="0433FF"/>
                          </a:solidFill>
                        </a:defRPr>
                      </a:pPr>
                      <a:r>
                        <a:rPr sz="1400" b="0" dirty="0"/>
                        <a:t>a：0%</a:t>
                      </a:r>
                    </a:p>
                    <a:p>
                      <a:pPr algn="ctr" defTabSz="835944">
                        <a:defRPr sz="1100" b="1">
                          <a:solidFill>
                            <a:srgbClr val="0433FF"/>
                          </a:solidFill>
                        </a:defRPr>
                      </a:pPr>
                      <a:r>
                        <a:rPr sz="1400" b="0" dirty="0"/>
                        <a:t>b：0%</a:t>
                      </a:r>
                    </a:p>
                    <a:p>
                      <a:pPr algn="ctr" defTabSz="835944">
                        <a:defRPr sz="1100" b="1">
                          <a:solidFill>
                            <a:srgbClr val="FF9300"/>
                          </a:solidFill>
                        </a:defRPr>
                      </a:pPr>
                      <a:r>
                        <a:rPr sz="1400" b="0" dirty="0"/>
                        <a:t>c：7.5%</a:t>
                      </a:r>
                    </a:p>
                    <a:p>
                      <a:pPr algn="ctr" defTabSz="835944">
                        <a:defRPr sz="1100" b="1">
                          <a:solidFill>
                            <a:srgbClr val="FF9300"/>
                          </a:solidFill>
                        </a:defRPr>
                      </a:pPr>
                      <a:r>
                        <a:rPr sz="1400" b="0" dirty="0"/>
                        <a:t>d：7.5%</a:t>
                      </a:r>
                    </a:p>
                  </a:txBody>
                  <a:tcPr marL="0" marR="0" marT="0" marB="0" anchor="ctr" horzOverflow="overflow"/>
                </a:tc>
                <a:tc>
                  <a:txBody>
                    <a:bodyPr/>
                    <a:lstStyle/>
                    <a:p>
                      <a:pPr algn="ctr" defTabSz="835944">
                        <a:defRPr sz="1100" b="1">
                          <a:solidFill>
                            <a:srgbClr val="FF9300"/>
                          </a:solidFill>
                        </a:defRPr>
                      </a:pPr>
                      <a:r>
                        <a:rPr sz="1400" b="0" dirty="0"/>
                        <a:t>a：7.5%</a:t>
                      </a:r>
                    </a:p>
                    <a:p>
                      <a:pPr algn="ctr" defTabSz="835944">
                        <a:defRPr sz="1100" b="1">
                          <a:solidFill>
                            <a:srgbClr val="0433FF"/>
                          </a:solidFill>
                        </a:defRPr>
                      </a:pPr>
                      <a:r>
                        <a:rPr sz="1400" b="0" dirty="0"/>
                        <a:t>b：5%</a:t>
                      </a:r>
                    </a:p>
                    <a:p>
                      <a:pPr algn="ctr" defTabSz="835944">
                        <a:defRPr sz="1100" b="1">
                          <a:solidFill>
                            <a:srgbClr val="FF9300"/>
                          </a:solidFill>
                        </a:defRPr>
                      </a:pPr>
                      <a:r>
                        <a:rPr sz="1400" b="0" dirty="0"/>
                        <a:t>c：7.5%</a:t>
                      </a:r>
                    </a:p>
                    <a:p>
                      <a:pPr algn="ctr" defTabSz="835944">
                        <a:defRPr sz="1100" b="1">
                          <a:solidFill>
                            <a:srgbClr val="FF9300"/>
                          </a:solidFill>
                        </a:defRPr>
                      </a:pPr>
                      <a:r>
                        <a:rPr sz="1400" b="0" dirty="0"/>
                        <a:t>d：6.3%</a:t>
                      </a:r>
                    </a:p>
                  </a:txBody>
                  <a:tcPr marL="0" marR="0" marT="0" marB="0" anchor="ctr" horzOverflow="overflow"/>
                </a:tc>
                <a:tc>
                  <a:txBody>
                    <a:bodyPr/>
                    <a:lstStyle/>
                    <a:p>
                      <a:pPr algn="ctr" defTabSz="835944">
                        <a:defRPr sz="1100" b="1">
                          <a:solidFill>
                            <a:srgbClr val="FF9300"/>
                          </a:solidFill>
                        </a:defRPr>
                      </a:pPr>
                      <a:r>
                        <a:rPr sz="1400" b="0"/>
                        <a:t>a：8.3%</a:t>
                      </a:r>
                    </a:p>
                    <a:p>
                      <a:pPr algn="ctr" defTabSz="835944">
                        <a:defRPr sz="1100" b="1">
                          <a:solidFill>
                            <a:srgbClr val="0433FF"/>
                          </a:solidFill>
                        </a:defRPr>
                      </a:pPr>
                      <a:r>
                        <a:rPr sz="1400" b="0"/>
                        <a:t>b：1.7%</a:t>
                      </a:r>
                    </a:p>
                    <a:p>
                      <a:pPr algn="ctr" defTabSz="835944">
                        <a:defRPr sz="1100" b="1">
                          <a:solidFill>
                            <a:srgbClr val="0433FF"/>
                          </a:solidFill>
                        </a:defRPr>
                      </a:pPr>
                      <a:r>
                        <a:rPr sz="1400" b="0"/>
                        <a:t>c：0%</a:t>
                      </a:r>
                    </a:p>
                    <a:p>
                      <a:pPr algn="ctr" defTabSz="835944">
                        <a:defRPr sz="1100" b="1">
                          <a:solidFill>
                            <a:srgbClr val="0433FF"/>
                          </a:solidFill>
                        </a:defRPr>
                      </a:pPr>
                      <a:r>
                        <a:rPr sz="1400" b="0"/>
                        <a:t>d：0%</a:t>
                      </a:r>
                    </a:p>
                  </a:txBody>
                  <a:tcPr marL="0" marR="0" marT="0" marB="0" anchor="ctr" horzOverflow="overflow"/>
                </a:tc>
                <a:tc>
                  <a:txBody>
                    <a:bodyPr/>
                    <a:lstStyle/>
                    <a:p>
                      <a:pPr algn="ctr" defTabSz="835944">
                        <a:defRPr sz="1800">
                          <a:solidFill>
                            <a:srgbClr val="000000"/>
                          </a:solidFill>
                        </a:defRPr>
                      </a:pPr>
                      <a:r>
                        <a:rPr sz="1400" b="0">
                          <a:solidFill>
                            <a:srgbClr val="0433FF"/>
                          </a:solidFill>
                        </a:rPr>
                        <a:t>a：0%
b：0%
c：5%
d：0%</a:t>
                      </a:r>
                    </a:p>
                  </a:txBody>
                  <a:tcPr marL="0" marR="0" marT="0" marB="0" anchor="ctr" horzOverflow="overflow"/>
                </a:tc>
                <a:tc>
                  <a:txBody>
                    <a:bodyPr/>
                    <a:lstStyle/>
                    <a:p>
                      <a:pPr algn="ctr" defTabSz="835944">
                        <a:defRPr sz="1800">
                          <a:solidFill>
                            <a:srgbClr val="000000"/>
                          </a:solidFill>
                        </a:defRPr>
                      </a:pPr>
                      <a:r>
                        <a:rPr sz="1400" b="0">
                          <a:solidFill>
                            <a:srgbClr val="333333"/>
                          </a:solidFill>
                        </a:rPr>
                        <a:t>ー</a:t>
                      </a:r>
                    </a:p>
                  </a:txBody>
                  <a:tcPr marL="0" marR="0" marT="0" marB="0" anchor="ctr" horzOverflow="overflow"/>
                </a:tc>
                <a:tc>
                  <a:txBody>
                    <a:bodyPr/>
                    <a:lstStyle/>
                    <a:p>
                      <a:pPr algn="ctr" defTabSz="835944">
                        <a:defRPr sz="1800">
                          <a:solidFill>
                            <a:srgbClr val="000000"/>
                          </a:solidFill>
                        </a:defRPr>
                      </a:pPr>
                      <a:r>
                        <a:rPr sz="1400" b="0">
                          <a:solidFill>
                            <a:srgbClr val="333333"/>
                          </a:solidFill>
                        </a:rPr>
                        <a:t>ー</a:t>
                      </a:r>
                    </a:p>
                  </a:txBody>
                  <a:tcPr marL="0" marR="0" marT="0" marB="0" anchor="ctr" horzOverflow="overflow"/>
                </a:tc>
                <a:extLst>
                  <a:ext uri="{0D108BD9-81ED-4DB2-BD59-A6C34878D82A}">
                    <a16:rowId xmlns:a16="http://schemas.microsoft.com/office/drawing/2014/main" val="10001"/>
                  </a:ext>
                </a:extLst>
              </a:tr>
              <a:tr h="1013460">
                <a:tc>
                  <a:txBody>
                    <a:bodyPr/>
                    <a:lstStyle/>
                    <a:p>
                      <a:pPr algn="ctr" defTabSz="835944">
                        <a:defRPr sz="1800">
                          <a:solidFill>
                            <a:srgbClr val="000000"/>
                          </a:solidFill>
                        </a:defRPr>
                      </a:pPr>
                      <a:r>
                        <a:rPr sz="1400" b="0">
                          <a:solidFill>
                            <a:srgbClr val="333333"/>
                          </a:solidFill>
                        </a:rPr>
                        <a:t>収容数10以上50未満</a:t>
                      </a:r>
                    </a:p>
                  </a:txBody>
                  <a:tcPr marL="0" marR="0" marT="0" marB="0" anchor="ctr" horzOverflow="overflow"/>
                </a:tc>
                <a:tc>
                  <a:txBody>
                    <a:bodyPr/>
                    <a:lstStyle/>
                    <a:p>
                      <a:pPr algn="ctr" defTabSz="835944">
                        <a:defRPr sz="1100" b="1">
                          <a:solidFill>
                            <a:srgbClr val="FF9300"/>
                          </a:solidFill>
                        </a:defRPr>
                      </a:pPr>
                      <a:r>
                        <a:rPr sz="1400" b="0"/>
                        <a:t>a：5.1%</a:t>
                      </a:r>
                    </a:p>
                    <a:p>
                      <a:pPr algn="ctr" defTabSz="835944">
                        <a:defRPr sz="1100" b="1">
                          <a:solidFill>
                            <a:srgbClr val="FF9300"/>
                          </a:solidFill>
                        </a:defRPr>
                      </a:pPr>
                      <a:r>
                        <a:rPr sz="1400" b="0"/>
                        <a:t>b：5.9%</a:t>
                      </a:r>
                    </a:p>
                    <a:p>
                      <a:pPr algn="ctr" defTabSz="835944">
                        <a:defRPr sz="1100" b="1">
                          <a:solidFill>
                            <a:srgbClr val="0433FF"/>
                          </a:solidFill>
                        </a:defRPr>
                      </a:pPr>
                      <a:r>
                        <a:rPr sz="1400" b="0"/>
                        <a:t>c：3.1%</a:t>
                      </a:r>
                    </a:p>
                    <a:p>
                      <a:pPr algn="ctr" defTabSz="835944">
                        <a:defRPr sz="1100" b="1">
                          <a:solidFill>
                            <a:srgbClr val="0433FF"/>
                          </a:solidFill>
                        </a:defRPr>
                      </a:pPr>
                      <a:r>
                        <a:rPr sz="1400" b="0"/>
                        <a:t>d：3.1%</a:t>
                      </a:r>
                    </a:p>
                  </a:txBody>
                  <a:tcPr marL="0" marR="0" marT="0" marB="0" anchor="ctr" horzOverflow="overflow"/>
                </a:tc>
                <a:tc>
                  <a:txBody>
                    <a:bodyPr/>
                    <a:lstStyle/>
                    <a:p>
                      <a:pPr algn="ctr" defTabSz="835944">
                        <a:defRPr sz="1100" b="1">
                          <a:solidFill>
                            <a:srgbClr val="FF9300"/>
                          </a:solidFill>
                        </a:defRPr>
                      </a:pPr>
                      <a:r>
                        <a:rPr sz="1400" b="0"/>
                        <a:t>a：7.5%</a:t>
                      </a:r>
                    </a:p>
                    <a:p>
                      <a:pPr algn="ctr" defTabSz="835944">
                        <a:defRPr sz="1100" b="1">
                          <a:solidFill>
                            <a:srgbClr val="0433FF"/>
                          </a:solidFill>
                        </a:defRPr>
                      </a:pPr>
                      <a:r>
                        <a:rPr sz="1400" b="0"/>
                        <a:t>b：0%</a:t>
                      </a:r>
                    </a:p>
                    <a:p>
                      <a:pPr algn="ctr" defTabSz="835944">
                        <a:defRPr sz="1100" b="1">
                          <a:solidFill>
                            <a:srgbClr val="0433FF"/>
                          </a:solidFill>
                        </a:defRPr>
                      </a:pPr>
                      <a:r>
                        <a:rPr sz="1400" b="0"/>
                        <a:t>c：0%</a:t>
                      </a:r>
                    </a:p>
                    <a:p>
                      <a:pPr algn="ctr" defTabSz="835944">
                        <a:defRPr sz="1100" b="1">
                          <a:solidFill>
                            <a:srgbClr val="0433FF"/>
                          </a:solidFill>
                        </a:defRPr>
                      </a:pPr>
                      <a:r>
                        <a:rPr sz="1400" b="0"/>
                        <a:t>d：0%</a:t>
                      </a:r>
                    </a:p>
                  </a:txBody>
                  <a:tcPr marL="0" marR="0" marT="0" marB="0" anchor="ctr" horzOverflow="overflow"/>
                </a:tc>
                <a:tc>
                  <a:txBody>
                    <a:bodyPr/>
                    <a:lstStyle/>
                    <a:p>
                      <a:pPr algn="ctr" defTabSz="835944">
                        <a:defRPr sz="1800">
                          <a:solidFill>
                            <a:srgbClr val="000000"/>
                          </a:solidFill>
                        </a:defRPr>
                      </a:pPr>
                      <a:r>
                        <a:rPr sz="1400" b="0" dirty="0">
                          <a:solidFill>
                            <a:srgbClr val="0433FF"/>
                          </a:solidFill>
                        </a:rPr>
                        <a:t>a：0%
b：1.7%
c：0%
d：0%</a:t>
                      </a:r>
                    </a:p>
                  </a:txBody>
                  <a:tcPr marL="0" marR="0" marT="0" marB="0" anchor="ctr" horzOverflow="overflow"/>
                </a:tc>
                <a:tc>
                  <a:txBody>
                    <a:bodyPr/>
                    <a:lstStyle/>
                    <a:p>
                      <a:pPr algn="ctr" defTabSz="835944">
                        <a:defRPr sz="1800">
                          <a:solidFill>
                            <a:srgbClr val="000000"/>
                          </a:solidFill>
                        </a:defRPr>
                      </a:pPr>
                      <a:r>
                        <a:rPr sz="1400" b="0">
                          <a:solidFill>
                            <a:srgbClr val="333333"/>
                          </a:solidFill>
                        </a:rPr>
                        <a:t>-ー</a:t>
                      </a:r>
                    </a:p>
                  </a:txBody>
                  <a:tcPr marL="0" marR="0" marT="0" marB="0" anchor="ctr" horzOverflow="overflow"/>
                </a:tc>
                <a:tc>
                  <a:txBody>
                    <a:bodyPr/>
                    <a:lstStyle/>
                    <a:p>
                      <a:pPr algn="ctr" defTabSz="835944">
                        <a:defRPr sz="1800">
                          <a:solidFill>
                            <a:srgbClr val="000000"/>
                          </a:solidFill>
                        </a:defRPr>
                      </a:pPr>
                      <a:r>
                        <a:rPr sz="1400" b="0">
                          <a:solidFill>
                            <a:srgbClr val="0433FF"/>
                          </a:solidFill>
                        </a:rPr>
                        <a:t>a：0%
b：0%
c：0%
d：0%</a:t>
                      </a:r>
                    </a:p>
                  </a:txBody>
                  <a:tcPr marL="0" marR="0" marT="0" marB="0" anchor="ctr" horzOverflow="overflow"/>
                </a:tc>
                <a:tc>
                  <a:txBody>
                    <a:bodyPr/>
                    <a:lstStyle/>
                    <a:p>
                      <a:pPr algn="ctr" defTabSz="835944">
                        <a:defRPr sz="1800">
                          <a:solidFill>
                            <a:srgbClr val="000000"/>
                          </a:solidFill>
                        </a:defRPr>
                      </a:pPr>
                      <a:r>
                        <a:rPr sz="1400" b="0">
                          <a:solidFill>
                            <a:srgbClr val="0433FF"/>
                          </a:solidFill>
                        </a:rPr>
                        <a:t>a：0%
b：0%
c：0%
d：0%</a:t>
                      </a:r>
                    </a:p>
                  </a:txBody>
                  <a:tcPr marL="0" marR="0" marT="0" marB="0" anchor="ctr" horzOverflow="overflow"/>
                </a:tc>
                <a:extLst>
                  <a:ext uri="{0D108BD9-81ED-4DB2-BD59-A6C34878D82A}">
                    <a16:rowId xmlns:a16="http://schemas.microsoft.com/office/drawing/2014/main" val="10002"/>
                  </a:ext>
                </a:extLst>
              </a:tr>
              <a:tr h="1013460">
                <a:tc>
                  <a:txBody>
                    <a:bodyPr/>
                    <a:lstStyle/>
                    <a:p>
                      <a:pPr algn="ctr" defTabSz="835944">
                        <a:defRPr sz="1800">
                          <a:solidFill>
                            <a:srgbClr val="000000"/>
                          </a:solidFill>
                        </a:defRPr>
                      </a:pPr>
                      <a:r>
                        <a:rPr sz="1400" b="0">
                          <a:solidFill>
                            <a:srgbClr val="333333"/>
                          </a:solidFill>
                        </a:rPr>
                        <a:t>収容数50以上400未満</a:t>
                      </a:r>
                    </a:p>
                  </a:txBody>
                  <a:tcPr marL="0" marR="0" marT="0" marB="0" anchor="ctr" horzOverflow="overflow"/>
                </a:tc>
                <a:tc>
                  <a:txBody>
                    <a:bodyPr/>
                    <a:lstStyle/>
                    <a:p>
                      <a:pPr algn="ctr" defTabSz="835944">
                        <a:defRPr sz="1100" b="1">
                          <a:solidFill>
                            <a:srgbClr val="FF9300"/>
                          </a:solidFill>
                        </a:defRPr>
                      </a:pPr>
                      <a:r>
                        <a:rPr sz="1400" b="0"/>
                        <a:t>a：5.3%</a:t>
                      </a:r>
                    </a:p>
                    <a:p>
                      <a:pPr algn="ctr" defTabSz="835944">
                        <a:defRPr sz="1100" b="1">
                          <a:solidFill>
                            <a:srgbClr val="FF2600"/>
                          </a:solidFill>
                        </a:defRPr>
                      </a:pPr>
                      <a:r>
                        <a:rPr sz="1400" b="0"/>
                        <a:t>b：25.8%</a:t>
                      </a:r>
                    </a:p>
                    <a:p>
                      <a:pPr algn="ctr" defTabSz="835944">
                        <a:defRPr sz="1100" b="1">
                          <a:solidFill>
                            <a:srgbClr val="0433FF"/>
                          </a:solidFill>
                        </a:defRPr>
                      </a:pPr>
                      <a:r>
                        <a:rPr sz="1400" b="0"/>
                        <a:t>c：0.5%</a:t>
                      </a:r>
                    </a:p>
                    <a:p>
                      <a:pPr algn="ctr" defTabSz="835944">
                        <a:defRPr sz="1100" b="1">
                          <a:solidFill>
                            <a:srgbClr val="0433FF"/>
                          </a:solidFill>
                        </a:defRPr>
                      </a:pPr>
                      <a:r>
                        <a:rPr sz="1400" b="0"/>
                        <a:t>d：0.6%</a:t>
                      </a:r>
                    </a:p>
                  </a:txBody>
                  <a:tcPr marL="0" marR="0" marT="0" marB="0" anchor="ctr" horzOverflow="overflow"/>
                </a:tc>
                <a:tc>
                  <a:txBody>
                    <a:bodyPr/>
                    <a:lstStyle/>
                    <a:p>
                      <a:pPr algn="ctr" defTabSz="835944">
                        <a:defRPr sz="1100" b="1">
                          <a:solidFill>
                            <a:srgbClr val="FF9300"/>
                          </a:solidFill>
                        </a:defRPr>
                      </a:pPr>
                      <a:r>
                        <a:rPr sz="1400" b="0"/>
                        <a:t>a：6.7%</a:t>
                      </a:r>
                    </a:p>
                    <a:p>
                      <a:pPr algn="ctr" defTabSz="835944">
                        <a:defRPr sz="1100" b="1">
                          <a:solidFill>
                            <a:srgbClr val="FF9300"/>
                          </a:solidFill>
                        </a:defRPr>
                      </a:pPr>
                      <a:r>
                        <a:rPr sz="1400" b="0"/>
                        <a:t>b：6.6%</a:t>
                      </a:r>
                    </a:p>
                    <a:p>
                      <a:pPr algn="ctr" defTabSz="835944">
                        <a:defRPr sz="1100" b="1">
                          <a:solidFill>
                            <a:srgbClr val="0433FF"/>
                          </a:solidFill>
                        </a:defRPr>
                      </a:pPr>
                      <a:r>
                        <a:rPr sz="1400" b="0"/>
                        <a:t>c：0%</a:t>
                      </a:r>
                    </a:p>
                    <a:p>
                      <a:pPr algn="ctr" defTabSz="835944">
                        <a:defRPr sz="1100" b="1">
                          <a:solidFill>
                            <a:srgbClr val="0433FF"/>
                          </a:solidFill>
                        </a:defRPr>
                      </a:pPr>
                      <a:r>
                        <a:rPr sz="1400" b="0"/>
                        <a:t>d：0%</a:t>
                      </a:r>
                    </a:p>
                  </a:txBody>
                  <a:tcPr marL="0" marR="0" marT="0" marB="0" anchor="ctr" horzOverflow="overflow"/>
                </a:tc>
                <a:tc>
                  <a:txBody>
                    <a:bodyPr/>
                    <a:lstStyle/>
                    <a:p>
                      <a:pPr algn="ctr" defTabSz="835944">
                        <a:defRPr sz="1100" b="1">
                          <a:solidFill>
                            <a:srgbClr val="0433FF"/>
                          </a:solidFill>
                        </a:defRPr>
                      </a:pPr>
                      <a:r>
                        <a:rPr sz="1400" b="0"/>
                        <a:t>a：2.5%</a:t>
                      </a:r>
                    </a:p>
                    <a:p>
                      <a:pPr algn="ctr" defTabSz="835944">
                        <a:defRPr sz="1100" b="1">
                          <a:solidFill>
                            <a:srgbClr val="FF9300"/>
                          </a:solidFill>
                        </a:defRPr>
                      </a:pPr>
                      <a:r>
                        <a:rPr sz="1400" b="0"/>
                        <a:t>b：7.5%</a:t>
                      </a:r>
                    </a:p>
                    <a:p>
                      <a:pPr algn="ctr" defTabSz="835944">
                        <a:defRPr sz="1100" b="1">
                          <a:solidFill>
                            <a:srgbClr val="0433FF"/>
                          </a:solidFill>
                        </a:defRPr>
                      </a:pPr>
                      <a:r>
                        <a:rPr sz="1400" b="0"/>
                        <a:t>c：0%</a:t>
                      </a:r>
                    </a:p>
                    <a:p>
                      <a:pPr algn="ctr" defTabSz="835944">
                        <a:defRPr sz="1100" b="1">
                          <a:solidFill>
                            <a:srgbClr val="0433FF"/>
                          </a:solidFill>
                        </a:defRPr>
                      </a:pPr>
                      <a:r>
                        <a:rPr sz="1400" b="0"/>
                        <a:t>d：0%</a:t>
                      </a:r>
                    </a:p>
                  </a:txBody>
                  <a:tcPr marL="0" marR="0" marT="0" marB="0" anchor="ctr" horzOverflow="overflow"/>
                </a:tc>
                <a:tc>
                  <a:txBody>
                    <a:bodyPr/>
                    <a:lstStyle/>
                    <a:p>
                      <a:pPr algn="ctr" defTabSz="835944">
                        <a:defRPr sz="1100" b="1">
                          <a:solidFill>
                            <a:srgbClr val="FF40FF"/>
                          </a:solidFill>
                        </a:defRPr>
                      </a:pPr>
                      <a:r>
                        <a:rPr sz="1400" b="0" dirty="0">
                          <a:solidFill>
                            <a:srgbClr val="FF2600"/>
                          </a:solidFill>
                        </a:rPr>
                        <a:t>a：12.5%</a:t>
                      </a:r>
                    </a:p>
                    <a:p>
                      <a:pPr algn="ctr" defTabSz="835944">
                        <a:defRPr sz="1100" b="1">
                          <a:solidFill>
                            <a:srgbClr val="FF9300"/>
                          </a:solidFill>
                        </a:defRPr>
                      </a:pPr>
                      <a:r>
                        <a:rPr sz="1400" b="0" dirty="0"/>
                        <a:t>b：10%</a:t>
                      </a:r>
                    </a:p>
                    <a:p>
                      <a:pPr algn="ctr" defTabSz="835944">
                        <a:defRPr sz="1100" b="1">
                          <a:solidFill>
                            <a:srgbClr val="0433FF"/>
                          </a:solidFill>
                        </a:defRPr>
                      </a:pPr>
                      <a:r>
                        <a:rPr sz="1400" b="0" dirty="0"/>
                        <a:t>c：0.8%</a:t>
                      </a:r>
                    </a:p>
                    <a:p>
                      <a:pPr algn="ctr" defTabSz="835944">
                        <a:defRPr sz="1100" b="1">
                          <a:solidFill>
                            <a:srgbClr val="0433FF"/>
                          </a:solidFill>
                        </a:defRPr>
                      </a:pPr>
                      <a:r>
                        <a:rPr sz="1400" b="0" dirty="0"/>
                        <a:t>d：0.2%</a:t>
                      </a:r>
                    </a:p>
                  </a:txBody>
                  <a:tcPr marL="0" marR="0" marT="0" marB="0" anchor="ctr" horzOverflow="overflow"/>
                </a:tc>
                <a:tc>
                  <a:txBody>
                    <a:bodyPr/>
                    <a:lstStyle/>
                    <a:p>
                      <a:pPr algn="ctr" defTabSz="835944">
                        <a:defRPr sz="1100" b="1">
                          <a:solidFill>
                            <a:srgbClr val="FF9300"/>
                          </a:solidFill>
                        </a:defRPr>
                      </a:pPr>
                      <a:r>
                        <a:rPr sz="1400" b="0"/>
                        <a:t>a：10%</a:t>
                      </a:r>
                    </a:p>
                    <a:p>
                      <a:pPr algn="ctr" defTabSz="835944">
                        <a:defRPr sz="1100" b="1">
                          <a:solidFill>
                            <a:srgbClr val="000000"/>
                          </a:solidFill>
                        </a:defRPr>
                      </a:pPr>
                      <a:r>
                        <a:rPr sz="1400" b="0"/>
                        <a:t>b：0%</a:t>
                      </a:r>
                    </a:p>
                    <a:p>
                      <a:pPr algn="ctr" defTabSz="835944">
                        <a:defRPr sz="1100" b="1">
                          <a:solidFill>
                            <a:srgbClr val="0433FF"/>
                          </a:solidFill>
                        </a:defRPr>
                      </a:pPr>
                      <a:r>
                        <a:rPr sz="1400" b="0"/>
                        <a:t>c：0%</a:t>
                      </a:r>
                    </a:p>
                    <a:p>
                      <a:pPr algn="ctr" defTabSz="835944">
                        <a:defRPr sz="1100" b="1">
                          <a:solidFill>
                            <a:srgbClr val="0433FF"/>
                          </a:solidFill>
                        </a:defRPr>
                      </a:pPr>
                      <a:r>
                        <a:rPr sz="1400" b="0"/>
                        <a:t>d：0%</a:t>
                      </a:r>
                    </a:p>
                  </a:txBody>
                  <a:tcPr marL="0" marR="0" marT="0" marB="0" anchor="ctr" horzOverflow="overflow"/>
                </a:tc>
                <a:tc>
                  <a:txBody>
                    <a:bodyPr/>
                    <a:lstStyle/>
                    <a:p>
                      <a:pPr algn="ctr" defTabSz="835944">
                        <a:defRPr sz="1800">
                          <a:solidFill>
                            <a:srgbClr val="000000"/>
                          </a:solidFill>
                        </a:defRPr>
                      </a:pPr>
                      <a:r>
                        <a:rPr sz="1400" b="0" dirty="0">
                          <a:solidFill>
                            <a:srgbClr val="333333"/>
                          </a:solidFill>
                        </a:rPr>
                        <a:t>ー</a:t>
                      </a:r>
                    </a:p>
                  </a:txBody>
                  <a:tcPr marL="0" marR="0" marT="0" marB="0" anchor="ctr" horzOverflow="overflow"/>
                </a:tc>
                <a:extLst>
                  <a:ext uri="{0D108BD9-81ED-4DB2-BD59-A6C34878D82A}">
                    <a16:rowId xmlns:a16="http://schemas.microsoft.com/office/drawing/2014/main" val="10003"/>
                  </a:ext>
                </a:extLst>
              </a:tr>
              <a:tr h="1013460">
                <a:tc>
                  <a:txBody>
                    <a:bodyPr/>
                    <a:lstStyle/>
                    <a:p>
                      <a:pPr algn="ctr" defTabSz="835944">
                        <a:defRPr sz="1800">
                          <a:solidFill>
                            <a:srgbClr val="000000"/>
                          </a:solidFill>
                        </a:defRPr>
                      </a:pPr>
                      <a:r>
                        <a:rPr sz="1400" b="0">
                          <a:solidFill>
                            <a:srgbClr val="333333"/>
                          </a:solidFill>
                        </a:rPr>
                        <a:t>収容数500以上</a:t>
                      </a:r>
                    </a:p>
                  </a:txBody>
                  <a:tcPr marL="0" marR="0" marT="0" marB="0" anchor="ctr" horzOverflow="overflow"/>
                </a:tc>
                <a:tc>
                  <a:txBody>
                    <a:bodyPr/>
                    <a:lstStyle/>
                    <a:p>
                      <a:pPr algn="ctr" defTabSz="835944">
                        <a:defRPr sz="1100" b="1">
                          <a:solidFill>
                            <a:srgbClr val="0433FF"/>
                          </a:solidFill>
                        </a:defRPr>
                      </a:pPr>
                      <a:r>
                        <a:rPr sz="1400" b="0"/>
                        <a:t>a：6.6%</a:t>
                      </a:r>
                    </a:p>
                    <a:p>
                      <a:pPr algn="ctr" defTabSz="835944">
                        <a:defRPr sz="1100" b="1">
                          <a:solidFill>
                            <a:srgbClr val="FF2600"/>
                          </a:solidFill>
                        </a:defRPr>
                      </a:pPr>
                      <a:r>
                        <a:rPr sz="1400" b="0"/>
                        <a:t>b：21.4%</a:t>
                      </a:r>
                    </a:p>
                    <a:p>
                      <a:pPr algn="ctr" defTabSz="835944">
                        <a:defRPr sz="1100" b="1">
                          <a:solidFill>
                            <a:srgbClr val="0433FF"/>
                          </a:solidFill>
                        </a:defRPr>
                      </a:pPr>
                      <a:r>
                        <a:rPr sz="1400" b="0"/>
                        <a:t>c：0%</a:t>
                      </a:r>
                    </a:p>
                    <a:p>
                      <a:pPr algn="ctr" defTabSz="835944">
                        <a:defRPr sz="1100" b="1">
                          <a:solidFill>
                            <a:srgbClr val="0433FF"/>
                          </a:solidFill>
                        </a:defRPr>
                      </a:pPr>
                      <a:r>
                        <a:rPr sz="1400" b="0"/>
                        <a:t>d：0%</a:t>
                      </a:r>
                    </a:p>
                  </a:txBody>
                  <a:tcPr marL="0" marR="0" marT="0" marB="0" anchor="ctr" horzOverflow="overflow"/>
                </a:tc>
                <a:tc>
                  <a:txBody>
                    <a:bodyPr/>
                    <a:lstStyle/>
                    <a:p>
                      <a:pPr algn="ctr" defTabSz="835944">
                        <a:defRPr sz="1100" b="1">
                          <a:solidFill>
                            <a:srgbClr val="FF2600"/>
                          </a:solidFill>
                        </a:defRPr>
                      </a:pPr>
                      <a:r>
                        <a:rPr sz="1400" b="0"/>
                        <a:t>a：10.4%</a:t>
                      </a:r>
                    </a:p>
                    <a:p>
                      <a:pPr algn="ctr" defTabSz="835944">
                        <a:defRPr sz="1100" b="1">
                          <a:solidFill>
                            <a:srgbClr val="FF2600"/>
                          </a:solidFill>
                        </a:defRPr>
                      </a:pPr>
                      <a:r>
                        <a:rPr sz="1400" b="0"/>
                        <a:t>b：11.3%</a:t>
                      </a:r>
                    </a:p>
                    <a:p>
                      <a:pPr algn="ctr" defTabSz="835944">
                        <a:defRPr sz="1100" b="1">
                          <a:solidFill>
                            <a:srgbClr val="0433FF"/>
                          </a:solidFill>
                        </a:defRPr>
                      </a:pPr>
                      <a:r>
                        <a:rPr sz="1400" b="0"/>
                        <a:t>c：0%</a:t>
                      </a:r>
                    </a:p>
                    <a:p>
                      <a:pPr algn="ctr" defTabSz="835944">
                        <a:defRPr sz="1100" b="1">
                          <a:solidFill>
                            <a:srgbClr val="0433FF"/>
                          </a:solidFill>
                        </a:defRPr>
                      </a:pPr>
                      <a:r>
                        <a:rPr sz="1400" b="0"/>
                        <a:t>d：0%</a:t>
                      </a:r>
                    </a:p>
                  </a:txBody>
                  <a:tcPr marL="0" marR="0" marT="0" marB="0" anchor="ctr" horzOverflow="overflow"/>
                </a:tc>
                <a:tc>
                  <a:txBody>
                    <a:bodyPr/>
                    <a:lstStyle/>
                    <a:p>
                      <a:pPr algn="ctr" defTabSz="835944">
                        <a:defRPr sz="1800">
                          <a:solidFill>
                            <a:srgbClr val="000000"/>
                          </a:solidFill>
                        </a:defRPr>
                      </a:pPr>
                      <a:r>
                        <a:rPr sz="1400" b="0">
                          <a:solidFill>
                            <a:srgbClr val="333333"/>
                          </a:solidFill>
                        </a:rPr>
                        <a:t>ー</a:t>
                      </a:r>
                    </a:p>
                  </a:txBody>
                  <a:tcPr marL="0" marR="0" marT="0" marB="0" anchor="ctr" horzOverflow="overflow"/>
                </a:tc>
                <a:tc>
                  <a:txBody>
                    <a:bodyPr/>
                    <a:lstStyle/>
                    <a:p>
                      <a:pPr algn="ctr" defTabSz="835944">
                        <a:defRPr sz="1100" b="1">
                          <a:solidFill>
                            <a:srgbClr val="FF9300"/>
                          </a:solidFill>
                        </a:defRPr>
                      </a:pPr>
                      <a:r>
                        <a:rPr sz="1400" b="0"/>
                        <a:t>a：9.1%</a:t>
                      </a:r>
                    </a:p>
                    <a:p>
                      <a:pPr algn="ctr" defTabSz="835944">
                        <a:defRPr sz="1100" b="1">
                          <a:solidFill>
                            <a:srgbClr val="FF9300"/>
                          </a:solidFill>
                        </a:defRPr>
                      </a:pPr>
                      <a:r>
                        <a:rPr sz="1400" b="0"/>
                        <a:t>b：9.8%</a:t>
                      </a:r>
                    </a:p>
                    <a:p>
                      <a:pPr algn="ctr" defTabSz="835944">
                        <a:defRPr sz="1100" b="1">
                          <a:solidFill>
                            <a:srgbClr val="0433FF"/>
                          </a:solidFill>
                        </a:defRPr>
                      </a:pPr>
                      <a:r>
                        <a:rPr sz="1400" b="0"/>
                        <a:t>c：0%</a:t>
                      </a:r>
                    </a:p>
                    <a:p>
                      <a:pPr algn="ctr" defTabSz="835944">
                        <a:defRPr sz="1100" b="1">
                          <a:solidFill>
                            <a:srgbClr val="0433FF"/>
                          </a:solidFill>
                        </a:defRPr>
                      </a:pPr>
                      <a:r>
                        <a:rPr sz="1400" b="0"/>
                        <a:t>d：0%</a:t>
                      </a:r>
                    </a:p>
                  </a:txBody>
                  <a:tcPr marL="0" marR="0" marT="0" marB="0" anchor="ctr" horzOverflow="overflow"/>
                </a:tc>
                <a:tc>
                  <a:txBody>
                    <a:bodyPr/>
                    <a:lstStyle/>
                    <a:p>
                      <a:pPr algn="ctr" defTabSz="835944">
                        <a:defRPr sz="1800">
                          <a:solidFill>
                            <a:srgbClr val="000000"/>
                          </a:solidFill>
                        </a:defRPr>
                      </a:pPr>
                      <a:r>
                        <a:rPr sz="1400" b="0" dirty="0">
                          <a:solidFill>
                            <a:srgbClr val="0433FF"/>
                          </a:solidFill>
                        </a:rPr>
                        <a:t>a：0%
b：0%
c：0%
d：0%</a:t>
                      </a:r>
                    </a:p>
                  </a:txBody>
                  <a:tcPr marL="0" marR="0" marT="0" marB="0" anchor="ctr" horzOverflow="overflow"/>
                </a:tc>
                <a:tc>
                  <a:txBody>
                    <a:bodyPr/>
                    <a:lstStyle/>
                    <a:p>
                      <a:pPr algn="ctr" defTabSz="835944">
                        <a:defRPr sz="1800">
                          <a:solidFill>
                            <a:srgbClr val="000000"/>
                          </a:solidFill>
                        </a:defRPr>
                      </a:pPr>
                      <a:r>
                        <a:rPr sz="1400" b="0" dirty="0">
                          <a:solidFill>
                            <a:srgbClr val="333333"/>
                          </a:solidFill>
                        </a:rPr>
                        <a:t>ー</a:t>
                      </a:r>
                    </a:p>
                  </a:txBody>
                  <a:tcPr marL="0" marR="0" marT="0" marB="0" anchor="ctr" horzOverflow="overflow"/>
                </a:tc>
                <a:extLst>
                  <a:ext uri="{0D108BD9-81ED-4DB2-BD59-A6C34878D82A}">
                    <a16:rowId xmlns:a16="http://schemas.microsoft.com/office/drawing/2014/main" val="10004"/>
                  </a:ext>
                </a:extLst>
              </a:tr>
            </a:tbl>
          </a:graphicData>
        </a:graphic>
      </p:graphicFrame>
      <p:sp>
        <p:nvSpPr>
          <p:cNvPr id="139" name="5%以下…"/>
          <p:cNvSpPr txBox="1"/>
          <p:nvPr/>
        </p:nvSpPr>
        <p:spPr>
          <a:xfrm>
            <a:off x="9314265" y="295472"/>
            <a:ext cx="1459159" cy="1569660"/>
          </a:xfrm>
          <a:prstGeom prst="rect">
            <a:avLst/>
          </a:prstGeom>
          <a:solidFill>
            <a:srgbClr val="FFFF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200" b="1">
                <a:solidFill>
                  <a:srgbClr val="0433FF"/>
                </a:solidFill>
              </a:defRPr>
            </a:pPr>
            <a:r>
              <a:rPr lang="ja-JP" altLang="en-US" sz="2400" dirty="0">
                <a:solidFill>
                  <a:schemeClr val="tx1"/>
                </a:solidFill>
              </a:rPr>
              <a:t>色分け</a:t>
            </a:r>
            <a:endParaRPr lang="en-US" sz="2400" dirty="0">
              <a:solidFill>
                <a:schemeClr val="tx1"/>
              </a:solidFill>
            </a:endParaRPr>
          </a:p>
          <a:p>
            <a:pPr>
              <a:defRPr sz="1200" b="1">
                <a:solidFill>
                  <a:srgbClr val="0433FF"/>
                </a:solidFill>
              </a:defRPr>
            </a:pPr>
            <a:r>
              <a:rPr sz="2400" dirty="0"/>
              <a:t>5%以下</a:t>
            </a:r>
          </a:p>
          <a:p>
            <a:pPr>
              <a:defRPr sz="1200" b="1">
                <a:solidFill>
                  <a:srgbClr val="FF9300"/>
                </a:solidFill>
              </a:defRPr>
            </a:pPr>
            <a:r>
              <a:rPr sz="2400" dirty="0"/>
              <a:t>10%以下</a:t>
            </a:r>
          </a:p>
          <a:p>
            <a:pPr>
              <a:defRPr sz="1200" b="1">
                <a:solidFill>
                  <a:srgbClr val="FF2600"/>
                </a:solidFill>
              </a:defRPr>
            </a:pPr>
            <a:r>
              <a:rPr sz="2400" dirty="0"/>
              <a:t>30%以下</a:t>
            </a:r>
          </a:p>
        </p:txBody>
      </p:sp>
      <p:sp>
        <p:nvSpPr>
          <p:cNvPr id="140" name="四角形"/>
          <p:cNvSpPr/>
          <p:nvPr/>
        </p:nvSpPr>
        <p:spPr>
          <a:xfrm>
            <a:off x="1888552" y="4414059"/>
            <a:ext cx="2980512" cy="564342"/>
          </a:xfrm>
          <a:prstGeom prst="rect">
            <a:avLst/>
          </a:prstGeom>
          <a:ln w="76200">
            <a:solidFill>
              <a:srgbClr val="FF2600"/>
            </a:solidFill>
          </a:ln>
        </p:spPr>
        <p:txBody>
          <a:bodyPr lIns="45719" rIns="45719" anchor="ctr"/>
          <a:lstStyle/>
          <a:p>
            <a:endParaRPr/>
          </a:p>
        </p:txBody>
      </p:sp>
      <p:sp>
        <p:nvSpPr>
          <p:cNvPr id="141" name="四角形"/>
          <p:cNvSpPr/>
          <p:nvPr/>
        </p:nvSpPr>
        <p:spPr>
          <a:xfrm>
            <a:off x="1888552" y="2872509"/>
            <a:ext cx="2980512" cy="452582"/>
          </a:xfrm>
          <a:prstGeom prst="rect">
            <a:avLst/>
          </a:prstGeom>
          <a:ln w="76200">
            <a:solidFill>
              <a:srgbClr val="0433FF"/>
            </a:solidFill>
          </a:ln>
        </p:spPr>
        <p:txBody>
          <a:bodyPr lIns="45719" rIns="45719" anchor="ctr"/>
          <a:lstStyle/>
          <a:p>
            <a:endParaRPr/>
          </a:p>
        </p:txBody>
      </p:sp>
      <p:sp>
        <p:nvSpPr>
          <p:cNvPr id="9" name="四角形">
            <a:extLst>
              <a:ext uri="{FF2B5EF4-FFF2-40B4-BE49-F238E27FC236}">
                <a16:creationId xmlns:a16="http://schemas.microsoft.com/office/drawing/2014/main" id="{3F322EC2-92E7-4ADF-9040-3F362D52128D}"/>
              </a:ext>
            </a:extLst>
          </p:cNvPr>
          <p:cNvSpPr/>
          <p:nvPr/>
        </p:nvSpPr>
        <p:spPr>
          <a:xfrm>
            <a:off x="1888552" y="3890258"/>
            <a:ext cx="2980512" cy="452582"/>
          </a:xfrm>
          <a:prstGeom prst="rect">
            <a:avLst/>
          </a:prstGeom>
          <a:ln w="76200">
            <a:solidFill>
              <a:srgbClr val="0433FF"/>
            </a:solidFill>
          </a:ln>
        </p:spPr>
        <p:txBody>
          <a:bodyPr lIns="45719" rIns="45719" anchor="ctr"/>
          <a:lstStyle/>
          <a:p>
            <a:endParaRPr/>
          </a:p>
        </p:txBody>
      </p:sp>
      <p:sp>
        <p:nvSpPr>
          <p:cNvPr id="10" name="四角形">
            <a:extLst>
              <a:ext uri="{FF2B5EF4-FFF2-40B4-BE49-F238E27FC236}">
                <a16:creationId xmlns:a16="http://schemas.microsoft.com/office/drawing/2014/main" id="{5C8B70D1-BC4D-4C3D-B6B6-E83D8F51FC46}"/>
              </a:ext>
            </a:extLst>
          </p:cNvPr>
          <p:cNvSpPr/>
          <p:nvPr/>
        </p:nvSpPr>
        <p:spPr>
          <a:xfrm>
            <a:off x="1888552" y="5394751"/>
            <a:ext cx="2980512" cy="564342"/>
          </a:xfrm>
          <a:prstGeom prst="rect">
            <a:avLst/>
          </a:prstGeom>
          <a:ln w="76200">
            <a:solidFill>
              <a:srgbClr val="FF2600"/>
            </a:solidFill>
          </a:ln>
        </p:spPr>
        <p:txBody>
          <a:bodyPr lIns="45719" rIns="45719" anchor="ctr"/>
          <a:lstStyle/>
          <a:p>
            <a:endParaRPr/>
          </a:p>
        </p:txBody>
      </p:sp>
      <p:sp>
        <p:nvSpPr>
          <p:cNvPr id="11" name="四角形">
            <a:extLst>
              <a:ext uri="{FF2B5EF4-FFF2-40B4-BE49-F238E27FC236}">
                <a16:creationId xmlns:a16="http://schemas.microsoft.com/office/drawing/2014/main" id="{D21B0CB2-5462-44EE-9178-E9435F9CF1C8}"/>
              </a:ext>
            </a:extLst>
          </p:cNvPr>
          <p:cNvSpPr/>
          <p:nvPr/>
        </p:nvSpPr>
        <p:spPr>
          <a:xfrm>
            <a:off x="4996589" y="4414059"/>
            <a:ext cx="3925738" cy="564342"/>
          </a:xfrm>
          <a:prstGeom prst="rect">
            <a:avLst/>
          </a:prstGeom>
          <a:ln w="76200">
            <a:solidFill>
              <a:srgbClr val="FF2600"/>
            </a:solidFill>
          </a:ln>
        </p:spPr>
        <p:txBody>
          <a:bodyPr lIns="45719" rIns="45719" anchor="ctr"/>
          <a:lstStyle/>
          <a:p>
            <a:endParaRPr/>
          </a:p>
        </p:txBody>
      </p:sp>
      <p:sp>
        <p:nvSpPr>
          <p:cNvPr id="12" name="四角形">
            <a:extLst>
              <a:ext uri="{FF2B5EF4-FFF2-40B4-BE49-F238E27FC236}">
                <a16:creationId xmlns:a16="http://schemas.microsoft.com/office/drawing/2014/main" id="{9FAEE86E-4ED1-47BA-8F89-ADB33EC9FA5B}"/>
              </a:ext>
            </a:extLst>
          </p:cNvPr>
          <p:cNvSpPr/>
          <p:nvPr/>
        </p:nvSpPr>
        <p:spPr>
          <a:xfrm>
            <a:off x="6352557" y="5440932"/>
            <a:ext cx="2896791" cy="564342"/>
          </a:xfrm>
          <a:prstGeom prst="rect">
            <a:avLst/>
          </a:prstGeom>
          <a:ln w="76200">
            <a:solidFill>
              <a:srgbClr val="FF2600"/>
            </a:solidFill>
          </a:ln>
        </p:spPr>
        <p:txBody>
          <a:bodyPr lIns="45719" rIns="45719"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スライド番号"/>
          <p:cNvSpPr txBox="1">
            <a:spLocks noGrp="1"/>
          </p:cNvSpPr>
          <p:nvPr>
            <p:ph type="sldNum" sz="quarter" idx="2"/>
          </p:nvPr>
        </p:nvSpPr>
        <p:spPr>
          <a:xfrm>
            <a:off x="10932428" y="6607924"/>
            <a:ext cx="185108" cy="24869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144" name="急増パターン（a,b）は収容数が大きく納入回数が少ないものに多い傾向…"/>
          <p:cNvSpPr txBox="1">
            <a:spLocks noGrp="1"/>
          </p:cNvSpPr>
          <p:nvPr>
            <p:ph type="body" idx="1"/>
          </p:nvPr>
        </p:nvSpPr>
        <p:spPr>
          <a:prstGeom prst="rect">
            <a:avLst/>
          </a:prstGeom>
        </p:spPr>
        <p:txBody>
          <a:bodyPr/>
          <a:lstStyle/>
          <a:p>
            <a:pPr>
              <a:defRPr sz="1800"/>
            </a:pPr>
            <a:r>
              <a:rPr lang="ja-JP" altLang="en-US" dirty="0"/>
              <a:t>波形の変化から、３パターンに分けられる？</a:t>
            </a:r>
            <a:endParaRPr lang="en-US" altLang="ja-JP" dirty="0"/>
          </a:p>
        </p:txBody>
      </p:sp>
      <p:sp>
        <p:nvSpPr>
          <p:cNvPr id="145" name="テキスト プレースホルダー 5"/>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r>
              <a:rPr sz="2400" dirty="0" err="1"/>
              <a:t>結果</a:t>
            </a:r>
            <a:endParaRPr sz="2400" dirty="0"/>
          </a:p>
        </p:txBody>
      </p:sp>
      <p:graphicFrame>
        <p:nvGraphicFramePr>
          <p:cNvPr id="146" name="表"/>
          <p:cNvGraphicFramePr/>
          <p:nvPr/>
        </p:nvGraphicFramePr>
        <p:xfrm>
          <a:off x="405059" y="2079323"/>
          <a:ext cx="10368365" cy="4361627"/>
        </p:xfrm>
        <a:graphic>
          <a:graphicData uri="http://schemas.openxmlformats.org/drawingml/2006/table">
            <a:tbl>
              <a:tblPr firstRow="1" bandRow="1">
                <a:tableStyleId>{4C3C2611-4C71-4FC5-86AE-919BDF0F9419}</a:tableStyleId>
              </a:tblPr>
              <a:tblGrid>
                <a:gridCol w="1481195">
                  <a:extLst>
                    <a:ext uri="{9D8B030D-6E8A-4147-A177-3AD203B41FA5}">
                      <a16:colId xmlns:a16="http://schemas.microsoft.com/office/drawing/2014/main" val="20000"/>
                    </a:ext>
                  </a:extLst>
                </a:gridCol>
                <a:gridCol w="1481195">
                  <a:extLst>
                    <a:ext uri="{9D8B030D-6E8A-4147-A177-3AD203B41FA5}">
                      <a16:colId xmlns:a16="http://schemas.microsoft.com/office/drawing/2014/main" val="20001"/>
                    </a:ext>
                  </a:extLst>
                </a:gridCol>
                <a:gridCol w="1481195">
                  <a:extLst>
                    <a:ext uri="{9D8B030D-6E8A-4147-A177-3AD203B41FA5}">
                      <a16:colId xmlns:a16="http://schemas.microsoft.com/office/drawing/2014/main" val="20002"/>
                    </a:ext>
                  </a:extLst>
                </a:gridCol>
                <a:gridCol w="1481195">
                  <a:extLst>
                    <a:ext uri="{9D8B030D-6E8A-4147-A177-3AD203B41FA5}">
                      <a16:colId xmlns:a16="http://schemas.microsoft.com/office/drawing/2014/main" val="20003"/>
                    </a:ext>
                  </a:extLst>
                </a:gridCol>
                <a:gridCol w="1481195">
                  <a:extLst>
                    <a:ext uri="{9D8B030D-6E8A-4147-A177-3AD203B41FA5}">
                      <a16:colId xmlns:a16="http://schemas.microsoft.com/office/drawing/2014/main" val="20004"/>
                    </a:ext>
                  </a:extLst>
                </a:gridCol>
                <a:gridCol w="1481195">
                  <a:extLst>
                    <a:ext uri="{9D8B030D-6E8A-4147-A177-3AD203B41FA5}">
                      <a16:colId xmlns:a16="http://schemas.microsoft.com/office/drawing/2014/main" val="20005"/>
                    </a:ext>
                  </a:extLst>
                </a:gridCol>
                <a:gridCol w="1481195">
                  <a:extLst>
                    <a:ext uri="{9D8B030D-6E8A-4147-A177-3AD203B41FA5}">
                      <a16:colId xmlns:a16="http://schemas.microsoft.com/office/drawing/2014/main" val="20006"/>
                    </a:ext>
                  </a:extLst>
                </a:gridCol>
              </a:tblGrid>
              <a:tr h="307787">
                <a:tc>
                  <a:txBody>
                    <a:bodyPr/>
                    <a:lstStyle/>
                    <a:p>
                      <a:pPr algn="ctr" defTabSz="835944">
                        <a:defRPr sz="1100"/>
                      </a:pPr>
                      <a:endParaRPr/>
                    </a:p>
                  </a:txBody>
                  <a:tcPr marL="0" marR="0" marT="0" marB="0" anchor="ctr" horzOverflow="overflow"/>
                </a:tc>
                <a:tc>
                  <a:txBody>
                    <a:bodyPr/>
                    <a:lstStyle/>
                    <a:p>
                      <a:pPr algn="ctr" defTabSz="835944">
                        <a:defRPr sz="1800" b="0">
                          <a:solidFill>
                            <a:srgbClr val="000000"/>
                          </a:solidFill>
                        </a:defRPr>
                      </a:pPr>
                      <a:r>
                        <a:rPr sz="1100" b="1">
                          <a:solidFill>
                            <a:srgbClr val="FFFFFF"/>
                          </a:solidFill>
                        </a:rPr>
                        <a:t>納入回数1回</a:t>
                      </a:r>
                    </a:p>
                  </a:txBody>
                  <a:tcPr marL="0" marR="0" marT="0" marB="0" anchor="ctr" horzOverflow="overflow"/>
                </a:tc>
                <a:tc>
                  <a:txBody>
                    <a:bodyPr/>
                    <a:lstStyle/>
                    <a:p>
                      <a:pPr algn="ctr" defTabSz="835944">
                        <a:defRPr sz="1800" b="0">
                          <a:solidFill>
                            <a:srgbClr val="000000"/>
                          </a:solidFill>
                        </a:defRPr>
                      </a:pPr>
                      <a:r>
                        <a:rPr sz="1100" b="1">
                          <a:solidFill>
                            <a:srgbClr val="FFFFFF"/>
                          </a:solidFill>
                        </a:rPr>
                        <a:t>納入回数２回</a:t>
                      </a:r>
                    </a:p>
                  </a:txBody>
                  <a:tcPr marL="0" marR="0" marT="0" marB="0" anchor="ctr" horzOverflow="overflow"/>
                </a:tc>
                <a:tc>
                  <a:txBody>
                    <a:bodyPr/>
                    <a:lstStyle/>
                    <a:p>
                      <a:pPr algn="ctr" defTabSz="835944">
                        <a:defRPr sz="1800" b="0">
                          <a:solidFill>
                            <a:srgbClr val="000000"/>
                          </a:solidFill>
                        </a:defRPr>
                      </a:pPr>
                      <a:r>
                        <a:rPr sz="1100" b="1">
                          <a:solidFill>
                            <a:srgbClr val="FFFFFF"/>
                          </a:solidFill>
                        </a:rPr>
                        <a:t>納入回数4回</a:t>
                      </a:r>
                    </a:p>
                  </a:txBody>
                  <a:tcPr marL="0" marR="0" marT="0" marB="0" anchor="ctr" horzOverflow="overflow"/>
                </a:tc>
                <a:tc>
                  <a:txBody>
                    <a:bodyPr/>
                    <a:lstStyle/>
                    <a:p>
                      <a:pPr algn="ctr" defTabSz="835944">
                        <a:defRPr sz="1800" b="0">
                          <a:solidFill>
                            <a:srgbClr val="000000"/>
                          </a:solidFill>
                        </a:defRPr>
                      </a:pPr>
                      <a:r>
                        <a:rPr sz="1100" b="1">
                          <a:solidFill>
                            <a:srgbClr val="FFFFFF"/>
                          </a:solidFill>
                        </a:rPr>
                        <a:t>納入回数6回</a:t>
                      </a:r>
                    </a:p>
                  </a:txBody>
                  <a:tcPr marL="0" marR="0" marT="0" marB="0" anchor="ctr" horzOverflow="overflow"/>
                </a:tc>
                <a:tc>
                  <a:txBody>
                    <a:bodyPr/>
                    <a:lstStyle/>
                    <a:p>
                      <a:pPr algn="ctr" defTabSz="835944">
                        <a:defRPr sz="1800" b="0">
                          <a:solidFill>
                            <a:srgbClr val="000000"/>
                          </a:solidFill>
                        </a:defRPr>
                      </a:pPr>
                      <a:r>
                        <a:rPr sz="1100" b="1">
                          <a:solidFill>
                            <a:srgbClr val="FFFFFF"/>
                          </a:solidFill>
                        </a:rPr>
                        <a:t>納入回数8回</a:t>
                      </a:r>
                    </a:p>
                  </a:txBody>
                  <a:tcPr marL="0" marR="0" marT="0" marB="0" anchor="ctr" horzOverflow="overflow"/>
                </a:tc>
                <a:tc>
                  <a:txBody>
                    <a:bodyPr/>
                    <a:lstStyle/>
                    <a:p>
                      <a:pPr algn="ctr" defTabSz="835944">
                        <a:defRPr sz="1800" b="0">
                          <a:solidFill>
                            <a:srgbClr val="000000"/>
                          </a:solidFill>
                        </a:defRPr>
                      </a:pPr>
                      <a:r>
                        <a:rPr sz="1100" b="1">
                          <a:solidFill>
                            <a:srgbClr val="FFFFFF"/>
                          </a:solidFill>
                        </a:rPr>
                        <a:t>納入回数24回</a:t>
                      </a:r>
                    </a:p>
                  </a:txBody>
                  <a:tcPr marL="0" marR="0" marT="0" marB="0" anchor="ctr" horzOverflow="overflow"/>
                </a:tc>
                <a:extLst>
                  <a:ext uri="{0D108BD9-81ED-4DB2-BD59-A6C34878D82A}">
                    <a16:rowId xmlns:a16="http://schemas.microsoft.com/office/drawing/2014/main" val="10000"/>
                  </a:ext>
                </a:extLst>
              </a:tr>
              <a:tr h="1013460">
                <a:tc>
                  <a:txBody>
                    <a:bodyPr/>
                    <a:lstStyle/>
                    <a:p>
                      <a:pPr algn="ctr" defTabSz="835944">
                        <a:defRPr sz="1800">
                          <a:solidFill>
                            <a:srgbClr val="000000"/>
                          </a:solidFill>
                        </a:defRPr>
                      </a:pPr>
                      <a:r>
                        <a:rPr sz="1100" b="1">
                          <a:solidFill>
                            <a:srgbClr val="333333"/>
                          </a:solidFill>
                        </a:rPr>
                        <a:t>収容数10以下</a:t>
                      </a:r>
                    </a:p>
                  </a:txBody>
                  <a:tcPr marL="0" marR="0" marT="0" marB="0" anchor="ctr" horzOverflow="overflow"/>
                </a:tc>
                <a:tc>
                  <a:txBody>
                    <a:bodyPr/>
                    <a:lstStyle/>
                    <a:p>
                      <a:pPr algn="ctr" defTabSz="835944">
                        <a:defRPr sz="1100" b="1">
                          <a:solidFill>
                            <a:srgbClr val="0433FF"/>
                          </a:solidFill>
                        </a:defRPr>
                      </a:pPr>
                      <a:r>
                        <a:t>a：0%</a:t>
                      </a:r>
                    </a:p>
                    <a:p>
                      <a:pPr algn="ctr" defTabSz="835944">
                        <a:defRPr sz="1100" b="1">
                          <a:solidFill>
                            <a:srgbClr val="0433FF"/>
                          </a:solidFill>
                        </a:defRPr>
                      </a:pPr>
                      <a:r>
                        <a:t>b：0%</a:t>
                      </a:r>
                    </a:p>
                    <a:p>
                      <a:pPr algn="ctr" defTabSz="835944">
                        <a:defRPr sz="1100" b="1">
                          <a:solidFill>
                            <a:srgbClr val="FF9300"/>
                          </a:solidFill>
                        </a:defRPr>
                      </a:pPr>
                      <a:r>
                        <a:t>c：7.5%</a:t>
                      </a:r>
                    </a:p>
                    <a:p>
                      <a:pPr algn="ctr" defTabSz="835944">
                        <a:defRPr sz="1100" b="1">
                          <a:solidFill>
                            <a:srgbClr val="FF9300"/>
                          </a:solidFill>
                        </a:defRPr>
                      </a:pPr>
                      <a:r>
                        <a:t>d：7.5%</a:t>
                      </a:r>
                    </a:p>
                  </a:txBody>
                  <a:tcPr marL="0" marR="0" marT="0" marB="0" anchor="ctr" horzOverflow="overflow"/>
                </a:tc>
                <a:tc>
                  <a:txBody>
                    <a:bodyPr/>
                    <a:lstStyle/>
                    <a:p>
                      <a:pPr algn="ctr" defTabSz="835944">
                        <a:defRPr sz="1100" b="1">
                          <a:solidFill>
                            <a:srgbClr val="FF9300"/>
                          </a:solidFill>
                        </a:defRPr>
                      </a:pPr>
                      <a:r>
                        <a:t>a：7.5%</a:t>
                      </a:r>
                    </a:p>
                    <a:p>
                      <a:pPr algn="ctr" defTabSz="835944">
                        <a:defRPr sz="1100" b="1">
                          <a:solidFill>
                            <a:srgbClr val="0433FF"/>
                          </a:solidFill>
                        </a:defRPr>
                      </a:pPr>
                      <a:r>
                        <a:t>b：5%</a:t>
                      </a:r>
                    </a:p>
                    <a:p>
                      <a:pPr algn="ctr" defTabSz="835944">
                        <a:defRPr sz="1100" b="1">
                          <a:solidFill>
                            <a:srgbClr val="FF9300"/>
                          </a:solidFill>
                        </a:defRPr>
                      </a:pPr>
                      <a:r>
                        <a:t>c：7.5%</a:t>
                      </a:r>
                    </a:p>
                    <a:p>
                      <a:pPr algn="ctr" defTabSz="835944">
                        <a:defRPr sz="1100" b="1">
                          <a:solidFill>
                            <a:srgbClr val="FF9300"/>
                          </a:solidFill>
                        </a:defRPr>
                      </a:pPr>
                      <a:r>
                        <a:t>d：6.3%</a:t>
                      </a:r>
                    </a:p>
                  </a:txBody>
                  <a:tcPr marL="0" marR="0" marT="0" marB="0" anchor="ctr" horzOverflow="overflow"/>
                </a:tc>
                <a:tc>
                  <a:txBody>
                    <a:bodyPr/>
                    <a:lstStyle/>
                    <a:p>
                      <a:pPr algn="ctr" defTabSz="835944">
                        <a:defRPr sz="1100" b="1">
                          <a:solidFill>
                            <a:srgbClr val="FF9300"/>
                          </a:solidFill>
                        </a:defRPr>
                      </a:pPr>
                      <a:r>
                        <a:t>a：8.3%</a:t>
                      </a:r>
                    </a:p>
                    <a:p>
                      <a:pPr algn="ctr" defTabSz="835944">
                        <a:defRPr sz="1100" b="1">
                          <a:solidFill>
                            <a:srgbClr val="0433FF"/>
                          </a:solidFill>
                        </a:defRPr>
                      </a:pPr>
                      <a:r>
                        <a:t>b：1.7%</a:t>
                      </a:r>
                    </a:p>
                    <a:p>
                      <a:pPr algn="ctr" defTabSz="835944">
                        <a:defRPr sz="1100" b="1">
                          <a:solidFill>
                            <a:srgbClr val="0433FF"/>
                          </a:solidFill>
                        </a:defRPr>
                      </a:pPr>
                      <a:r>
                        <a:t>c：0%</a:t>
                      </a:r>
                    </a:p>
                    <a:p>
                      <a:pPr algn="ctr" defTabSz="835944">
                        <a:defRPr sz="1100" b="1">
                          <a:solidFill>
                            <a:srgbClr val="0433FF"/>
                          </a:solidFill>
                        </a:defRPr>
                      </a:pPr>
                      <a:r>
                        <a:t>d：0%</a:t>
                      </a:r>
                    </a:p>
                  </a:txBody>
                  <a:tcPr marL="0" marR="0" marT="0" marB="0" anchor="ctr" horzOverflow="overflow"/>
                </a:tc>
                <a:tc>
                  <a:txBody>
                    <a:bodyPr/>
                    <a:lstStyle/>
                    <a:p>
                      <a:pPr algn="ctr" defTabSz="835944">
                        <a:defRPr sz="1800">
                          <a:solidFill>
                            <a:srgbClr val="000000"/>
                          </a:solidFill>
                        </a:defRPr>
                      </a:pPr>
                      <a:r>
                        <a:rPr sz="1100" b="1">
                          <a:solidFill>
                            <a:srgbClr val="0433FF"/>
                          </a:solidFill>
                        </a:rPr>
                        <a:t>a：0%
b：0%
c：5%
d：0%</a:t>
                      </a:r>
                    </a:p>
                  </a:txBody>
                  <a:tcPr marL="0" marR="0" marT="0" marB="0" anchor="ctr" horzOverflow="overflow"/>
                </a:tc>
                <a:tc>
                  <a:txBody>
                    <a:bodyPr/>
                    <a:lstStyle/>
                    <a:p>
                      <a:pPr algn="ctr" defTabSz="835944">
                        <a:defRPr sz="1800">
                          <a:solidFill>
                            <a:srgbClr val="000000"/>
                          </a:solidFill>
                        </a:defRPr>
                      </a:pPr>
                      <a:r>
                        <a:rPr sz="1100" b="1">
                          <a:solidFill>
                            <a:srgbClr val="333333"/>
                          </a:solidFill>
                        </a:rPr>
                        <a:t>ー</a:t>
                      </a:r>
                    </a:p>
                  </a:txBody>
                  <a:tcPr marL="0" marR="0" marT="0" marB="0" anchor="ctr" horzOverflow="overflow"/>
                </a:tc>
                <a:tc>
                  <a:txBody>
                    <a:bodyPr/>
                    <a:lstStyle/>
                    <a:p>
                      <a:pPr algn="ctr" defTabSz="835944">
                        <a:defRPr sz="1800">
                          <a:solidFill>
                            <a:srgbClr val="000000"/>
                          </a:solidFill>
                        </a:defRPr>
                      </a:pPr>
                      <a:r>
                        <a:rPr sz="1100" b="1">
                          <a:solidFill>
                            <a:srgbClr val="333333"/>
                          </a:solidFill>
                        </a:rPr>
                        <a:t>ー</a:t>
                      </a:r>
                    </a:p>
                  </a:txBody>
                  <a:tcPr marL="0" marR="0" marT="0" marB="0" anchor="ctr" horzOverflow="overflow"/>
                </a:tc>
                <a:extLst>
                  <a:ext uri="{0D108BD9-81ED-4DB2-BD59-A6C34878D82A}">
                    <a16:rowId xmlns:a16="http://schemas.microsoft.com/office/drawing/2014/main" val="10001"/>
                  </a:ext>
                </a:extLst>
              </a:tr>
              <a:tr h="1013460">
                <a:tc>
                  <a:txBody>
                    <a:bodyPr/>
                    <a:lstStyle/>
                    <a:p>
                      <a:pPr algn="ctr" defTabSz="835944">
                        <a:defRPr sz="1800">
                          <a:solidFill>
                            <a:srgbClr val="000000"/>
                          </a:solidFill>
                        </a:defRPr>
                      </a:pPr>
                      <a:r>
                        <a:rPr sz="1100" b="1">
                          <a:solidFill>
                            <a:srgbClr val="333333"/>
                          </a:solidFill>
                        </a:rPr>
                        <a:t>収容数10以上50未満</a:t>
                      </a:r>
                    </a:p>
                  </a:txBody>
                  <a:tcPr marL="0" marR="0" marT="0" marB="0" anchor="ctr" horzOverflow="overflow"/>
                </a:tc>
                <a:tc>
                  <a:txBody>
                    <a:bodyPr/>
                    <a:lstStyle/>
                    <a:p>
                      <a:pPr algn="ctr" defTabSz="835944">
                        <a:defRPr sz="1100" b="1">
                          <a:solidFill>
                            <a:srgbClr val="FF9300"/>
                          </a:solidFill>
                        </a:defRPr>
                      </a:pPr>
                      <a:r>
                        <a:t>a：5.1%</a:t>
                      </a:r>
                    </a:p>
                    <a:p>
                      <a:pPr algn="ctr" defTabSz="835944">
                        <a:defRPr sz="1100" b="1">
                          <a:solidFill>
                            <a:srgbClr val="FF9300"/>
                          </a:solidFill>
                        </a:defRPr>
                      </a:pPr>
                      <a:r>
                        <a:t>b：5.9%</a:t>
                      </a:r>
                    </a:p>
                    <a:p>
                      <a:pPr algn="ctr" defTabSz="835944">
                        <a:defRPr sz="1100" b="1">
                          <a:solidFill>
                            <a:srgbClr val="0433FF"/>
                          </a:solidFill>
                        </a:defRPr>
                      </a:pPr>
                      <a:r>
                        <a:t>c：3.1%</a:t>
                      </a:r>
                    </a:p>
                    <a:p>
                      <a:pPr algn="ctr" defTabSz="835944">
                        <a:defRPr sz="1100" b="1">
                          <a:solidFill>
                            <a:srgbClr val="0433FF"/>
                          </a:solidFill>
                        </a:defRPr>
                      </a:pPr>
                      <a:r>
                        <a:t>d：3.1%</a:t>
                      </a:r>
                    </a:p>
                  </a:txBody>
                  <a:tcPr marL="0" marR="0" marT="0" marB="0" anchor="ctr" horzOverflow="overflow"/>
                </a:tc>
                <a:tc>
                  <a:txBody>
                    <a:bodyPr/>
                    <a:lstStyle/>
                    <a:p>
                      <a:pPr algn="ctr" defTabSz="835944">
                        <a:defRPr sz="1100" b="1">
                          <a:solidFill>
                            <a:srgbClr val="FF9300"/>
                          </a:solidFill>
                        </a:defRPr>
                      </a:pPr>
                      <a:r>
                        <a:t>a：7.5%</a:t>
                      </a:r>
                    </a:p>
                    <a:p>
                      <a:pPr algn="ctr" defTabSz="835944">
                        <a:defRPr sz="1100" b="1">
                          <a:solidFill>
                            <a:srgbClr val="0433FF"/>
                          </a:solidFill>
                        </a:defRPr>
                      </a:pPr>
                      <a:r>
                        <a:t>b：0%</a:t>
                      </a:r>
                    </a:p>
                    <a:p>
                      <a:pPr algn="ctr" defTabSz="835944">
                        <a:defRPr sz="1100" b="1">
                          <a:solidFill>
                            <a:srgbClr val="0433FF"/>
                          </a:solidFill>
                        </a:defRPr>
                      </a:pPr>
                      <a:r>
                        <a:t>c：0%</a:t>
                      </a:r>
                    </a:p>
                    <a:p>
                      <a:pPr algn="ctr" defTabSz="835944">
                        <a:defRPr sz="1100" b="1">
                          <a:solidFill>
                            <a:srgbClr val="0433FF"/>
                          </a:solidFill>
                        </a:defRPr>
                      </a:pPr>
                      <a:r>
                        <a:t>d：0%</a:t>
                      </a:r>
                    </a:p>
                  </a:txBody>
                  <a:tcPr marL="0" marR="0" marT="0" marB="0" anchor="ctr" horzOverflow="overflow"/>
                </a:tc>
                <a:tc>
                  <a:txBody>
                    <a:bodyPr/>
                    <a:lstStyle/>
                    <a:p>
                      <a:pPr algn="ctr" defTabSz="835944">
                        <a:defRPr sz="1800">
                          <a:solidFill>
                            <a:srgbClr val="000000"/>
                          </a:solidFill>
                        </a:defRPr>
                      </a:pPr>
                      <a:r>
                        <a:rPr sz="1100" b="1">
                          <a:solidFill>
                            <a:srgbClr val="0433FF"/>
                          </a:solidFill>
                        </a:rPr>
                        <a:t>a：0%
b：1.7%
c：0%
d：0%</a:t>
                      </a:r>
                    </a:p>
                  </a:txBody>
                  <a:tcPr marL="0" marR="0" marT="0" marB="0" anchor="ctr" horzOverflow="overflow"/>
                </a:tc>
                <a:tc>
                  <a:txBody>
                    <a:bodyPr/>
                    <a:lstStyle/>
                    <a:p>
                      <a:pPr algn="ctr" defTabSz="835944">
                        <a:defRPr sz="1800">
                          <a:solidFill>
                            <a:srgbClr val="000000"/>
                          </a:solidFill>
                        </a:defRPr>
                      </a:pPr>
                      <a:r>
                        <a:rPr sz="1100" b="1">
                          <a:solidFill>
                            <a:srgbClr val="333333"/>
                          </a:solidFill>
                        </a:rPr>
                        <a:t>-ー</a:t>
                      </a:r>
                    </a:p>
                  </a:txBody>
                  <a:tcPr marL="0" marR="0" marT="0" marB="0" anchor="ctr" horzOverflow="overflow"/>
                </a:tc>
                <a:tc>
                  <a:txBody>
                    <a:bodyPr/>
                    <a:lstStyle/>
                    <a:p>
                      <a:pPr algn="ctr" defTabSz="835944">
                        <a:defRPr sz="1800">
                          <a:solidFill>
                            <a:srgbClr val="000000"/>
                          </a:solidFill>
                        </a:defRPr>
                      </a:pPr>
                      <a:r>
                        <a:rPr sz="1100" b="1">
                          <a:solidFill>
                            <a:srgbClr val="0433FF"/>
                          </a:solidFill>
                        </a:rPr>
                        <a:t>a：0%
b：0%
c：0%
d：0%</a:t>
                      </a:r>
                    </a:p>
                  </a:txBody>
                  <a:tcPr marL="0" marR="0" marT="0" marB="0" anchor="ctr" horzOverflow="overflow"/>
                </a:tc>
                <a:tc>
                  <a:txBody>
                    <a:bodyPr/>
                    <a:lstStyle/>
                    <a:p>
                      <a:pPr algn="ctr" defTabSz="835944">
                        <a:defRPr sz="1800">
                          <a:solidFill>
                            <a:srgbClr val="000000"/>
                          </a:solidFill>
                        </a:defRPr>
                      </a:pPr>
                      <a:r>
                        <a:rPr sz="1100" b="1">
                          <a:solidFill>
                            <a:srgbClr val="0433FF"/>
                          </a:solidFill>
                        </a:rPr>
                        <a:t>a：0%
b：0%
c：0%
d：0%</a:t>
                      </a:r>
                    </a:p>
                  </a:txBody>
                  <a:tcPr marL="0" marR="0" marT="0" marB="0" anchor="ctr" horzOverflow="overflow"/>
                </a:tc>
                <a:extLst>
                  <a:ext uri="{0D108BD9-81ED-4DB2-BD59-A6C34878D82A}">
                    <a16:rowId xmlns:a16="http://schemas.microsoft.com/office/drawing/2014/main" val="10002"/>
                  </a:ext>
                </a:extLst>
              </a:tr>
              <a:tr h="1013460">
                <a:tc>
                  <a:txBody>
                    <a:bodyPr/>
                    <a:lstStyle/>
                    <a:p>
                      <a:pPr algn="ctr" defTabSz="835944">
                        <a:defRPr sz="1800">
                          <a:solidFill>
                            <a:srgbClr val="000000"/>
                          </a:solidFill>
                        </a:defRPr>
                      </a:pPr>
                      <a:r>
                        <a:rPr sz="1100" b="1">
                          <a:solidFill>
                            <a:srgbClr val="333333"/>
                          </a:solidFill>
                        </a:rPr>
                        <a:t>収容数50以上400未満</a:t>
                      </a:r>
                    </a:p>
                  </a:txBody>
                  <a:tcPr marL="0" marR="0" marT="0" marB="0" anchor="ctr" horzOverflow="overflow"/>
                </a:tc>
                <a:tc>
                  <a:txBody>
                    <a:bodyPr/>
                    <a:lstStyle/>
                    <a:p>
                      <a:pPr algn="ctr" defTabSz="835944">
                        <a:defRPr sz="1100" b="1">
                          <a:solidFill>
                            <a:srgbClr val="FF9300"/>
                          </a:solidFill>
                        </a:defRPr>
                      </a:pPr>
                      <a:r>
                        <a:t>a：5.3%</a:t>
                      </a:r>
                    </a:p>
                    <a:p>
                      <a:pPr algn="ctr" defTabSz="835944">
                        <a:defRPr sz="1100" b="1">
                          <a:solidFill>
                            <a:srgbClr val="FF2600"/>
                          </a:solidFill>
                        </a:defRPr>
                      </a:pPr>
                      <a:r>
                        <a:t>b：25.8%</a:t>
                      </a:r>
                    </a:p>
                    <a:p>
                      <a:pPr algn="ctr" defTabSz="835944">
                        <a:defRPr sz="1100" b="1">
                          <a:solidFill>
                            <a:srgbClr val="0433FF"/>
                          </a:solidFill>
                        </a:defRPr>
                      </a:pPr>
                      <a:r>
                        <a:t>c：0.5%</a:t>
                      </a:r>
                    </a:p>
                    <a:p>
                      <a:pPr algn="ctr" defTabSz="835944">
                        <a:defRPr sz="1100" b="1">
                          <a:solidFill>
                            <a:srgbClr val="0433FF"/>
                          </a:solidFill>
                        </a:defRPr>
                      </a:pPr>
                      <a:r>
                        <a:t>d：0.6%</a:t>
                      </a:r>
                    </a:p>
                  </a:txBody>
                  <a:tcPr marL="0" marR="0" marT="0" marB="0" anchor="ctr" horzOverflow="overflow"/>
                </a:tc>
                <a:tc>
                  <a:txBody>
                    <a:bodyPr/>
                    <a:lstStyle/>
                    <a:p>
                      <a:pPr algn="ctr" defTabSz="835944">
                        <a:defRPr sz="1100" b="1">
                          <a:solidFill>
                            <a:srgbClr val="FF9300"/>
                          </a:solidFill>
                        </a:defRPr>
                      </a:pPr>
                      <a:r>
                        <a:t>a：6.7%</a:t>
                      </a:r>
                    </a:p>
                    <a:p>
                      <a:pPr algn="ctr" defTabSz="835944">
                        <a:defRPr sz="1100" b="1">
                          <a:solidFill>
                            <a:srgbClr val="FF9300"/>
                          </a:solidFill>
                        </a:defRPr>
                      </a:pPr>
                      <a:r>
                        <a:t>b：6.6%</a:t>
                      </a:r>
                    </a:p>
                    <a:p>
                      <a:pPr algn="ctr" defTabSz="835944">
                        <a:defRPr sz="1100" b="1">
                          <a:solidFill>
                            <a:srgbClr val="0433FF"/>
                          </a:solidFill>
                        </a:defRPr>
                      </a:pPr>
                      <a:r>
                        <a:t>c：0%</a:t>
                      </a:r>
                    </a:p>
                    <a:p>
                      <a:pPr algn="ctr" defTabSz="835944">
                        <a:defRPr sz="1100" b="1">
                          <a:solidFill>
                            <a:srgbClr val="0433FF"/>
                          </a:solidFill>
                        </a:defRPr>
                      </a:pPr>
                      <a:r>
                        <a:t>d：0%</a:t>
                      </a:r>
                    </a:p>
                  </a:txBody>
                  <a:tcPr marL="0" marR="0" marT="0" marB="0" anchor="ctr" horzOverflow="overflow"/>
                </a:tc>
                <a:tc>
                  <a:txBody>
                    <a:bodyPr/>
                    <a:lstStyle/>
                    <a:p>
                      <a:pPr algn="ctr" defTabSz="835944">
                        <a:defRPr sz="1100" b="1">
                          <a:solidFill>
                            <a:srgbClr val="0433FF"/>
                          </a:solidFill>
                        </a:defRPr>
                      </a:pPr>
                      <a:r>
                        <a:t>a：2.5%</a:t>
                      </a:r>
                    </a:p>
                    <a:p>
                      <a:pPr algn="ctr" defTabSz="835944">
                        <a:defRPr sz="1100" b="1">
                          <a:solidFill>
                            <a:srgbClr val="FF9300"/>
                          </a:solidFill>
                        </a:defRPr>
                      </a:pPr>
                      <a:r>
                        <a:t>b：7.5%</a:t>
                      </a:r>
                    </a:p>
                    <a:p>
                      <a:pPr algn="ctr" defTabSz="835944">
                        <a:defRPr sz="1100" b="1">
                          <a:solidFill>
                            <a:srgbClr val="0433FF"/>
                          </a:solidFill>
                        </a:defRPr>
                      </a:pPr>
                      <a:r>
                        <a:t>c：0%</a:t>
                      </a:r>
                    </a:p>
                    <a:p>
                      <a:pPr algn="ctr" defTabSz="835944">
                        <a:defRPr sz="1100" b="1">
                          <a:solidFill>
                            <a:srgbClr val="0433FF"/>
                          </a:solidFill>
                        </a:defRPr>
                      </a:pPr>
                      <a:r>
                        <a:t>d：0%</a:t>
                      </a:r>
                    </a:p>
                  </a:txBody>
                  <a:tcPr marL="0" marR="0" marT="0" marB="0" anchor="ctr" horzOverflow="overflow"/>
                </a:tc>
                <a:tc>
                  <a:txBody>
                    <a:bodyPr/>
                    <a:lstStyle/>
                    <a:p>
                      <a:pPr algn="ctr" defTabSz="835944">
                        <a:defRPr sz="1100" b="1">
                          <a:solidFill>
                            <a:srgbClr val="FF40FF"/>
                          </a:solidFill>
                        </a:defRPr>
                      </a:pPr>
                      <a:r>
                        <a:rPr>
                          <a:solidFill>
                            <a:srgbClr val="FF2600"/>
                          </a:solidFill>
                        </a:rPr>
                        <a:t>a：12.5%</a:t>
                      </a:r>
                    </a:p>
                    <a:p>
                      <a:pPr algn="ctr" defTabSz="835944">
                        <a:defRPr sz="1100" b="1">
                          <a:solidFill>
                            <a:srgbClr val="FF9300"/>
                          </a:solidFill>
                        </a:defRPr>
                      </a:pPr>
                      <a:r>
                        <a:t>b：10%</a:t>
                      </a:r>
                    </a:p>
                    <a:p>
                      <a:pPr algn="ctr" defTabSz="835944">
                        <a:defRPr sz="1100" b="1">
                          <a:solidFill>
                            <a:srgbClr val="0433FF"/>
                          </a:solidFill>
                        </a:defRPr>
                      </a:pPr>
                      <a:r>
                        <a:t>c：0.8%</a:t>
                      </a:r>
                    </a:p>
                    <a:p>
                      <a:pPr algn="ctr" defTabSz="835944">
                        <a:defRPr sz="1100" b="1">
                          <a:solidFill>
                            <a:srgbClr val="0433FF"/>
                          </a:solidFill>
                        </a:defRPr>
                      </a:pPr>
                      <a:r>
                        <a:t>d：0.2%</a:t>
                      </a:r>
                    </a:p>
                  </a:txBody>
                  <a:tcPr marL="0" marR="0" marT="0" marB="0" anchor="ctr" horzOverflow="overflow"/>
                </a:tc>
                <a:tc>
                  <a:txBody>
                    <a:bodyPr/>
                    <a:lstStyle/>
                    <a:p>
                      <a:pPr algn="ctr" defTabSz="835944">
                        <a:defRPr sz="1100" b="1">
                          <a:solidFill>
                            <a:srgbClr val="FF9300"/>
                          </a:solidFill>
                        </a:defRPr>
                      </a:pPr>
                      <a:r>
                        <a:t>a：10%</a:t>
                      </a:r>
                    </a:p>
                    <a:p>
                      <a:pPr algn="ctr" defTabSz="835944">
                        <a:defRPr sz="1100" b="1">
                          <a:solidFill>
                            <a:srgbClr val="000000"/>
                          </a:solidFill>
                        </a:defRPr>
                      </a:pPr>
                      <a:r>
                        <a:t>b：0%</a:t>
                      </a:r>
                    </a:p>
                    <a:p>
                      <a:pPr algn="ctr" defTabSz="835944">
                        <a:defRPr sz="1100" b="1">
                          <a:solidFill>
                            <a:srgbClr val="0433FF"/>
                          </a:solidFill>
                        </a:defRPr>
                      </a:pPr>
                      <a:r>
                        <a:t>c：0%</a:t>
                      </a:r>
                    </a:p>
                    <a:p>
                      <a:pPr algn="ctr" defTabSz="835944">
                        <a:defRPr sz="1100" b="1">
                          <a:solidFill>
                            <a:srgbClr val="0433FF"/>
                          </a:solidFill>
                        </a:defRPr>
                      </a:pPr>
                      <a:r>
                        <a:t>d：0%</a:t>
                      </a:r>
                    </a:p>
                  </a:txBody>
                  <a:tcPr marL="0" marR="0" marT="0" marB="0" anchor="ctr" horzOverflow="overflow"/>
                </a:tc>
                <a:tc>
                  <a:txBody>
                    <a:bodyPr/>
                    <a:lstStyle/>
                    <a:p>
                      <a:pPr algn="ctr" defTabSz="835944">
                        <a:defRPr sz="1800">
                          <a:solidFill>
                            <a:srgbClr val="000000"/>
                          </a:solidFill>
                        </a:defRPr>
                      </a:pPr>
                      <a:r>
                        <a:rPr sz="1100" b="1">
                          <a:solidFill>
                            <a:srgbClr val="333333"/>
                          </a:solidFill>
                        </a:rPr>
                        <a:t>ー</a:t>
                      </a:r>
                    </a:p>
                  </a:txBody>
                  <a:tcPr marL="0" marR="0" marT="0" marB="0" anchor="ctr" horzOverflow="overflow"/>
                </a:tc>
                <a:extLst>
                  <a:ext uri="{0D108BD9-81ED-4DB2-BD59-A6C34878D82A}">
                    <a16:rowId xmlns:a16="http://schemas.microsoft.com/office/drawing/2014/main" val="10003"/>
                  </a:ext>
                </a:extLst>
              </a:tr>
              <a:tr h="1013460">
                <a:tc>
                  <a:txBody>
                    <a:bodyPr/>
                    <a:lstStyle/>
                    <a:p>
                      <a:pPr algn="ctr" defTabSz="835944">
                        <a:defRPr sz="1800">
                          <a:solidFill>
                            <a:srgbClr val="000000"/>
                          </a:solidFill>
                        </a:defRPr>
                      </a:pPr>
                      <a:r>
                        <a:rPr sz="1100" b="1">
                          <a:solidFill>
                            <a:srgbClr val="333333"/>
                          </a:solidFill>
                        </a:rPr>
                        <a:t>収容数500以上</a:t>
                      </a:r>
                    </a:p>
                  </a:txBody>
                  <a:tcPr marL="0" marR="0" marT="0" marB="0" anchor="ctr" horzOverflow="overflow"/>
                </a:tc>
                <a:tc>
                  <a:txBody>
                    <a:bodyPr/>
                    <a:lstStyle/>
                    <a:p>
                      <a:pPr algn="ctr" defTabSz="835944">
                        <a:defRPr sz="1100" b="1">
                          <a:solidFill>
                            <a:srgbClr val="0433FF"/>
                          </a:solidFill>
                        </a:defRPr>
                      </a:pPr>
                      <a:r>
                        <a:t>a：6.6%</a:t>
                      </a:r>
                    </a:p>
                    <a:p>
                      <a:pPr algn="ctr" defTabSz="835944">
                        <a:defRPr sz="1100" b="1">
                          <a:solidFill>
                            <a:srgbClr val="FF2600"/>
                          </a:solidFill>
                        </a:defRPr>
                      </a:pPr>
                      <a:r>
                        <a:t>b：21.4%</a:t>
                      </a:r>
                    </a:p>
                    <a:p>
                      <a:pPr algn="ctr" defTabSz="835944">
                        <a:defRPr sz="1100" b="1">
                          <a:solidFill>
                            <a:srgbClr val="0433FF"/>
                          </a:solidFill>
                        </a:defRPr>
                      </a:pPr>
                      <a:r>
                        <a:t>c：0%</a:t>
                      </a:r>
                    </a:p>
                    <a:p>
                      <a:pPr algn="ctr" defTabSz="835944">
                        <a:defRPr sz="1100" b="1">
                          <a:solidFill>
                            <a:srgbClr val="0433FF"/>
                          </a:solidFill>
                        </a:defRPr>
                      </a:pPr>
                      <a:r>
                        <a:t>d：0%</a:t>
                      </a:r>
                    </a:p>
                  </a:txBody>
                  <a:tcPr marL="0" marR="0" marT="0" marB="0" anchor="ctr" horzOverflow="overflow"/>
                </a:tc>
                <a:tc>
                  <a:txBody>
                    <a:bodyPr/>
                    <a:lstStyle/>
                    <a:p>
                      <a:pPr algn="ctr" defTabSz="835944">
                        <a:defRPr sz="1100" b="1">
                          <a:solidFill>
                            <a:srgbClr val="FF2600"/>
                          </a:solidFill>
                        </a:defRPr>
                      </a:pPr>
                      <a:r>
                        <a:t>a：10.4%</a:t>
                      </a:r>
                    </a:p>
                    <a:p>
                      <a:pPr algn="ctr" defTabSz="835944">
                        <a:defRPr sz="1100" b="1">
                          <a:solidFill>
                            <a:srgbClr val="FF2600"/>
                          </a:solidFill>
                        </a:defRPr>
                      </a:pPr>
                      <a:r>
                        <a:t>b：11.3%</a:t>
                      </a:r>
                    </a:p>
                    <a:p>
                      <a:pPr algn="ctr" defTabSz="835944">
                        <a:defRPr sz="1100" b="1">
                          <a:solidFill>
                            <a:srgbClr val="0433FF"/>
                          </a:solidFill>
                        </a:defRPr>
                      </a:pPr>
                      <a:r>
                        <a:t>c：0%</a:t>
                      </a:r>
                    </a:p>
                    <a:p>
                      <a:pPr algn="ctr" defTabSz="835944">
                        <a:defRPr sz="1100" b="1">
                          <a:solidFill>
                            <a:srgbClr val="0433FF"/>
                          </a:solidFill>
                        </a:defRPr>
                      </a:pPr>
                      <a:r>
                        <a:t>d：0%</a:t>
                      </a:r>
                    </a:p>
                  </a:txBody>
                  <a:tcPr marL="0" marR="0" marT="0" marB="0" anchor="ctr" horzOverflow="overflow"/>
                </a:tc>
                <a:tc>
                  <a:txBody>
                    <a:bodyPr/>
                    <a:lstStyle/>
                    <a:p>
                      <a:pPr algn="ctr" defTabSz="835944">
                        <a:defRPr sz="1800">
                          <a:solidFill>
                            <a:srgbClr val="000000"/>
                          </a:solidFill>
                        </a:defRPr>
                      </a:pPr>
                      <a:r>
                        <a:rPr sz="1100" b="1">
                          <a:solidFill>
                            <a:srgbClr val="333333"/>
                          </a:solidFill>
                        </a:rPr>
                        <a:t>ー</a:t>
                      </a:r>
                    </a:p>
                  </a:txBody>
                  <a:tcPr marL="0" marR="0" marT="0" marB="0" anchor="ctr" horzOverflow="overflow"/>
                </a:tc>
                <a:tc>
                  <a:txBody>
                    <a:bodyPr/>
                    <a:lstStyle/>
                    <a:p>
                      <a:pPr algn="ctr" defTabSz="835944">
                        <a:defRPr sz="1100" b="1">
                          <a:solidFill>
                            <a:srgbClr val="FF9300"/>
                          </a:solidFill>
                        </a:defRPr>
                      </a:pPr>
                      <a:r>
                        <a:t>a：9.1%</a:t>
                      </a:r>
                    </a:p>
                    <a:p>
                      <a:pPr algn="ctr" defTabSz="835944">
                        <a:defRPr sz="1100" b="1">
                          <a:solidFill>
                            <a:srgbClr val="FF9300"/>
                          </a:solidFill>
                        </a:defRPr>
                      </a:pPr>
                      <a:r>
                        <a:t>b：9.8%</a:t>
                      </a:r>
                    </a:p>
                    <a:p>
                      <a:pPr algn="ctr" defTabSz="835944">
                        <a:defRPr sz="1100" b="1">
                          <a:solidFill>
                            <a:srgbClr val="0433FF"/>
                          </a:solidFill>
                        </a:defRPr>
                      </a:pPr>
                      <a:r>
                        <a:t>c：0%</a:t>
                      </a:r>
                    </a:p>
                    <a:p>
                      <a:pPr algn="ctr" defTabSz="835944">
                        <a:defRPr sz="1100" b="1">
                          <a:solidFill>
                            <a:srgbClr val="0433FF"/>
                          </a:solidFill>
                        </a:defRPr>
                      </a:pPr>
                      <a:r>
                        <a:t>d：0%</a:t>
                      </a:r>
                    </a:p>
                  </a:txBody>
                  <a:tcPr marL="0" marR="0" marT="0" marB="0" anchor="ctr" horzOverflow="overflow"/>
                </a:tc>
                <a:tc>
                  <a:txBody>
                    <a:bodyPr/>
                    <a:lstStyle/>
                    <a:p>
                      <a:pPr algn="ctr" defTabSz="835944">
                        <a:defRPr sz="1800">
                          <a:solidFill>
                            <a:srgbClr val="000000"/>
                          </a:solidFill>
                        </a:defRPr>
                      </a:pPr>
                      <a:r>
                        <a:rPr sz="1100" b="1">
                          <a:solidFill>
                            <a:srgbClr val="0433FF"/>
                          </a:solidFill>
                        </a:rPr>
                        <a:t>a：0%
b：0%
c：0%
d：0%</a:t>
                      </a:r>
                    </a:p>
                  </a:txBody>
                  <a:tcPr marL="0" marR="0" marT="0" marB="0" anchor="ctr" horzOverflow="overflow"/>
                </a:tc>
                <a:tc>
                  <a:txBody>
                    <a:bodyPr/>
                    <a:lstStyle/>
                    <a:p>
                      <a:pPr algn="ctr" defTabSz="835944">
                        <a:defRPr sz="1800">
                          <a:solidFill>
                            <a:srgbClr val="000000"/>
                          </a:solidFill>
                        </a:defRPr>
                      </a:pPr>
                      <a:r>
                        <a:rPr sz="1100" b="1">
                          <a:solidFill>
                            <a:srgbClr val="333333"/>
                          </a:solidFill>
                        </a:rPr>
                        <a:t>ー</a:t>
                      </a:r>
                    </a:p>
                  </a:txBody>
                  <a:tcPr marL="0" marR="0" marT="0" marB="0" anchor="ctr" horzOverflow="overflow"/>
                </a:tc>
                <a:extLst>
                  <a:ext uri="{0D108BD9-81ED-4DB2-BD59-A6C34878D82A}">
                    <a16:rowId xmlns:a16="http://schemas.microsoft.com/office/drawing/2014/main" val="10004"/>
                  </a:ext>
                </a:extLst>
              </a:tr>
            </a:tbl>
          </a:graphicData>
        </a:graphic>
      </p:graphicFrame>
      <p:sp>
        <p:nvSpPr>
          <p:cNvPr id="148" name="四角形"/>
          <p:cNvSpPr/>
          <p:nvPr/>
        </p:nvSpPr>
        <p:spPr>
          <a:xfrm>
            <a:off x="1888552" y="4414058"/>
            <a:ext cx="8854349" cy="1985287"/>
          </a:xfrm>
          <a:prstGeom prst="rect">
            <a:avLst/>
          </a:prstGeom>
          <a:ln w="76200">
            <a:solidFill>
              <a:srgbClr val="FF2600"/>
            </a:solidFill>
          </a:ln>
        </p:spPr>
        <p:txBody>
          <a:bodyPr lIns="45719" rIns="45719" anchor="ctr"/>
          <a:lstStyle/>
          <a:p>
            <a:endParaRPr/>
          </a:p>
        </p:txBody>
      </p:sp>
      <p:sp>
        <p:nvSpPr>
          <p:cNvPr id="149" name="四角形"/>
          <p:cNvSpPr/>
          <p:nvPr/>
        </p:nvSpPr>
        <p:spPr>
          <a:xfrm>
            <a:off x="1888552" y="2360210"/>
            <a:ext cx="2980512" cy="1985287"/>
          </a:xfrm>
          <a:prstGeom prst="rect">
            <a:avLst/>
          </a:prstGeom>
          <a:ln w="76200">
            <a:solidFill>
              <a:srgbClr val="0433FF"/>
            </a:solidFill>
          </a:ln>
        </p:spPr>
        <p:txBody>
          <a:bodyPr lIns="45719" rIns="45719" anchor="ctr"/>
          <a:lstStyle/>
          <a:p>
            <a:endParaRPr/>
          </a:p>
        </p:txBody>
      </p:sp>
      <p:sp>
        <p:nvSpPr>
          <p:cNvPr id="150" name="四角形"/>
          <p:cNvSpPr/>
          <p:nvPr/>
        </p:nvSpPr>
        <p:spPr>
          <a:xfrm>
            <a:off x="4920752" y="2360210"/>
            <a:ext cx="5874304" cy="1985287"/>
          </a:xfrm>
          <a:prstGeom prst="rect">
            <a:avLst/>
          </a:prstGeom>
          <a:ln w="76200">
            <a:solidFill>
              <a:srgbClr val="00F900"/>
            </a:solidFill>
          </a:ln>
        </p:spPr>
        <p:txBody>
          <a:bodyPr lIns="45719" rIns="45719" anchor="ctr"/>
          <a:lstStyle/>
          <a:p>
            <a:endParaRPr/>
          </a:p>
        </p:txBody>
      </p:sp>
      <p:sp>
        <p:nvSpPr>
          <p:cNvPr id="151" name="急増急減パターン…"/>
          <p:cNvSpPr/>
          <p:nvPr/>
        </p:nvSpPr>
        <p:spPr>
          <a:xfrm>
            <a:off x="2154966" y="2717853"/>
            <a:ext cx="2447683" cy="1270001"/>
          </a:xfrm>
          <a:prstGeom prst="rect">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急増急減パターン</a:t>
            </a:r>
          </a:p>
          <a:p>
            <a:r>
              <a:t>→在庫の変動が激しい</a:t>
            </a:r>
          </a:p>
        </p:txBody>
      </p:sp>
      <p:sp>
        <p:nvSpPr>
          <p:cNvPr id="152" name="急増パターン…"/>
          <p:cNvSpPr/>
          <p:nvPr/>
        </p:nvSpPr>
        <p:spPr>
          <a:xfrm>
            <a:off x="2154966" y="4675120"/>
            <a:ext cx="2447683" cy="1270001"/>
          </a:xfrm>
          <a:prstGeom prst="rect">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急増パターン</a:t>
            </a:r>
          </a:p>
          <a:p>
            <a:r>
              <a:t>→在庫が過多気味？</a:t>
            </a:r>
          </a:p>
        </p:txBody>
      </p:sp>
      <p:sp>
        <p:nvSpPr>
          <p:cNvPr id="153" name="正常？…"/>
          <p:cNvSpPr/>
          <p:nvPr/>
        </p:nvSpPr>
        <p:spPr>
          <a:xfrm>
            <a:off x="7009768" y="2661720"/>
            <a:ext cx="2447683" cy="1270001"/>
          </a:xfrm>
          <a:prstGeom prst="rect">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正常？</a:t>
            </a:r>
          </a:p>
          <a:p>
            <a:r>
              <a:t>→在庫の変動が安定している</a:t>
            </a:r>
          </a:p>
        </p:txBody>
      </p:sp>
      <p:sp>
        <p:nvSpPr>
          <p:cNvPr id="13" name="5%以下…">
            <a:extLst>
              <a:ext uri="{FF2B5EF4-FFF2-40B4-BE49-F238E27FC236}">
                <a16:creationId xmlns:a16="http://schemas.microsoft.com/office/drawing/2014/main" id="{D0A8B325-CAA0-4CE5-B7E3-E8175CFF059B}"/>
              </a:ext>
            </a:extLst>
          </p:cNvPr>
          <p:cNvSpPr txBox="1"/>
          <p:nvPr/>
        </p:nvSpPr>
        <p:spPr>
          <a:xfrm>
            <a:off x="9314265" y="295472"/>
            <a:ext cx="1459159" cy="1569660"/>
          </a:xfrm>
          <a:prstGeom prst="rect">
            <a:avLst/>
          </a:prstGeom>
          <a:solidFill>
            <a:srgbClr val="FFFF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200" b="1">
                <a:solidFill>
                  <a:srgbClr val="0433FF"/>
                </a:solidFill>
              </a:defRPr>
            </a:pPr>
            <a:r>
              <a:rPr lang="ja-JP" altLang="en-US" sz="2400" dirty="0">
                <a:solidFill>
                  <a:schemeClr val="tx1"/>
                </a:solidFill>
              </a:rPr>
              <a:t>色分け</a:t>
            </a:r>
            <a:endParaRPr lang="en-US" sz="2400" dirty="0">
              <a:solidFill>
                <a:schemeClr val="tx1"/>
              </a:solidFill>
            </a:endParaRPr>
          </a:p>
          <a:p>
            <a:pPr>
              <a:defRPr sz="1200" b="1">
                <a:solidFill>
                  <a:srgbClr val="0433FF"/>
                </a:solidFill>
              </a:defRPr>
            </a:pPr>
            <a:r>
              <a:rPr sz="2400" dirty="0"/>
              <a:t>5%以下</a:t>
            </a:r>
          </a:p>
          <a:p>
            <a:pPr>
              <a:defRPr sz="1200" b="1">
                <a:solidFill>
                  <a:srgbClr val="FF9300"/>
                </a:solidFill>
              </a:defRPr>
            </a:pPr>
            <a:r>
              <a:rPr sz="2400" dirty="0"/>
              <a:t>10%以下</a:t>
            </a:r>
          </a:p>
          <a:p>
            <a:pPr>
              <a:defRPr sz="1200" b="1">
                <a:solidFill>
                  <a:srgbClr val="FF2600"/>
                </a:solidFill>
              </a:defRPr>
            </a:pPr>
            <a:r>
              <a:rPr sz="2400" dirty="0"/>
              <a:t>30%以下</a:t>
            </a:r>
          </a:p>
        </p:txBody>
      </p:sp>
    </p:spTree>
  </p:cSld>
  <p:clrMapOvr>
    <a:masterClrMapping/>
  </p:clrMapOvr>
  <p:transition spd="med"/>
</p:sld>
</file>

<file path=ppt/theme/theme1.xml><?xml version="1.0" encoding="utf-8"?>
<a:theme xmlns:a="http://schemas.openxmlformats.org/drawingml/2006/main" name="表紙">
  <a:themeElements>
    <a:clrScheme name="表紙">
      <a:dk1>
        <a:srgbClr val="333333"/>
      </a:dk1>
      <a:lt1>
        <a:srgbClr val="FFFFFF"/>
      </a:lt1>
      <a:dk2>
        <a:srgbClr val="A7A7A7"/>
      </a:dk2>
      <a:lt2>
        <a:srgbClr val="535353"/>
      </a:lt2>
      <a:accent1>
        <a:srgbClr val="001A72"/>
      </a:accent1>
      <a:accent2>
        <a:srgbClr val="405395"/>
      </a:accent2>
      <a:accent3>
        <a:srgbClr val="808CB8"/>
      </a:accent3>
      <a:accent4>
        <a:srgbClr val="BFC6DC"/>
      </a:accent4>
      <a:accent5>
        <a:srgbClr val="008CD2"/>
      </a:accent5>
      <a:accent6>
        <a:srgbClr val="FA0A3C"/>
      </a:accent6>
      <a:hlink>
        <a:srgbClr val="0000FF"/>
      </a:hlink>
      <a:folHlink>
        <a:srgbClr val="FF00FF"/>
      </a:folHlink>
    </a:clrScheme>
    <a:fontScheme name="表紙">
      <a:majorFont>
        <a:latin typeface="Calibri"/>
        <a:ea typeface="Calibri"/>
        <a:cs typeface="Calibri"/>
      </a:majorFont>
      <a:minorFont>
        <a:latin typeface="Helvetica"/>
        <a:ea typeface="Helvetica"/>
        <a:cs typeface="Helvetica"/>
      </a:minorFont>
    </a:fontScheme>
    <a:fmtScheme name="表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表紙">
  <a:themeElements>
    <a:clrScheme name="表紙">
      <a:dk1>
        <a:srgbClr val="000000"/>
      </a:dk1>
      <a:lt1>
        <a:srgbClr val="FFFFFF"/>
      </a:lt1>
      <a:dk2>
        <a:srgbClr val="A7A7A7"/>
      </a:dk2>
      <a:lt2>
        <a:srgbClr val="535353"/>
      </a:lt2>
      <a:accent1>
        <a:srgbClr val="001A72"/>
      </a:accent1>
      <a:accent2>
        <a:srgbClr val="405395"/>
      </a:accent2>
      <a:accent3>
        <a:srgbClr val="808CB8"/>
      </a:accent3>
      <a:accent4>
        <a:srgbClr val="BFC6DC"/>
      </a:accent4>
      <a:accent5>
        <a:srgbClr val="008CD2"/>
      </a:accent5>
      <a:accent6>
        <a:srgbClr val="FA0A3C"/>
      </a:accent6>
      <a:hlink>
        <a:srgbClr val="0000FF"/>
      </a:hlink>
      <a:folHlink>
        <a:srgbClr val="FF00FF"/>
      </a:folHlink>
    </a:clrScheme>
    <a:fontScheme name="表紙">
      <a:majorFont>
        <a:latin typeface="Calibri"/>
        <a:ea typeface="Calibri"/>
        <a:cs typeface="Calibri"/>
      </a:majorFont>
      <a:minorFont>
        <a:latin typeface="Helvetica"/>
        <a:ea typeface="Helvetica"/>
        <a:cs typeface="Helvetica"/>
      </a:minorFont>
    </a:fontScheme>
    <a:fmtScheme name="表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TotalTime>
  <Words>1156</Words>
  <Application>Microsoft Office PowerPoint</Application>
  <PresentationFormat>ユーザー設定</PresentationFormat>
  <Paragraphs>227</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メイリオ</vt:lpstr>
      <vt:lpstr>Calibri</vt:lpstr>
      <vt:lpstr>Segoe UI</vt:lpstr>
      <vt:lpstr>表紙</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Sasaoka Yuki／笹岡　優樹／AI</cp:lastModifiedBy>
  <cp:revision>3</cp:revision>
  <dcterms:modified xsi:type="dcterms:W3CDTF">2023-10-12T04:24:35Z</dcterms:modified>
</cp:coreProperties>
</file>