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7"/>
  </p:notesMasterIdLst>
  <p:sldIdLst>
    <p:sldId id="259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Kawaguchi Masanori／川口　雅典／AI" initials="KM" lastIdx="1" clrIdx="0">
    <p:extLst>
      <p:ext uri="{19B8F6BF-5375-455C-9EA6-DF929625EA0E}">
        <p15:presenceInfo xmlns:p15="http://schemas.microsoft.com/office/powerpoint/2012/main" userId="S-1-5-21-2342985740-1014416105-2952744176-1071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>
        <p:scale>
          <a:sx n="65" d="100"/>
          <a:sy n="65" d="100"/>
        </p:scale>
        <p:origin x="920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October 30, 2023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ADDCA39-09B7-43D1-9182-6F3679CCAD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5C86E4-656C-4AA7-BF55-2FC1C65EC4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振り返り）在庫適正</a:t>
            </a:r>
            <a:r>
              <a:rPr kumimoji="1" lang="ja-JP" altLang="en-US" dirty="0"/>
              <a:t>テーマの問題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EF102E-A3E3-49E0-953F-F9945E26BB0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9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3BD267-5CA8-440F-82AD-C2911DA0D3B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30, 2023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CBDBC5-5188-4D5B-81AE-7A895E8F310B}"/>
              </a:ext>
            </a:extLst>
          </p:cNvPr>
          <p:cNvSpPr/>
          <p:nvPr/>
        </p:nvSpPr>
        <p:spPr>
          <a:xfrm>
            <a:off x="2133598" y="243702"/>
            <a:ext cx="9906001" cy="543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CEB67F15-4124-4FE6-BB2A-57C4897FC3D1}"/>
              </a:ext>
            </a:extLst>
          </p:cNvPr>
          <p:cNvSpPr/>
          <p:nvPr/>
        </p:nvSpPr>
        <p:spPr>
          <a:xfrm rot="5400000">
            <a:off x="472852" y="771825"/>
            <a:ext cx="1630965" cy="1690524"/>
          </a:xfrm>
          <a:prstGeom prst="homePlate">
            <a:avLst>
              <a:gd name="adj" fmla="val 22429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山形 6">
            <a:extLst>
              <a:ext uri="{FF2B5EF4-FFF2-40B4-BE49-F238E27FC236}">
                <a16:creationId xmlns:a16="http://schemas.microsoft.com/office/drawing/2014/main" id="{C4BE0933-3F8E-4BEF-9A8D-BF888CA07756}"/>
              </a:ext>
            </a:extLst>
          </p:cNvPr>
          <p:cNvSpPr/>
          <p:nvPr/>
        </p:nvSpPr>
        <p:spPr>
          <a:xfrm rot="5400000">
            <a:off x="472853" y="2173388"/>
            <a:ext cx="1630967" cy="1690523"/>
          </a:xfrm>
          <a:prstGeom prst="chevron">
            <a:avLst>
              <a:gd name="adj" fmla="val 2336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山形 7">
            <a:extLst>
              <a:ext uri="{FF2B5EF4-FFF2-40B4-BE49-F238E27FC236}">
                <a16:creationId xmlns:a16="http://schemas.microsoft.com/office/drawing/2014/main" id="{80C35C46-6E70-4387-BEE0-1847599A5EFE}"/>
              </a:ext>
            </a:extLst>
          </p:cNvPr>
          <p:cNvSpPr/>
          <p:nvPr/>
        </p:nvSpPr>
        <p:spPr>
          <a:xfrm rot="5400000">
            <a:off x="472851" y="3580169"/>
            <a:ext cx="1630967" cy="1690523"/>
          </a:xfrm>
          <a:prstGeom prst="chevron">
            <a:avLst>
              <a:gd name="adj" fmla="val 2336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ECC5A1D-B5E6-47BD-8744-20260339774B}"/>
              </a:ext>
            </a:extLst>
          </p:cNvPr>
          <p:cNvSpPr txBox="1"/>
          <p:nvPr/>
        </p:nvSpPr>
        <p:spPr>
          <a:xfrm>
            <a:off x="605633" y="2854901"/>
            <a:ext cx="1527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要因分析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矢印: 山形 10">
            <a:extLst>
              <a:ext uri="{FF2B5EF4-FFF2-40B4-BE49-F238E27FC236}">
                <a16:creationId xmlns:a16="http://schemas.microsoft.com/office/drawing/2014/main" id="{826F17ED-5FCB-41D9-853D-CF64422C7669}"/>
              </a:ext>
            </a:extLst>
          </p:cNvPr>
          <p:cNvSpPr/>
          <p:nvPr/>
        </p:nvSpPr>
        <p:spPr>
          <a:xfrm rot="5400000">
            <a:off x="472851" y="4944208"/>
            <a:ext cx="1630967" cy="1690523"/>
          </a:xfrm>
          <a:prstGeom prst="chevron">
            <a:avLst>
              <a:gd name="adj" fmla="val 2336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9B4252-AD86-4FEB-BCBC-A76D797FFD5B}"/>
              </a:ext>
            </a:extLst>
          </p:cNvPr>
          <p:cNvSpPr txBox="1"/>
          <p:nvPr/>
        </p:nvSpPr>
        <p:spPr>
          <a:xfrm>
            <a:off x="524354" y="1268968"/>
            <a:ext cx="160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問題把握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EA18894-0CD2-4C74-A373-E7699C6148B7}"/>
              </a:ext>
            </a:extLst>
          </p:cNvPr>
          <p:cNvSpPr/>
          <p:nvPr/>
        </p:nvSpPr>
        <p:spPr>
          <a:xfrm>
            <a:off x="2133598" y="809821"/>
            <a:ext cx="9906001" cy="125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084F40A-6C91-4DA7-AF48-2A284B5E8DD4}"/>
              </a:ext>
            </a:extLst>
          </p:cNvPr>
          <p:cNvSpPr/>
          <p:nvPr/>
        </p:nvSpPr>
        <p:spPr>
          <a:xfrm>
            <a:off x="2133598" y="2201497"/>
            <a:ext cx="9906001" cy="125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FB61D3E-5B7E-4446-B2BB-8968C043039A}"/>
              </a:ext>
            </a:extLst>
          </p:cNvPr>
          <p:cNvSpPr txBox="1"/>
          <p:nvPr/>
        </p:nvSpPr>
        <p:spPr>
          <a:xfrm>
            <a:off x="2214878" y="970756"/>
            <a:ext cx="9824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実績と設計の差を確認</a:t>
            </a:r>
            <a:r>
              <a:rPr lang="ja-JP" altLang="en-US" sz="1400" dirty="0"/>
              <a:t>（仮置場でモノが溢れる時間帯の把握）</a:t>
            </a:r>
            <a:endParaRPr lang="en-US" altLang="ja-JP" sz="1400" dirty="0"/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→　分かったこと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朝</a:t>
            </a:r>
            <a:r>
              <a:rPr kumimoji="1" lang="ja-JP" altLang="en-US" sz="1400" dirty="0">
                <a:solidFill>
                  <a:srgbClr val="FF0000"/>
                </a:solidFill>
              </a:rPr>
              <a:t>に納入があったモノは、仮置き場で溜まりやすい（納入から入庫までの</a:t>
            </a:r>
            <a:r>
              <a:rPr kumimoji="1" lang="en-US" altLang="ja-JP" sz="1400" dirty="0">
                <a:solidFill>
                  <a:srgbClr val="FF0000"/>
                </a:solidFill>
              </a:rPr>
              <a:t>LT</a:t>
            </a:r>
            <a:r>
              <a:rPr kumimoji="1" lang="ja-JP" altLang="en-US" sz="1400" dirty="0">
                <a:solidFill>
                  <a:srgbClr val="FF0000"/>
                </a:solidFill>
              </a:rPr>
              <a:t>が設計よりも長い）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A15A026-F3F3-4132-AA1C-D9EE00583C3D}"/>
              </a:ext>
            </a:extLst>
          </p:cNvPr>
          <p:cNvSpPr txBox="1"/>
          <p:nvPr/>
        </p:nvSpPr>
        <p:spPr>
          <a:xfrm>
            <a:off x="2214879" y="227387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なぜ朝に納入があったモノが仮置き場で溜まりやすいのか？</a:t>
            </a:r>
            <a:endParaRPr kumimoji="1" lang="en-US" altLang="ja-JP" sz="1400" dirty="0"/>
          </a:p>
          <a:p>
            <a:r>
              <a:rPr lang="ja-JP" altLang="en-US" sz="1400" dirty="0">
                <a:solidFill>
                  <a:srgbClr val="FF0000"/>
                </a:solidFill>
              </a:rPr>
              <a:t>→　分かったこと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・朝は納入数が多い。納入数が多いと、次の便が到着するまでに入庫できないので溜まる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・昼勤終了時にモノが工場に届くと、入庫作業ができないため溜まる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17BDA21-E3FA-4B09-B546-2E157856E25A}"/>
              </a:ext>
            </a:extLst>
          </p:cNvPr>
          <p:cNvSpPr/>
          <p:nvPr/>
        </p:nvSpPr>
        <p:spPr>
          <a:xfrm>
            <a:off x="2133596" y="3604487"/>
            <a:ext cx="9906001" cy="125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1B12E6-52DC-43A5-8232-C01F0FBEB93D}"/>
              </a:ext>
            </a:extLst>
          </p:cNvPr>
          <p:cNvSpPr txBox="1"/>
          <p:nvPr/>
        </p:nvSpPr>
        <p:spPr>
          <a:xfrm>
            <a:off x="865815" y="4256464"/>
            <a:ext cx="100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提案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2262A08-49A5-4F92-8C4D-E6599484E1B6}"/>
              </a:ext>
            </a:extLst>
          </p:cNvPr>
          <p:cNvSpPr txBox="1"/>
          <p:nvPr/>
        </p:nvSpPr>
        <p:spPr>
          <a:xfrm>
            <a:off x="865815" y="5713392"/>
            <a:ext cx="100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反応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D074467-8430-4778-80B3-5B138B5C4CFA}"/>
              </a:ext>
            </a:extLst>
          </p:cNvPr>
          <p:cNvSpPr/>
          <p:nvPr/>
        </p:nvSpPr>
        <p:spPr>
          <a:xfrm>
            <a:off x="2133598" y="4973986"/>
            <a:ext cx="9906001" cy="125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8960005-65A0-4920-B743-A24E2B3E29DB}"/>
              </a:ext>
            </a:extLst>
          </p:cNvPr>
          <p:cNvSpPr txBox="1"/>
          <p:nvPr/>
        </p:nvSpPr>
        <p:spPr>
          <a:xfrm>
            <a:off x="2214878" y="387025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納入数、働く時間帯</a:t>
            </a:r>
            <a:endParaRPr lang="en-US" altLang="ja-JP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C72EFC3-A954-4740-8F2E-308128B3D51D}"/>
              </a:ext>
            </a:extLst>
          </p:cNvPr>
          <p:cNvSpPr txBox="1"/>
          <p:nvPr/>
        </p:nvSpPr>
        <p:spPr>
          <a:xfrm>
            <a:off x="2214878" y="51236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77306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123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179</cp:revision>
  <dcterms:created xsi:type="dcterms:W3CDTF">2022-01-19T01:36:44Z</dcterms:created>
  <dcterms:modified xsi:type="dcterms:W3CDTF">2023-10-30T08:46:56Z</dcterms:modified>
</cp:coreProperties>
</file>