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EE3A1-4309-4019-9914-AD70204F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D942D-45A9-4B5C-B63A-27FA8594B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43000-2B41-4D39-8B69-968110B5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8E267-122B-4581-B3E4-CD3ECA77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35DEB-7841-406D-A740-7AA64C51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8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A625F-3A0A-4DBB-9A4D-DB8D907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3C42DD-7CC6-4251-83AB-109C5B3D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1BFAD-A67C-4353-8BE7-32CDED49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4DC4A1-8FD7-4A33-882E-A19DE686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E04EB-555B-45D5-9A4B-F0CBFBB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85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74F16-73D8-432D-B52C-12337DA0B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F8ECA0-74BC-4E85-8075-B9D0C7BD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13663-8B27-44C4-B764-0668F294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09E2-DB86-4E18-82AD-6A9B7C53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C70EC-7F87-4E7B-80AF-757DECEF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ED734-B7E8-41BB-BC8A-77B24429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0D2FC-E470-418E-80F9-9C9C53B6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CA462-97AF-4658-93AF-A8FBF296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AE380-82D0-4CAD-A156-02125789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83E11-A435-4001-B385-3121E307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8BDE9-2647-4321-A6A5-DEBA639D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839A0E-3E46-410F-B34D-9DB33964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654F6-333C-46CE-8B99-4A1C21C6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A64C0-69CE-4A08-937B-7A7CE272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27190B-1A4A-4E89-B22F-F994CFC1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8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4FB02-1A49-4011-BE15-C0D74EB3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30F10-42E3-4A3A-AD91-F2942DC07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D2309C-3106-47FC-BF41-A43D261C6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274FE-FBE7-4DF9-9553-8BD1AAF5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A007ED-9861-4595-B6E8-E9AC49B4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13FB1D-362B-4A3D-9668-9FA9499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0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E21D4-F769-4C17-B158-FB15D45C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23BA5D-B83B-4F81-9009-DB86A3760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EE918D-46D7-4454-9904-C6FD0392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9EF88C-DAC9-4E37-8E88-469A1D2B7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9737B7-119C-410C-AC6C-99ECAACF4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757659-197B-4CC1-94A1-2D84C31B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5A351B-CB41-48BD-B859-FBFFCC2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0A033F-2230-4755-A991-EF0DA570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18E51-A71F-4B7F-8DB8-D3DCA99D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97FF4F-C55F-42BB-A0C5-C28F518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399684-E2BC-4C96-A4D0-8B4B301E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B7189D-EAAC-4755-AFE0-125B8924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5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70D9B2-ECD1-4AAE-8254-7DA3AC3B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952C1-82EE-4E9D-9FA5-5DCF9332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5A2F4-AD89-47AD-A219-EE26D445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FC5AB-97D9-435F-BB73-BC330370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D079B-F793-427C-81D0-212D1370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70E877-7144-4E33-B709-85B61D88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518E23-E159-45EA-9280-4567EEE0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302985-4360-4300-BC49-8506467B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CB62C-A13F-47C1-B478-E9A30353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3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8F068-7B8A-4553-8B0C-5EA59854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91D109-ECF1-4B83-ACF4-490BD5673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A5DE7-52F3-4A2C-A05F-26A9680BD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76C3F-3E89-4191-B70C-4189323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21B9E-E086-458A-B270-AC9CE2E9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FA62A4-1D44-4DF9-AFD7-1C0646C6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02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46A699-1828-4919-AB0C-B67C613D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6EA6B-2E50-4BAE-8A86-B637C2741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EE010-9418-46AF-A228-E1D6FFF7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87E4-777B-4537-A29E-041BCC8CFC22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6B861-A4EF-4088-A94C-91F09BF13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560E1-1786-4583-A552-9D25A1EC8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6A98-2C2D-4E1A-8F9B-DB8F7AB9D4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5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iplus.aisingroup.com/gsf/ar-frm-02/gfm/viewer/?mode=BROWSE&amp;documentId=1d456b31-9ec7-2532-acb8-0674d63955ce&amp;effectiveCrId=0&amp;largeClassification=c334690d-8687-47b6-e478-87b7c8a955c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.76.136.135/example/ai_presentation202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CAA88-6C26-4E24-80E9-AEDE26B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昨年発表会のリンク先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B3AA7-8982-4580-ABDE-CEA35591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帳票 </a:t>
            </a:r>
            <a:r>
              <a:rPr lang="en-US" altLang="ja-JP" dirty="0">
                <a:hlinkClick r:id="rId2"/>
              </a:rPr>
              <a:t>(aisingroup.com)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6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F87405-653F-46FB-98DF-AE15F16C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2274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981CDB8-2E7F-413D-8BA5-4097BB0C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01" y="0"/>
            <a:ext cx="410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19321F-9A4A-4884-A05B-37F1313E9B54}"/>
              </a:ext>
            </a:extLst>
          </p:cNvPr>
          <p:cNvSpPr txBox="1"/>
          <p:nvPr/>
        </p:nvSpPr>
        <p:spPr>
          <a:xfrm>
            <a:off x="111760" y="134769"/>
            <a:ext cx="838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effectLst/>
              </a:rPr>
              <a:t>【</a:t>
            </a:r>
            <a:r>
              <a:rPr lang="ja-JP" altLang="en-US" b="1" dirty="0">
                <a:effectLst/>
              </a:rPr>
              <a:t>概要</a:t>
            </a:r>
            <a:r>
              <a:rPr lang="en-US" altLang="ja-JP" b="1" dirty="0">
                <a:effectLst/>
              </a:rPr>
              <a:t>】</a:t>
            </a:r>
            <a:endParaRPr lang="ja-JP" altLang="en-US" dirty="0"/>
          </a:p>
          <a:p>
            <a:r>
              <a:rPr lang="ja-JP" altLang="en-US" dirty="0">
                <a:effectLst/>
              </a:rPr>
              <a:t>日頃は、</a:t>
            </a:r>
            <a:r>
              <a:rPr lang="en-US" altLang="ja-JP" dirty="0">
                <a:effectLst/>
              </a:rPr>
              <a:t>AI</a:t>
            </a:r>
            <a:r>
              <a:rPr lang="ja-JP" altLang="en-US" dirty="0">
                <a:effectLst/>
              </a:rPr>
              <a:t>人材育成活動にご理解・ご協力を頂きありがとうございます。</a:t>
            </a:r>
            <a:endParaRPr lang="ja-JP" altLang="en-US" dirty="0"/>
          </a:p>
          <a:p>
            <a:r>
              <a:rPr lang="ja-JP" altLang="en-US" dirty="0">
                <a:effectLst/>
              </a:rPr>
              <a:t>アイシン </a:t>
            </a:r>
            <a:r>
              <a:rPr lang="en-US" altLang="ja-JP" dirty="0">
                <a:effectLst/>
              </a:rPr>
              <a:t>DS</a:t>
            </a:r>
            <a:r>
              <a:rPr lang="ja-JP" altLang="en-US" dirty="0">
                <a:effectLst/>
              </a:rPr>
              <a:t>部では、</a:t>
            </a:r>
            <a:r>
              <a:rPr lang="en-US" altLang="ja-JP" dirty="0">
                <a:effectLst/>
              </a:rPr>
              <a:t>AI</a:t>
            </a:r>
            <a:r>
              <a:rPr lang="ja-JP" altLang="en-US" dirty="0">
                <a:effectLst/>
              </a:rPr>
              <a:t>や機械学習を用いた</a:t>
            </a:r>
            <a:r>
              <a:rPr lang="en-US" altLang="ja-JP" dirty="0">
                <a:effectLst/>
              </a:rPr>
              <a:t>DX</a:t>
            </a:r>
            <a:r>
              <a:rPr lang="ja-JP" altLang="en-US" dirty="0">
                <a:effectLst/>
              </a:rPr>
              <a:t>・業務改革を支援する「アイサポ＋（プラス）」（旧アイシン機械学習実践道場）を運営しています。</a:t>
            </a:r>
            <a:endParaRPr lang="ja-JP" altLang="en-US" dirty="0"/>
          </a:p>
          <a:p>
            <a:r>
              <a:rPr lang="ja-JP" altLang="en-US" dirty="0">
                <a:effectLst/>
              </a:rPr>
              <a:t>この度は</a:t>
            </a:r>
            <a:r>
              <a:rPr lang="en-US" altLang="ja-JP" dirty="0">
                <a:effectLst/>
              </a:rPr>
              <a:t>Web</a:t>
            </a:r>
            <a:r>
              <a:rPr lang="ja-JP" altLang="en-US" dirty="0">
                <a:effectLst/>
              </a:rPr>
              <a:t>ページ「アイサポウェブ」にて、アイサポ＋の修了事例および</a:t>
            </a:r>
            <a:r>
              <a:rPr lang="en-US" altLang="ja-JP" dirty="0">
                <a:effectLst/>
              </a:rPr>
              <a:t>22</a:t>
            </a:r>
            <a:r>
              <a:rPr lang="ja-JP" altLang="en-US" dirty="0">
                <a:effectLst/>
              </a:rPr>
              <a:t>年度トヨタ道場卒業事例、</a:t>
            </a:r>
            <a:r>
              <a:rPr lang="ja-JP" altLang="en-US" b="0" i="0" dirty="0">
                <a:solidFill>
                  <a:srgbClr val="343A3E"/>
                </a:solidFill>
                <a:effectLst/>
                <a:latin typeface="Helvetica Neue"/>
              </a:rPr>
              <a:t>アイシン高丘</a:t>
            </a:r>
            <a:r>
              <a:rPr lang="en-US" altLang="ja-JP" b="0" i="0" dirty="0">
                <a:solidFill>
                  <a:srgbClr val="343A3E"/>
                </a:solidFill>
                <a:effectLst/>
                <a:latin typeface="Helvetica Neue"/>
              </a:rPr>
              <a:t>AI</a:t>
            </a:r>
            <a:r>
              <a:rPr lang="ja-JP" altLang="en-US" b="0" i="0" dirty="0">
                <a:solidFill>
                  <a:srgbClr val="343A3E"/>
                </a:solidFill>
                <a:effectLst/>
                <a:latin typeface="Helvetica Neue"/>
              </a:rPr>
              <a:t>実践研修事例の</a:t>
            </a:r>
            <a:r>
              <a:rPr lang="ja-JP" altLang="en-US" dirty="0">
                <a:effectLst/>
              </a:rPr>
              <a:t>合わせて</a:t>
            </a:r>
            <a:r>
              <a:rPr lang="en-US" altLang="ja-JP" dirty="0">
                <a:effectLst/>
              </a:rPr>
              <a:t>26</a:t>
            </a:r>
            <a:r>
              <a:rPr lang="ja-JP" altLang="en-US" dirty="0">
                <a:effectLst/>
              </a:rPr>
              <a:t>事例を掲載します。</a:t>
            </a:r>
            <a:endParaRPr lang="ja-JP" altLang="en-US" dirty="0"/>
          </a:p>
          <a:p>
            <a:r>
              <a:rPr lang="ja-JP" altLang="en-US" dirty="0">
                <a:effectLst/>
              </a:rPr>
              <a:t>事例の他にも、アイサポ＋の監修をいただいてる早稲田大学速水教授の特別講演「</a:t>
            </a:r>
            <a:r>
              <a:rPr lang="en-US" altLang="ja-JP" dirty="0">
                <a:effectLst/>
              </a:rPr>
              <a:t>AI/DX</a:t>
            </a:r>
            <a:r>
              <a:rPr lang="ja-JP" altLang="en-US" dirty="0">
                <a:effectLst/>
              </a:rPr>
              <a:t>の社内推進の進め方」を掲載しておりますので、ぜひご覧ください！</a:t>
            </a:r>
            <a:endParaRPr lang="ja-JP" altLang="en-US" dirty="0"/>
          </a:p>
          <a:p>
            <a:br>
              <a:rPr lang="ja-JP" altLang="en-US" dirty="0"/>
            </a:br>
            <a:endParaRPr lang="ja-JP" altLang="en-US" dirty="0"/>
          </a:p>
          <a:p>
            <a:r>
              <a:rPr lang="en-US" altLang="ja-JP" b="1" dirty="0">
                <a:effectLst/>
              </a:rPr>
              <a:t>【</a:t>
            </a:r>
            <a:r>
              <a:rPr lang="ja-JP" altLang="en-US" b="1" dirty="0">
                <a:effectLst/>
              </a:rPr>
              <a:t>こんな方達向けです！</a:t>
            </a:r>
            <a:r>
              <a:rPr lang="en-US" altLang="ja-JP" b="1" dirty="0">
                <a:effectLst/>
              </a:rPr>
              <a:t>】</a:t>
            </a:r>
            <a:endParaRPr lang="ja-JP" altLang="en-US" dirty="0"/>
          </a:p>
          <a:p>
            <a:r>
              <a:rPr lang="ja-JP" altLang="en-US" dirty="0">
                <a:effectLst/>
              </a:rPr>
              <a:t>・アイシングループの</a:t>
            </a:r>
            <a:r>
              <a:rPr lang="en-US" altLang="ja-JP" dirty="0">
                <a:effectLst/>
              </a:rPr>
              <a:t>AI</a:t>
            </a:r>
            <a:r>
              <a:rPr lang="ja-JP" altLang="en-US" dirty="0">
                <a:effectLst/>
              </a:rPr>
              <a:t>活用事例を知りたい</a:t>
            </a:r>
            <a:endParaRPr lang="ja-JP" altLang="en-US" dirty="0"/>
          </a:p>
          <a:p>
            <a:r>
              <a:rPr lang="ja-JP" altLang="en-US" dirty="0">
                <a:effectLst/>
              </a:rPr>
              <a:t>・解決したい課題はあるが、解決イメージが沸いていない</a:t>
            </a:r>
            <a:endParaRPr lang="ja-JP" altLang="en-US" dirty="0"/>
          </a:p>
          <a:p>
            <a:r>
              <a:rPr lang="ja-JP" altLang="en-US" dirty="0">
                <a:effectLst/>
              </a:rPr>
              <a:t>・</a:t>
            </a:r>
            <a:r>
              <a:rPr lang="en-US" altLang="ja-JP" dirty="0">
                <a:effectLst/>
              </a:rPr>
              <a:t>AI</a:t>
            </a:r>
            <a:r>
              <a:rPr lang="ja-JP" altLang="en-US" dirty="0">
                <a:effectLst/>
              </a:rPr>
              <a:t>や</a:t>
            </a:r>
            <a:r>
              <a:rPr lang="en-US" altLang="ja-JP" dirty="0">
                <a:effectLst/>
              </a:rPr>
              <a:t>DX</a:t>
            </a:r>
            <a:r>
              <a:rPr lang="ja-JP" altLang="en-US" dirty="0">
                <a:effectLst/>
              </a:rPr>
              <a:t>推進の進め方に悩みを抱えている</a:t>
            </a:r>
            <a:endParaRPr lang="ja-JP" altLang="en-US" dirty="0"/>
          </a:p>
          <a:p>
            <a:r>
              <a:rPr lang="en-US" altLang="ja-JP" dirty="0">
                <a:effectLst/>
              </a:rPr>
              <a:t>etc...</a:t>
            </a:r>
            <a:endParaRPr lang="ja-JP" altLang="en-US" dirty="0"/>
          </a:p>
          <a:p>
            <a:br>
              <a:rPr lang="ja-JP" altLang="en-US" dirty="0"/>
            </a:br>
            <a:endParaRPr lang="ja-JP" altLang="en-US" dirty="0"/>
          </a:p>
          <a:p>
            <a:r>
              <a:rPr lang="en-US" altLang="ja-JP" b="1" dirty="0">
                <a:effectLst/>
              </a:rPr>
              <a:t>【</a:t>
            </a:r>
            <a:r>
              <a:rPr lang="ja-JP" altLang="en-US" b="1" dirty="0">
                <a:effectLst/>
              </a:rPr>
              <a:t>リンク</a:t>
            </a:r>
            <a:r>
              <a:rPr lang="en-US" altLang="ja-JP" b="1" dirty="0">
                <a:effectLst/>
              </a:rPr>
              <a:t>】</a:t>
            </a:r>
            <a:endParaRPr lang="ja-JP" altLang="en-US" dirty="0"/>
          </a:p>
          <a:p>
            <a:r>
              <a:rPr lang="ja-JP" altLang="en-US" dirty="0">
                <a:effectLst/>
              </a:rPr>
              <a:t>・</a:t>
            </a:r>
            <a:r>
              <a:rPr lang="en-US" altLang="ja-JP" dirty="0">
                <a:hlinkClick r:id="rId2"/>
              </a:rPr>
              <a:t>AI</a:t>
            </a:r>
            <a:r>
              <a:rPr lang="ja-JP" altLang="en-US" dirty="0">
                <a:hlinkClick r:id="rId2"/>
              </a:rPr>
              <a:t>・業務改革支援事例発表会</a:t>
            </a:r>
            <a:r>
              <a:rPr lang="en-US" altLang="ja-JP" dirty="0">
                <a:hlinkClick r:id="rId2"/>
              </a:rPr>
              <a:t>2023 – </a:t>
            </a:r>
            <a:r>
              <a:rPr lang="ja-JP" altLang="en-US" dirty="0">
                <a:hlinkClick r:id="rId2"/>
              </a:rPr>
              <a:t>アイサポウェブ</a:t>
            </a:r>
            <a:br>
              <a:rPr lang="ja-JP" altLang="en-US" dirty="0"/>
            </a:br>
            <a:endParaRPr lang="ja-JP" altLang="en-US" dirty="0"/>
          </a:p>
          <a:p>
            <a:r>
              <a:rPr lang="en-US" altLang="ja-JP" dirty="0">
                <a:effectLst/>
              </a:rPr>
              <a:t>WEB</a:t>
            </a:r>
            <a:r>
              <a:rPr lang="ja-JP" altLang="en-US" dirty="0">
                <a:effectLst/>
              </a:rPr>
              <a:t>ページイメージ図：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5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205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Helvetica Neue</vt:lpstr>
      <vt:lpstr>游ゴシック</vt:lpstr>
      <vt:lpstr>游ゴシック Light</vt:lpstr>
      <vt:lpstr>Arial</vt:lpstr>
      <vt:lpstr>Office テーマ</vt:lpstr>
      <vt:lpstr>昨年発表会のリンク先</vt:lpstr>
      <vt:lpstr>PowerPoint プレゼンテーション</vt:lpstr>
      <vt:lpstr>PowerPoint プレゼンテーション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昨年発表会のリンク先</dc:title>
  <dc:creator>Sasaoka Yuki／笹岡　優樹／AI</dc:creator>
  <cp:lastModifiedBy>Sasaoka Yuki／笹岡　優樹／AI</cp:lastModifiedBy>
  <cp:revision>2</cp:revision>
  <dcterms:created xsi:type="dcterms:W3CDTF">2023-11-08T05:19:18Z</dcterms:created>
  <dcterms:modified xsi:type="dcterms:W3CDTF">2023-11-08T09:20:42Z</dcterms:modified>
</cp:coreProperties>
</file>