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BBF01-090A-4F3B-BA7D-147DD250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47D7E-C42E-4C3E-8A6C-1E1D86A58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B75A8-2518-4AD3-89AA-BD7C2C7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3A2B2-C1C9-420D-A5E1-4990541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9B4E2-622B-4EFB-9182-068CF44F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1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A8E0-86E7-408F-AB4A-3D4B2FFC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837995-277D-4072-AE89-75FF66E3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85E44-46EE-47F9-91DA-C95FA194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A73D6-05B7-4CD9-968A-B1FC3FD8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A36731-B60F-40AF-96FE-069A5FF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9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ED12E9-B417-4487-9173-9005397C7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D8E8AE-E548-42CB-A53C-70657A91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F84D0-C9C4-470F-A1C3-DCCA122B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88C81-B53D-4C1E-A567-82895959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EB983-0FDA-4B0A-B10A-2DCF3C3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2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27CC-4A94-47BE-B1E1-992F1112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F4A47-84C0-4AB5-B20F-7E7C4DFC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D3B43-54AA-4E03-856C-E06A1C40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D78306-FBF6-408E-BDA3-E6A9683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B1842-C51E-4DF5-A77E-A1BEB83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C0AA9-8A53-4729-A34F-09B4AE07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CAF49-3F0C-4E1D-A7B5-F9273171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4B894-B368-4A2E-84D7-A64C19D7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301B2-9CFB-4AC6-947E-0B828F49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717CD-74E4-4A7F-BE2F-FE987268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3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7ADFA-009B-4B19-95AF-D06DAB1D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D4ED7-8296-4F02-BE77-2D99562A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C9D84-C94C-4621-9AB2-994BB48A7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35DF4E-EE2B-45A1-B030-789B2D64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EEC62-59C0-436A-91EF-E62C853D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2097B-94AD-43CF-AC46-19CD70D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51515-1D24-4F4D-B7AB-296050EC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5BA836-B30A-4F72-A944-EE4F4A6A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C1C514-8428-4069-A83E-611AE1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9999EB-1C7D-494D-B3A2-A5C97B4B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B50880-451E-44EC-AB0D-67791636A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A2165E-B08B-4434-A201-449923A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D5D76C-5A11-4A8B-A2FD-954C3B2F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0D1EFA-09FF-48C0-8275-366FA65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FE253-64AE-47DB-B06F-BFE27DE6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AD54BD-4645-4D56-8B90-0E77A60B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DAB098-656D-4B2B-BEF9-D20BC79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C876F3-D3A5-4F31-A775-4E5D035B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D0DA00-A650-43F7-917E-71A579E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0F38D6-9EEC-4716-B248-2033EA39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ABA01-19C7-43E3-A2C7-815B9BE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1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51A15-D52C-4A32-830A-9ABAFC2D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CD846-3C4C-44A2-A221-FE840734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011A41-E0BD-439D-9B3E-6DD857B93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C0C5AA-FDA6-4D10-ACE7-54207F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FC9E8-A4EE-44C3-A2FF-B0C4B054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708973-B65F-4B47-905F-B0753EA3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9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DD26-C88B-49A1-9F78-F04E7FAB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5E0476-7538-4F1F-8D84-7775B764A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AE35F-B621-4225-B3EB-B23EF1AB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0B43C6-5A76-4EEA-B0A1-5861D633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051A0-C542-4EA2-AE4C-E126829E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CDD8BC-FE8D-4868-990C-FFCC4D70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B65F5A-A818-4CF3-822F-E73F54E9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91335-68F5-41D3-8DB9-3DAEECF0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A01AB-9E19-4467-AA68-33C159D2A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FC66DB-A9A4-48FB-8829-3EE0D7125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E28679-F45A-4427-9D21-CCE34EA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3F8E0E-58FB-4C2E-8E59-66ECA33A1827}"/>
              </a:ext>
            </a:extLst>
          </p:cNvPr>
          <p:cNvSpPr/>
          <p:nvPr/>
        </p:nvSpPr>
        <p:spPr>
          <a:xfrm>
            <a:off x="162560" y="213360"/>
            <a:ext cx="4714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問題１：順立装置の前に、在庫の過多が発生している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08B221D-7B0F-4380-B481-5CD57D84A0DE}"/>
              </a:ext>
            </a:extLst>
          </p:cNvPr>
          <p:cNvSpPr/>
          <p:nvPr/>
        </p:nvSpPr>
        <p:spPr>
          <a:xfrm>
            <a:off x="162560" y="2113280"/>
            <a:ext cx="1186688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かんばんの総枚数自体が多いと、在庫の過多という問題が見えにくい</a:t>
            </a:r>
            <a:endParaRPr kumimoji="1" lang="en-US" altLang="ja-JP" dirty="0"/>
          </a:p>
          <a:p>
            <a:r>
              <a:rPr lang="ja-JP" altLang="en-US" dirty="0"/>
              <a:t>➡　➀かんばんの総枚数が見直された最新のデータを使って、分析をする</a:t>
            </a:r>
            <a:endParaRPr lang="en-US" altLang="ja-JP" dirty="0"/>
          </a:p>
          <a:p>
            <a:r>
              <a:rPr kumimoji="1" lang="ja-JP" altLang="en-US" dirty="0"/>
              <a:t>➡　➁全てのデータをドメイン知識を頼りに仮説立てて、しらみつぶし検証にするでは、時間がかかる。</a:t>
            </a:r>
            <a:endParaRPr kumimoji="1" lang="en-US" altLang="ja-JP" dirty="0"/>
          </a:p>
          <a:p>
            <a:r>
              <a:rPr lang="ja-JP" altLang="en-US" dirty="0"/>
              <a:t>➡　③改善できるところにフォーカスして、分析を進める。</a:t>
            </a:r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8C662D9-C90B-42EF-A496-30F2DB55CC14}"/>
              </a:ext>
            </a:extLst>
          </p:cNvPr>
          <p:cNvSpPr/>
          <p:nvPr/>
        </p:nvSpPr>
        <p:spPr>
          <a:xfrm>
            <a:off x="5440680" y="187960"/>
            <a:ext cx="6588760" cy="914400"/>
          </a:xfrm>
          <a:prstGeom prst="wedgeRoundRectCallout">
            <a:avLst>
              <a:gd name="adj1" fmla="val -55683"/>
              <a:gd name="adj2" fmla="val 5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問題２：これが本当に問題か分からない、正常かもしれない、判断がつかない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4CD2627-BDAF-4B04-983D-58862D66A04E}"/>
              </a:ext>
            </a:extLst>
          </p:cNvPr>
          <p:cNvSpPr/>
          <p:nvPr/>
        </p:nvSpPr>
        <p:spPr>
          <a:xfrm rot="5400000">
            <a:off x="2184908" y="1378204"/>
            <a:ext cx="669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4DD2A9-3E02-4F6C-93C2-5FB4F7249916}"/>
              </a:ext>
            </a:extLst>
          </p:cNvPr>
          <p:cNvSpPr/>
          <p:nvPr/>
        </p:nvSpPr>
        <p:spPr>
          <a:xfrm>
            <a:off x="3325876" y="1402080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現状把握：在庫の過多の要因分析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1D885A5-4EC3-4BEC-854B-F1AC5BECF106}"/>
              </a:ext>
            </a:extLst>
          </p:cNvPr>
          <p:cNvSpPr/>
          <p:nvPr/>
        </p:nvSpPr>
        <p:spPr>
          <a:xfrm rot="5400000">
            <a:off x="2184908" y="4126992"/>
            <a:ext cx="669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3668A70-FEE2-43C9-8D86-27EC3122FE00}"/>
              </a:ext>
            </a:extLst>
          </p:cNvPr>
          <p:cNvSpPr/>
          <p:nvPr/>
        </p:nvSpPr>
        <p:spPr>
          <a:xfrm>
            <a:off x="162560" y="4918456"/>
            <a:ext cx="1186688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データの変数が多いと、ネットワークをうまく作れない可能性がある</a:t>
            </a:r>
            <a:endParaRPr kumimoji="1" lang="en-US" altLang="ja-JP" dirty="0"/>
          </a:p>
          <a:p>
            <a:r>
              <a:rPr kumimoji="1" lang="ja-JP" altLang="en-US" dirty="0"/>
              <a:t>➀データを減らす、改善できる変数だけいれたデータをベイジアンネットワークに入力する</a:t>
            </a:r>
            <a:endParaRPr kumimoji="1" lang="en-US" altLang="ja-JP" dirty="0"/>
          </a:p>
          <a:p>
            <a:r>
              <a:rPr lang="ja-JP" altLang="en-US" dirty="0"/>
              <a:t>➁結果を出力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9534B2-4689-4092-BB71-121F3E31D775}"/>
              </a:ext>
            </a:extLst>
          </p:cNvPr>
          <p:cNvSpPr/>
          <p:nvPr/>
        </p:nvSpPr>
        <p:spPr>
          <a:xfrm>
            <a:off x="3478276" y="3912108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整理</a:t>
            </a:r>
            <a:r>
              <a:rPr kumimoji="1" lang="ja-JP" altLang="en-US" dirty="0"/>
              <a:t>：改善できる変数の洗い出し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CD8B5E-6D5A-4AF3-8105-7314F662C265}"/>
              </a:ext>
            </a:extLst>
          </p:cNvPr>
          <p:cNvSpPr/>
          <p:nvPr/>
        </p:nvSpPr>
        <p:spPr>
          <a:xfrm>
            <a:off x="3478276" y="4415282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分析：ベイジアンネットワーク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4685DE7B-BEF9-42E5-9403-5F692FCB246F}"/>
              </a:ext>
            </a:extLst>
          </p:cNvPr>
          <p:cNvSpPr/>
          <p:nvPr/>
        </p:nvSpPr>
        <p:spPr>
          <a:xfrm>
            <a:off x="8560453" y="3802253"/>
            <a:ext cx="4079240" cy="1032510"/>
          </a:xfrm>
          <a:prstGeom prst="wedgeRoundRectCallout">
            <a:avLst>
              <a:gd name="adj1" fmla="val -67852"/>
              <a:gd name="adj2" fmla="val -18012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９月末までに今あるデータの中で改善できる変数で要因分析を完了させる。今はデータの整理中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C7B0352-67EA-4235-A546-3FA961C62501}"/>
              </a:ext>
            </a:extLst>
          </p:cNvPr>
          <p:cNvSpPr/>
          <p:nvPr/>
        </p:nvSpPr>
        <p:spPr>
          <a:xfrm>
            <a:off x="12192000" y="5006086"/>
            <a:ext cx="2153920" cy="2400427"/>
          </a:xfrm>
          <a:prstGeom prst="wedgeRoundRectCallout">
            <a:avLst>
              <a:gd name="adj1" fmla="val -55683"/>
              <a:gd name="adj2" fmla="val 5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可変だけでネットワークを作る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リスクある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全組み合わせを見る</a:t>
            </a:r>
            <a:endParaRPr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C31F4-E415-4406-961C-93212416201D}"/>
              </a:ext>
            </a:extLst>
          </p:cNvPr>
          <p:cNvSpPr/>
          <p:nvPr/>
        </p:nvSpPr>
        <p:spPr>
          <a:xfrm>
            <a:off x="6616504" y="-759655"/>
            <a:ext cx="6480518" cy="86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問題のある</a:t>
            </a:r>
            <a:r>
              <a:rPr kumimoji="1" lang="ja-JP" altLang="en-US" dirty="0"/>
              <a:t>在庫過多の要因を知りタい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＞＞そのためのあぶり出しの第一ステップがこの分析</a:t>
            </a:r>
            <a:endParaRPr kumimoji="1" lang="en-US" altLang="ja-JP" dirty="0"/>
          </a:p>
          <a:p>
            <a:pPr algn="ctr"/>
            <a:r>
              <a:rPr lang="ja-JP" altLang="en-US" dirty="0"/>
              <a:t>正常な在庫過多があるから除外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276B364-94D5-44E7-9D98-3C714AE80A42}"/>
              </a:ext>
            </a:extLst>
          </p:cNvPr>
          <p:cNvSpPr/>
          <p:nvPr/>
        </p:nvSpPr>
        <p:spPr>
          <a:xfrm>
            <a:off x="9411285" y="1249357"/>
            <a:ext cx="4499317" cy="251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このデータでは表してないよね？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在庫過多であるべき品番もある</a:t>
            </a:r>
            <a:endParaRPr kumimoji="1" lang="en-US" altLang="ja-JP" dirty="0"/>
          </a:p>
          <a:p>
            <a:pPr algn="ctr"/>
            <a:r>
              <a:rPr lang="ja-JP" altLang="en-US" dirty="0"/>
              <a:t>適正に持っていくべき</a:t>
            </a:r>
            <a:endParaRPr lang="en-US" altLang="ja-JP" dirty="0"/>
          </a:p>
          <a:p>
            <a:pPr algn="ctr"/>
            <a:r>
              <a:rPr kumimoji="1" lang="ja-JP" altLang="en-US" dirty="0"/>
              <a:t>正常なやつは異常に持って行った方がいい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ほんとうに異常なものをみつける</a:t>
            </a:r>
            <a:endParaRPr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58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9DF35-6F23-4264-9EB2-5974A43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3A0F9-E08D-469B-9C91-BC6D4F48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在庫過多とは？</a:t>
            </a:r>
            <a:endParaRPr kumimoji="1" lang="en-US" altLang="ja-JP" dirty="0"/>
          </a:p>
          <a:p>
            <a:r>
              <a:rPr kumimoji="1" lang="ja-JP" altLang="en-US" dirty="0"/>
              <a:t>意図を持って外す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F209D4-6C8F-40A6-BEC2-7E1761C04B0C}"/>
              </a:ext>
            </a:extLst>
          </p:cNvPr>
          <p:cNvSpPr txBox="1"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一部分の解決であって、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各</a:t>
            </a:r>
            <a:r>
              <a:rPr lang="en-US" altLang="ja-JP" dirty="0"/>
              <a:t>LT</a:t>
            </a:r>
            <a:r>
              <a:rPr lang="ja-JP" altLang="en-US" dirty="0"/>
              <a:t>がへる、社内のかんばんまいすうへる</a:t>
            </a:r>
          </a:p>
          <a:p>
            <a:endParaRPr lang="ja-JP" altLang="en-US" dirty="0"/>
          </a:p>
          <a:p>
            <a:r>
              <a:rPr lang="ja-JP" altLang="en-US" dirty="0"/>
              <a:t>このデータがこういうデータなんでこういう前提でやります</a:t>
            </a:r>
          </a:p>
          <a:p>
            <a:r>
              <a:rPr lang="ja-JP" altLang="en-US" dirty="0"/>
              <a:t>こういうことできるかもしれないです</a:t>
            </a:r>
          </a:p>
          <a:p>
            <a:r>
              <a:rPr lang="ja-JP" altLang="en-US" dirty="0"/>
              <a:t>明示した上で次どこやっていきましょう。提案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そこが多くなる理由として、</a:t>
            </a:r>
          </a:p>
          <a:p>
            <a:r>
              <a:rPr lang="ja-JP" altLang="en-US" dirty="0"/>
              <a:t>各プロセスが異常</a:t>
            </a:r>
          </a:p>
          <a:p>
            <a:endParaRPr lang="ja-JP" altLang="en-US" dirty="0"/>
          </a:p>
          <a:p>
            <a:r>
              <a:rPr lang="ja-JP" altLang="en-US" dirty="0"/>
              <a:t>在庫過多を仮定した場合の分析</a:t>
            </a:r>
          </a:p>
          <a:p>
            <a:endParaRPr lang="ja-JP" altLang="en-US" dirty="0"/>
          </a:p>
          <a:p>
            <a:r>
              <a:rPr lang="ja-JP" altLang="en-US" dirty="0"/>
              <a:t>在庫過多＝滞留日数</a:t>
            </a:r>
          </a:p>
          <a:p>
            <a:endParaRPr lang="ja-JP" altLang="en-US" dirty="0"/>
          </a:p>
          <a:p>
            <a:r>
              <a:rPr lang="ja-JP" altLang="en-US" dirty="0"/>
              <a:t>社内で下回ているものは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7551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7845D0-9622-4562-B10F-5B50572C411C}"/>
              </a:ext>
            </a:extLst>
          </p:cNvPr>
          <p:cNvSpPr txBox="1"/>
          <p:nvPr/>
        </p:nvSpPr>
        <p:spPr>
          <a:xfrm>
            <a:off x="3048000" y="-1049149"/>
            <a:ext cx="60960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課題としてあげる</a:t>
            </a:r>
          </a:p>
          <a:p>
            <a:endParaRPr lang="ja-JP" altLang="en-US" dirty="0"/>
          </a:p>
          <a:p>
            <a:r>
              <a:rPr lang="ja-JP" altLang="en-US" dirty="0"/>
              <a:t>表現されていないことを表現</a:t>
            </a:r>
          </a:p>
          <a:p>
            <a:endParaRPr lang="ja-JP" altLang="en-US" dirty="0"/>
          </a:p>
          <a:p>
            <a:r>
              <a:rPr lang="ja-JP" altLang="en-US" dirty="0"/>
              <a:t>今のデータはこうです</a:t>
            </a:r>
          </a:p>
          <a:p>
            <a:r>
              <a:rPr lang="ja-JP" altLang="en-US" dirty="0"/>
              <a:t>前提として</a:t>
            </a:r>
          </a:p>
          <a:p>
            <a:r>
              <a:rPr lang="ja-JP" altLang="en-US" dirty="0"/>
              <a:t>こういう方針でこういう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こういう結果になるかもしれないです</a:t>
            </a:r>
          </a:p>
          <a:p>
            <a:endParaRPr lang="ja-JP" altLang="en-US" dirty="0"/>
          </a:p>
          <a:p>
            <a:r>
              <a:rPr lang="ja-JP" altLang="en-US" dirty="0"/>
              <a:t>やりたいこととマッチしていない</a:t>
            </a:r>
          </a:p>
          <a:p>
            <a:endParaRPr lang="ja-JP" altLang="en-US" dirty="0"/>
          </a:p>
          <a:p>
            <a:r>
              <a:rPr lang="ja-JP" altLang="en-US" dirty="0"/>
              <a:t>一部分の解決であって、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各</a:t>
            </a:r>
            <a:r>
              <a:rPr lang="en-US" altLang="ja-JP" dirty="0"/>
              <a:t>LT</a:t>
            </a:r>
            <a:r>
              <a:rPr lang="ja-JP" altLang="en-US" dirty="0"/>
              <a:t>がへる、社内のかんばんまいすうへる</a:t>
            </a:r>
          </a:p>
          <a:p>
            <a:endParaRPr lang="ja-JP" altLang="en-US" dirty="0"/>
          </a:p>
          <a:p>
            <a:r>
              <a:rPr lang="ja-JP" altLang="en-US" dirty="0"/>
              <a:t>このデータがこういうデータなんでこういう前提でやります</a:t>
            </a:r>
          </a:p>
          <a:p>
            <a:r>
              <a:rPr lang="ja-JP" altLang="en-US" dirty="0"/>
              <a:t>こういうことできるかもしれないです</a:t>
            </a:r>
          </a:p>
          <a:p>
            <a:r>
              <a:rPr lang="ja-JP" altLang="en-US" dirty="0"/>
              <a:t>明示した上で次どこやっていきましょう。提案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そこが多くなる理由として、</a:t>
            </a:r>
          </a:p>
          <a:p>
            <a:r>
              <a:rPr lang="ja-JP" altLang="en-US" dirty="0"/>
              <a:t>各プロセスが異常</a:t>
            </a:r>
          </a:p>
          <a:p>
            <a:endParaRPr lang="ja-JP" altLang="en-US" dirty="0"/>
          </a:p>
          <a:p>
            <a:r>
              <a:rPr lang="ja-JP" altLang="en-US" dirty="0"/>
              <a:t>在庫過多を仮定した場合の分析</a:t>
            </a:r>
          </a:p>
          <a:p>
            <a:endParaRPr lang="ja-JP" altLang="en-US" dirty="0"/>
          </a:p>
          <a:p>
            <a:r>
              <a:rPr lang="ja-JP" altLang="en-US" dirty="0"/>
              <a:t>在庫過多＝滞留日数</a:t>
            </a:r>
          </a:p>
          <a:p>
            <a:endParaRPr lang="ja-JP" altLang="en-US" dirty="0"/>
          </a:p>
          <a:p>
            <a:r>
              <a:rPr lang="ja-JP" altLang="en-US" dirty="0"/>
              <a:t>社内で下回ているものは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492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B2C71-3A3A-474F-B272-F6988164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FDBF1-5C77-41BF-A2CB-980D6D91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問題のある</a:t>
            </a:r>
            <a:r>
              <a:rPr kumimoji="1" lang="ja-JP" altLang="en-US" dirty="0"/>
              <a:t>在庫過多の要因を知りタい</a:t>
            </a:r>
            <a:endParaRPr lang="en-US" altLang="ja-JP" dirty="0"/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このデータでは表してないよね？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在庫過多であるべき品番もある正に持っていくべき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正常なやつは異常に持って行った方がいい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ほんとうに異常なものをみつける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764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522</Words>
  <Application>Microsoft Office PowerPoint</Application>
  <PresentationFormat>ワイド画面</PresentationFormat>
  <Paragraphs>86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株式会社アイシン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反省</dc:title>
  <dc:creator>Sasaoka Yuki／笹岡　優樹／AI</dc:creator>
  <cp:lastModifiedBy>Sasaoka Yuki／笹岡　優樹／AI</cp:lastModifiedBy>
  <cp:revision>8</cp:revision>
  <dcterms:created xsi:type="dcterms:W3CDTF">2023-09-18T06:11:23Z</dcterms:created>
  <dcterms:modified xsi:type="dcterms:W3CDTF">2023-09-22T10:14:53Z</dcterms:modified>
</cp:coreProperties>
</file>