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46F39B-C926-451C-8841-E9B096ED52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Trade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A7DD69-4A32-4600-9810-CAF2898F0E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01/06/2022 22:27:00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DFDF83F-8829-40FB-A26F-B5ED2EF18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2022-06-01T15:27:04Z</dcterms:created>
  <dcterms:modified xsi:type="dcterms:W3CDTF">2022-06-01T15:27:04Z</dcterms:modified>
</cp:coreProperties>
</file>