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D9B-E3DE-4C85-BE26-63C5677B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0CECA-EA37-4CC8-ABEE-A3D7681BB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BFF4-6252-4431-8368-6D58E019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78B1-EC19-4DA8-96D5-AC377BDE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CCBB-C153-42BF-ABA7-0E638B4D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0C14-E5A9-42FC-8E0D-0BD9D323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DCBF9-4FD6-48A3-A1DF-201F7832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3881-210B-4951-8EDF-4296F647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EB55-B527-474B-ADC0-1D1CC98D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72E5-A749-4589-946C-270CE85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852B6-8D95-4F8F-BDBB-9747CF94B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C03A3-34FB-458C-9B48-8175D6C4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495E-944D-4AA8-9CEE-85BB41C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C04D-4D9B-426A-B62F-9CC346C8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DEE2-D857-49F6-8A2A-8F54D8CB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C224-56EA-4BA2-BCDA-FF1F7C0C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F902-F163-410E-A9DA-C7502172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E370-2251-40C5-8D06-E8274E40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39BC-6760-4789-BFD7-8B8E2123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0FD9-B3A9-47B2-9428-54F8EA6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773B-F9EB-4CAA-9848-21B4CE87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E1A4-90C1-4FD2-B0E7-7C654B8F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68B4-1532-474F-9435-1958D917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2843-CFB8-421F-A01C-C200673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46CA-B74C-4561-BDDA-B88A720D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2C2F-1700-408D-9551-05AB0DE6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DD34-12FD-4377-BDEB-0DFED079C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D1B0-6344-4621-AB94-7317DE02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BBED2-8CC9-44EC-9EDD-E831BC41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876F-1A8F-45FF-949D-E389A5E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F4080-400D-4148-80BC-F6950F7D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EC6E-6B49-4DD8-BE30-ED632D54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3D677-844D-40C2-B531-774380AF7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3D15-BF10-43F8-9A78-2AC37F08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37B86-6D66-492D-A4B3-2CCC5DB0C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FE45-A653-4782-8BFC-DC56136D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953B7-33A9-4DC0-B229-CB2986BA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6079F-B5AC-43B5-8FF9-8DB2FFD0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61B5D-D061-4109-A364-319D6A3D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AF6D-C609-4728-92D8-D967F26D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0B202-9435-4B82-AA29-06C7B512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E9668-0462-41A2-8F4F-E03C109E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76D50-AE4C-403A-B8F4-7BEBCB45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1D2C-E48D-400E-BA0B-861AF80F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43854-7EAD-4502-B8C2-E4347D4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67989-D78C-4DB2-9429-B160D4BA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340C-E10D-4B14-BC77-58EDA697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E11B-E30D-4D02-B9B5-9C1BE541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D0D2-8122-41FB-88E8-F2886AB5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4069-98C7-4A84-9189-72E365B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E0B97-4430-4A6E-B238-239E3762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4E60-0F46-42B9-A937-D16E581C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1239-D520-47C8-80C1-38A152DA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00C79-C6C0-465E-A6D2-F1F82729F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0624-FD67-4743-AF68-04892559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CEC4-510C-482C-8E49-7141155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F2BC-BEBE-4150-B7B9-5D8FDA0C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8F936-626A-4134-B71B-1DA24753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BEBEB-CFE1-4BC2-B416-ADB118F1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23C5B-5048-4C91-8880-87BC771A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DC05-3BD5-45BD-943C-513FECC6A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6D74-B9A3-4DC5-A8E5-9771737D122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59F1-85B7-4891-B691-9B48A585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F315-AE29-4293-BF31-6D1BCE437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292-8998-43C8-A985-D3590283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wsl/install" TargetMode="External"/><Relationship Id="rId2" Type="http://schemas.openxmlformats.org/officeDocument/2006/relationships/hyperlink" Target="https://code.visualstudio.com/docs/remote/ws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wsl/install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ode.visualstudio.com/docs/remote/ws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wsl/instal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code.visualstudio.com/docs/remote/ws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marketplace.visualstudio.com/items?itemName=ms-vscode-remote.remote-ws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D54F-52EB-4516-B9FC-159EA4EF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19985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VSCode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/UV install for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E2C-CA46-4424-BA5A-D7E9455F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78" y="237643"/>
            <a:ext cx="12020025" cy="951947"/>
          </a:xfrm>
        </p:spPr>
        <p:txBody>
          <a:bodyPr>
            <a:normAutofit/>
          </a:bodyPr>
          <a:lstStyle/>
          <a:p>
            <a:r>
              <a:rPr lang="en-US" sz="1800" b="1" dirty="0"/>
              <a:t>1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. Install WSL and </a:t>
            </a:r>
            <a:r>
              <a:rPr lang="en-US" sz="1800" dirty="0" err="1">
                <a:solidFill>
                  <a:srgbClr val="1F2328"/>
                </a:solidFill>
                <a:latin typeface="-apple-system"/>
              </a:rPr>
              <a:t>VSCode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Install WSL and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-apple-system"/>
              </a:rPr>
              <a:t>VSCode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 by following these instructions. </a:t>
            </a:r>
            <a:r>
              <a:rPr lang="en-US" sz="1800" b="0" i="0" u="sng" dirty="0">
                <a:effectLst/>
                <a:latin typeface="-apple-system"/>
                <a:hlinkClick r:id="rId2"/>
              </a:rPr>
              <a:t>https://code.visualstudio.com/docs/remote/wsl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AE9-9B43-47BC-8681-095E0E72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040235"/>
            <a:ext cx="10540068" cy="452750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Install the </a:t>
            </a:r>
            <a:r>
              <a:rPr lang="en-US" sz="1600" b="0" i="0" dirty="0">
                <a:effectLst/>
                <a:latin typeface="-apple-system"/>
                <a:hlinkClick r:id="rId3"/>
              </a:rPr>
              <a:t>Windows Subsystem for Linux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 along with your preferred Linux distribution.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	1.a Go to windows 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powershell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and enter the 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wsl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--install command.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16EAC-C5A3-45D2-B1BF-1857D16C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890" y="1709388"/>
            <a:ext cx="7467600" cy="77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F299F-E419-4E2F-A5FD-7E0053CD2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707" y="2698273"/>
            <a:ext cx="7467600" cy="315970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1B0EA77-C7CF-4A24-AD96-8773F672FCE8}"/>
              </a:ext>
            </a:extLst>
          </p:cNvPr>
          <p:cNvSpPr/>
          <p:nvPr/>
        </p:nvSpPr>
        <p:spPr>
          <a:xfrm rot="5400000">
            <a:off x="5387130" y="3565321"/>
            <a:ext cx="385894" cy="10318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E2C-CA46-4424-BA5A-D7E9455F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78" y="237643"/>
            <a:ext cx="12020025" cy="951947"/>
          </a:xfrm>
        </p:spPr>
        <p:txBody>
          <a:bodyPr>
            <a:normAutofit/>
          </a:bodyPr>
          <a:lstStyle/>
          <a:p>
            <a:r>
              <a:rPr lang="en-US" sz="1800" b="1" dirty="0"/>
              <a:t>1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. Install WSL and </a:t>
            </a:r>
            <a:r>
              <a:rPr lang="en-US" sz="1800" dirty="0" err="1">
                <a:solidFill>
                  <a:srgbClr val="1F2328"/>
                </a:solidFill>
                <a:latin typeface="-apple-system"/>
              </a:rPr>
              <a:t>VSCode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Install WSL and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-apple-system"/>
              </a:rPr>
              <a:t>VSCode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 by following these instructions. </a:t>
            </a:r>
            <a:r>
              <a:rPr lang="en-US" sz="1800" b="0" i="0" u="sng" dirty="0">
                <a:effectLst/>
                <a:latin typeface="-apple-system"/>
                <a:hlinkClick r:id="rId2"/>
              </a:rPr>
              <a:t>https://code.visualstudio.com/docs/remote/wsl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AE9-9B43-47BC-8681-095E0E72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040235"/>
            <a:ext cx="10540068" cy="452750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Install the </a:t>
            </a:r>
            <a:r>
              <a:rPr lang="en-US" sz="1600" b="0" i="0" dirty="0">
                <a:effectLst/>
                <a:latin typeface="-apple-system"/>
                <a:hlinkClick r:id="rId3"/>
              </a:rPr>
              <a:t>Windows Subsystem for Linux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 along with your preferred Linux distribution.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	2. Install </a:t>
            </a:r>
            <a:r>
              <a:rPr lang="en-US" sz="1600" dirty="0">
                <a:solidFill>
                  <a:srgbClr val="333333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 on the Windows side (not in WSL).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7CE8F-E4AD-403E-AB3A-404C69194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71" y="1992182"/>
            <a:ext cx="5048695" cy="21448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AB54E4-D9DB-442E-A5FE-0BEE612A7BF8}"/>
              </a:ext>
            </a:extLst>
          </p:cNvPr>
          <p:cNvSpPr/>
          <p:nvPr/>
        </p:nvSpPr>
        <p:spPr>
          <a:xfrm>
            <a:off x="478172" y="1992182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41A4A0-6E5A-4DE5-A250-F97EAD09271B}"/>
              </a:ext>
            </a:extLst>
          </p:cNvPr>
          <p:cNvSpPr/>
          <p:nvPr/>
        </p:nvSpPr>
        <p:spPr>
          <a:xfrm rot="5400000">
            <a:off x="3315049" y="2788065"/>
            <a:ext cx="385894" cy="10318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D769B-29DD-4C1B-9CE1-03A3DA4970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502"/>
          <a:stretch/>
        </p:blipFill>
        <p:spPr>
          <a:xfrm>
            <a:off x="6160055" y="1772961"/>
            <a:ext cx="4141626" cy="2364026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86C271A8-60CE-4EAE-A070-EC3C694C19E6}"/>
              </a:ext>
            </a:extLst>
          </p:cNvPr>
          <p:cNvSpPr/>
          <p:nvPr/>
        </p:nvSpPr>
        <p:spPr>
          <a:xfrm rot="5400000">
            <a:off x="8156895" y="3173960"/>
            <a:ext cx="385894" cy="103184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E68A5-E1A5-4910-9BE6-97DE5B53072F}"/>
              </a:ext>
            </a:extLst>
          </p:cNvPr>
          <p:cNvSpPr/>
          <p:nvPr/>
        </p:nvSpPr>
        <p:spPr>
          <a:xfrm>
            <a:off x="5403477" y="1722406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590BC2-3472-4320-B539-00FCCCCF99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919" y="3779816"/>
            <a:ext cx="3878510" cy="29193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8271F0-35C4-45FE-BC1C-33907CFCAC35}"/>
              </a:ext>
            </a:extLst>
          </p:cNvPr>
          <p:cNvSpPr/>
          <p:nvPr/>
        </p:nvSpPr>
        <p:spPr>
          <a:xfrm>
            <a:off x="3917398" y="3697544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B38E92-F7C9-4F0A-82F3-A8E7D09E0480}"/>
              </a:ext>
            </a:extLst>
          </p:cNvPr>
          <p:cNvSpPr txBox="1"/>
          <p:nvPr/>
        </p:nvSpPr>
        <p:spPr>
          <a:xfrm>
            <a:off x="924186" y="9156579"/>
            <a:ext cx="897278" cy="171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FAA73DD2-4AD7-451B-94C6-61468A6F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78" y="4615795"/>
            <a:ext cx="363243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Note: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When prompted to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Select Additional Tasks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during installation, be sure to check the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Add to PATH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option so you can easily open a folder in WSL using the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code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-apple-system"/>
              </a:rPr>
              <a:t> command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5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E2C-CA46-4424-BA5A-D7E9455F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78" y="237643"/>
            <a:ext cx="12020025" cy="951947"/>
          </a:xfrm>
        </p:spPr>
        <p:txBody>
          <a:bodyPr>
            <a:normAutofit/>
          </a:bodyPr>
          <a:lstStyle/>
          <a:p>
            <a:r>
              <a:rPr lang="en-US" sz="1800" b="1" dirty="0"/>
              <a:t>1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. Install WSL and </a:t>
            </a:r>
            <a:r>
              <a:rPr lang="en-US" sz="1800" dirty="0" err="1">
                <a:solidFill>
                  <a:srgbClr val="1F2328"/>
                </a:solidFill>
                <a:latin typeface="-apple-system"/>
              </a:rPr>
              <a:t>VSCode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Install WSL and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-apple-system"/>
              </a:rPr>
              <a:t>VSCode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 by following these instructions. </a:t>
            </a:r>
            <a:r>
              <a:rPr lang="en-US" sz="1800" b="0" i="0" u="sng" dirty="0">
                <a:effectLst/>
                <a:latin typeface="-apple-system"/>
                <a:hlinkClick r:id="rId2"/>
              </a:rPr>
              <a:t>https://code.visualstudio.com/docs/remote/wsl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BAE9-9B43-47BC-8681-095E0E72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040235"/>
            <a:ext cx="10540068" cy="452750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Install the </a:t>
            </a:r>
            <a:r>
              <a:rPr lang="en-US" sz="1600" b="0" i="0" dirty="0">
                <a:effectLst/>
                <a:latin typeface="-apple-system"/>
                <a:hlinkClick r:id="rId3"/>
              </a:rPr>
              <a:t>Windows Subsystem for Linux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 along with your preferred Linux distribution.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	2. Install the </a:t>
            </a:r>
            <a:r>
              <a:rPr lang="en-US" sz="1600" dirty="0">
                <a:solidFill>
                  <a:srgbClr val="333333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WSL extension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C91F4-DD8E-4E49-BC3A-70528D0A2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09" y="1878303"/>
            <a:ext cx="4437775" cy="127804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90399F-E7CA-4F0B-B193-4A198CB65811}"/>
              </a:ext>
            </a:extLst>
          </p:cNvPr>
          <p:cNvSpPr/>
          <p:nvPr/>
        </p:nvSpPr>
        <p:spPr>
          <a:xfrm rot="10800000">
            <a:off x="2239859" y="2548135"/>
            <a:ext cx="947957" cy="5536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08D034-13D8-4490-888B-3F27580A67AE}"/>
              </a:ext>
            </a:extLst>
          </p:cNvPr>
          <p:cNvSpPr/>
          <p:nvPr/>
        </p:nvSpPr>
        <p:spPr>
          <a:xfrm>
            <a:off x="401972" y="1695741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4A0F2-2977-4074-A288-6F45D25B5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98" y="3429000"/>
            <a:ext cx="4185714" cy="30984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E2CD716-8560-466F-BD23-7AECD4FBA87F}"/>
              </a:ext>
            </a:extLst>
          </p:cNvPr>
          <p:cNvSpPr/>
          <p:nvPr/>
        </p:nvSpPr>
        <p:spPr>
          <a:xfrm>
            <a:off x="270894" y="3266617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33DC0C-5FD3-4E08-908D-11943109B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2132" y="1878302"/>
            <a:ext cx="4711160" cy="35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3E2C-CA46-4424-BA5A-D7E9455F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75" y="170531"/>
            <a:ext cx="12020025" cy="951947"/>
          </a:xfrm>
        </p:spPr>
        <p:txBody>
          <a:bodyPr>
            <a:normAutofit/>
          </a:bodyPr>
          <a:lstStyle/>
          <a:p>
            <a:r>
              <a:rPr lang="en-US" sz="1800" b="1" dirty="0"/>
              <a:t>1</a:t>
            </a:r>
            <a:r>
              <a:rPr lang="en-US" sz="1800" dirty="0">
                <a:solidFill>
                  <a:srgbClr val="1F2328"/>
                </a:solidFill>
                <a:latin typeface="-apple-system"/>
              </a:rPr>
              <a:t>. </a:t>
            </a:r>
            <a:r>
              <a:rPr lang="en-US" sz="1800" b="1" dirty="0"/>
              <a:t>Install Ubuntu.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4796A80-CF52-45DB-9419-7F2538D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72" y="738974"/>
            <a:ext cx="10540068" cy="452750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Go to windows 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powershell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and enter the 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wsl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--install –d Ubuntu 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2.   Restart computer</a:t>
            </a:r>
          </a:p>
          <a:p>
            <a:pPr marL="342900" indent="-342900">
              <a:buAutoNum type="arabicPeriod" startAt="3"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Open Ubuntu</a:t>
            </a:r>
          </a:p>
          <a:p>
            <a:r>
              <a:rPr lang="en-US" sz="1600" dirty="0">
                <a:solidFill>
                  <a:srgbClr val="333333"/>
                </a:solidFill>
                <a:latin typeface="-apple-system"/>
              </a:rPr>
              <a:t>If Ubuntu is not responding (showing message “this may take a few minutes”)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enter ctrl c </a:t>
            </a:r>
          </a:p>
          <a:p>
            <a:r>
              <a:rPr lang="en-US" sz="1600" dirty="0">
                <a:solidFill>
                  <a:srgbClr val="333333"/>
                </a:solidFill>
                <a:latin typeface="-apple-system"/>
              </a:rPr>
              <a:t>When it works it will show you: enter new Unix username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419DB0-B147-42B3-95AC-B7D68C505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530"/>
          <a:stretch/>
        </p:blipFill>
        <p:spPr>
          <a:xfrm>
            <a:off x="1086375" y="1122478"/>
            <a:ext cx="6002322" cy="237118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539B13F-B9AF-45F2-A45B-65A77A5F17D2}"/>
              </a:ext>
            </a:extLst>
          </p:cNvPr>
          <p:cNvSpPr/>
          <p:nvPr/>
        </p:nvSpPr>
        <p:spPr>
          <a:xfrm rot="10956677">
            <a:off x="3424803" y="2461636"/>
            <a:ext cx="1602297" cy="612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9A111-B00A-41B1-94E7-83775E9CD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54" r="67041"/>
          <a:stretch/>
        </p:blipFill>
        <p:spPr>
          <a:xfrm>
            <a:off x="7709483" y="2784828"/>
            <a:ext cx="3614957" cy="38526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D628DB5-2EFF-4108-986F-40880BC225C1}"/>
              </a:ext>
            </a:extLst>
          </p:cNvPr>
          <p:cNvSpPr/>
          <p:nvPr/>
        </p:nvSpPr>
        <p:spPr>
          <a:xfrm rot="10800000">
            <a:off x="8612858" y="3038909"/>
            <a:ext cx="1602297" cy="612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C8E0E-D509-4DC8-9BC1-AFAC9C99B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75" y="5142912"/>
            <a:ext cx="5146645" cy="161817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5757EB-0FB5-4A17-B081-1E2DE4AA3597}"/>
              </a:ext>
            </a:extLst>
          </p:cNvPr>
          <p:cNvSpPr/>
          <p:nvPr/>
        </p:nvSpPr>
        <p:spPr>
          <a:xfrm rot="10956677">
            <a:off x="2218186" y="5429323"/>
            <a:ext cx="1602297" cy="6123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1B8760-78DB-4434-8EFF-E9DE81A9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72" y="738974"/>
            <a:ext cx="10540068" cy="4527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4. Enter UNIX username and password. 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C0F32-3DC2-44C4-96BD-8E6CA8F8A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312"/>
          <a:stretch/>
        </p:blipFill>
        <p:spPr>
          <a:xfrm>
            <a:off x="1477643" y="1072306"/>
            <a:ext cx="9153525" cy="16708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45C107-D608-45D7-99DC-25F1A60E9A7B}"/>
              </a:ext>
            </a:extLst>
          </p:cNvPr>
          <p:cNvSpPr/>
          <p:nvPr/>
        </p:nvSpPr>
        <p:spPr>
          <a:xfrm>
            <a:off x="1275606" y="1072306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C25675-E04C-44A4-8618-196ACA2D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43" y="3002727"/>
            <a:ext cx="6485913" cy="34231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1753EB-E938-49F9-8A29-8D8EC4643B21}"/>
              </a:ext>
            </a:extLst>
          </p:cNvPr>
          <p:cNvSpPr/>
          <p:nvPr/>
        </p:nvSpPr>
        <p:spPr>
          <a:xfrm>
            <a:off x="1192417" y="2893971"/>
            <a:ext cx="570452" cy="3651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1829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B0AC35-9B71-4F33-A5B6-15BBAE33C357}"/>
              </a:ext>
            </a:extLst>
          </p:cNvPr>
          <p:cNvSpPr/>
          <p:nvPr/>
        </p:nvSpPr>
        <p:spPr>
          <a:xfrm>
            <a:off x="538293" y="6018548"/>
            <a:ext cx="7659149" cy="38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F28BC-3706-4C19-8294-50631DFC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79" y="957087"/>
            <a:ext cx="10540068" cy="55611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5. Go to HOME directory. This is done entering the cd~ command  in the Ubuntu terminal. 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6. Install UV using the following command: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If it doesn’t work use: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wget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-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qO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- https://astral.sh/uv/install.sh | 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sh</a:t>
            </a: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F26D77-72DB-4740-8245-EF1E279E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" y="1532756"/>
            <a:ext cx="8841997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cd ~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901067-ED0F-49CB-B8CA-EAAB56D1C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" b="42376"/>
          <a:stretch/>
        </p:blipFill>
        <p:spPr>
          <a:xfrm>
            <a:off x="645952" y="1907937"/>
            <a:ext cx="7659149" cy="23203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281B9F3-E9D2-4359-B47A-947C1242BE0F}"/>
              </a:ext>
            </a:extLst>
          </p:cNvPr>
          <p:cNvSpPr/>
          <p:nvPr/>
        </p:nvSpPr>
        <p:spPr>
          <a:xfrm rot="11743013">
            <a:off x="2667699" y="2224677"/>
            <a:ext cx="1963024" cy="588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61534-1DF8-4079-9BB7-B6E3C14C07D8}"/>
              </a:ext>
            </a:extLst>
          </p:cNvPr>
          <p:cNvSpPr/>
          <p:nvPr/>
        </p:nvSpPr>
        <p:spPr>
          <a:xfrm>
            <a:off x="528506" y="5186639"/>
            <a:ext cx="7659149" cy="387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9A2E8-305B-472B-AF3F-42DAEDEA23E3}"/>
              </a:ext>
            </a:extLst>
          </p:cNvPr>
          <p:cNvSpPr txBox="1"/>
          <p:nvPr/>
        </p:nvSpPr>
        <p:spPr>
          <a:xfrm>
            <a:off x="473979" y="5188594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curl -</a:t>
            </a:r>
            <a:r>
              <a:rPr lang="en-US" sz="1400" dirty="0" err="1"/>
              <a:t>LsSf</a:t>
            </a:r>
            <a:r>
              <a:rPr lang="en-US" sz="1400" dirty="0"/>
              <a:t> https://astral.sh/uv/install.sh | </a:t>
            </a:r>
            <a:r>
              <a:rPr lang="en-US" sz="1400" dirty="0" err="1"/>
              <a:t>sh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669EA-8F5E-46B2-BE24-76D8CFB0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79" y="4404220"/>
            <a:ext cx="6522904" cy="215209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FA90F4-F5E0-4317-AF43-6C6B9981A0C0}"/>
              </a:ext>
            </a:extLst>
          </p:cNvPr>
          <p:cNvSpPr/>
          <p:nvPr/>
        </p:nvSpPr>
        <p:spPr>
          <a:xfrm rot="11743013">
            <a:off x="8160412" y="5137053"/>
            <a:ext cx="1963024" cy="588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818A-B049-44A6-9708-02B3FE53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5FE9E-8B39-4EFD-B065-5CF7A117F154}"/>
              </a:ext>
            </a:extLst>
          </p:cNvPr>
          <p:cNvSpPr/>
          <p:nvPr/>
        </p:nvSpPr>
        <p:spPr>
          <a:xfrm>
            <a:off x="1031846" y="1929360"/>
            <a:ext cx="6610525" cy="51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7A3C51-BB90-4689-867E-205C3A1D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79" y="1476462"/>
            <a:ext cx="10540068" cy="5041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33333"/>
                </a:solidFill>
                <a:latin typeface="-apple-system"/>
              </a:rPr>
              <a:t>5. In the Ubuntu terminal check Git Version </a:t>
            </a: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185C-EAA4-46D3-9E0F-F55FC8AB4B50}"/>
              </a:ext>
            </a:extLst>
          </p:cNvPr>
          <p:cNvSpPr txBox="1"/>
          <p:nvPr/>
        </p:nvSpPr>
        <p:spPr>
          <a:xfrm>
            <a:off x="1268835" y="19629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--version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1024B-3726-4A53-A392-4CA83F3E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95" y="2679868"/>
            <a:ext cx="7219950" cy="26193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D424826-A836-4F4A-92B2-FFFCE72ABAA4}"/>
              </a:ext>
            </a:extLst>
          </p:cNvPr>
          <p:cNvSpPr/>
          <p:nvPr/>
        </p:nvSpPr>
        <p:spPr>
          <a:xfrm rot="11743013">
            <a:off x="3051518" y="3341809"/>
            <a:ext cx="1963024" cy="588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Menlo</vt:lpstr>
      <vt:lpstr>var(--fontStack-monospace, ui-monospace, SFMono-Regular, SF Mono, Menlo, Consolas, Liberation Mono, monospace)</vt:lpstr>
      <vt:lpstr>Office Theme</vt:lpstr>
      <vt:lpstr>VSCode/UV install for Windows</vt:lpstr>
      <vt:lpstr>1. Install WSL and VSCode Install WSL and VSCode by following these instructions. https://code.visualstudio.com/docs/remote/wsl</vt:lpstr>
      <vt:lpstr>1. Install WSL and VSCode Install WSL and VSCode by following these instructions. https://code.visualstudio.com/docs/remote/wsl</vt:lpstr>
      <vt:lpstr>1. Install WSL and VSCode Install WSL and VSCode by following these instructions. https://code.visualstudio.com/docs/remote/wsl</vt:lpstr>
      <vt:lpstr>1. Install Ubuntu. </vt:lpstr>
      <vt:lpstr>PowerPoint Presentation</vt:lpstr>
      <vt:lpstr>PowerPoint Presentation</vt:lpstr>
      <vt:lpstr>Git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VSCode/UV install for Windows</dc:title>
  <dc:creator>Chacon Buitrago, Nataly</dc:creator>
  <cp:lastModifiedBy>Chacon Buitrago, Nataly</cp:lastModifiedBy>
  <cp:revision>10</cp:revision>
  <dcterms:created xsi:type="dcterms:W3CDTF">2025-01-28T21:01:48Z</dcterms:created>
  <dcterms:modified xsi:type="dcterms:W3CDTF">2025-01-28T22:34:16Z</dcterms:modified>
</cp:coreProperties>
</file>