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3"/>
  </p:notesMasterIdLst>
  <p:sldIdLst>
    <p:sldId id="883" r:id="rId3"/>
    <p:sldId id="902" r:id="rId4"/>
    <p:sldId id="907" r:id="rId5"/>
    <p:sldId id="903" r:id="rId6"/>
    <p:sldId id="916" r:id="rId7"/>
    <p:sldId id="919" r:id="rId8"/>
    <p:sldId id="918" r:id="rId9"/>
    <p:sldId id="915" r:id="rId10"/>
    <p:sldId id="908" r:id="rId11"/>
    <p:sldId id="885" r:id="rId12"/>
  </p:sldIdLst>
  <p:sldSz cx="12192000" cy="6858000"/>
  <p:notesSz cx="6797675" cy="9929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75" autoAdjust="0"/>
  </p:normalViewPr>
  <p:slideViewPr>
    <p:cSldViewPr snapToGrid="0">
      <p:cViewPr varScale="1">
        <p:scale>
          <a:sx n="63" d="100"/>
          <a:sy n="63" d="100"/>
        </p:scale>
        <p:origin x="804" y="60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5" y="1"/>
            <a:ext cx="2945659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8286E2-D77B-4105-802B-182150C0756A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8722"/>
            <a:ext cx="543814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2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5" y="9431600"/>
            <a:ext cx="2945659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36DB1-1989-4E02-A69B-332A38296A6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5E334F-8097-4C8A-9626-38539961D26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1" lang="zh-CN" altLang="en-US"/>
          </a:p>
        </p:txBody>
      </p:sp>
      <p:sp>
        <p:nvSpPr>
          <p:cNvPr id="15363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55E334F-8097-4C8A-9626-38539961D26A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73C40-5D8D-4B1C-A23B-25CB4FF06669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6FAC08-8201-4CAD-B652-BD45CF4E015B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E7E5E-9EF2-479D-AFBF-8C1BBA1BAC42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28A73-77CD-4F4E-9FEC-EABF56224AB5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5BF2F-9785-4687-97B6-8825653396C5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9F9537-B76B-41E7-AF1E-1FCBBBBAC2F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7F404E-480F-4B27-8AE7-2DC1C20AA7B3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2B153-BB81-4820-8345-3DEFFCD1E36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4196DE-4559-4AD7-AFDD-71EED3BD86F1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A0B05-B4F3-43A0-89E0-C49726787D6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42B9A-F210-401A-AB75-B4BE329823B2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73876-E436-4438-8B5E-9192FFC48D1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F1A99-85C3-4597-882B-E447DEF8D7B8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260EE7-C3EF-49C4-AD99-1F763AA4917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487F6-67D6-422E-9279-41085BA7F8A6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81C25-F84E-4B90-86F8-3DF54C1685E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D5A9C-54AB-4909-9F11-729E14A3CDD1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04A9B-EFE0-4176-AFC0-6F1486A5447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4673CE-A1A6-4B4A-8AC9-36592315957C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9523B7-B9E4-4C4A-8402-68D13577C7D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6019E-920E-4BB3-B5D1-1B6F9F5F5A42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4E71-CC4B-4618-BDD2-62C803A7486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1698-2BD4-46B3-AAEE-14FC605F9EBF}" type="datetimeFigureOut">
              <a:rPr lang="zh-CN" altLang="en-US" smtClean="0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3C720-2814-4728-9AFE-A6A3D25BF2F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237B9CF-73C5-46D1-99EA-8891E6710F52}" type="datetimeFigureOut">
              <a:rPr lang="zh-CN" altLang="en-US"/>
              <a:t>2024/6/5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0151A7C-1EB0-4257-A77C-68A6F0AD9E18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9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1"/>
          <a:stretch>
            <a:fillRect/>
          </a:stretch>
        </p:blipFill>
        <p:spPr bwMode="auto">
          <a:xfrm>
            <a:off x="0" y="1328738"/>
            <a:ext cx="12192000" cy="3967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5041900"/>
            <a:ext cx="12192000" cy="254000"/>
          </a:xfrm>
          <a:prstGeom prst="rect">
            <a:avLst/>
          </a:prstGeom>
          <a:solidFill>
            <a:srgbClr val="009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0" y="5280025"/>
            <a:ext cx="12192000" cy="134938"/>
          </a:xfrm>
          <a:prstGeom prst="rect">
            <a:avLst/>
          </a:prstGeom>
          <a:solidFill>
            <a:srgbClr val="FA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2" name="文本框 1"/>
          <p:cNvSpPr txBox="1"/>
          <p:nvPr/>
        </p:nvSpPr>
        <p:spPr>
          <a:xfrm>
            <a:off x="0" y="1962909"/>
            <a:ext cx="12192000" cy="2922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2024</a:t>
            </a: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年度晋升述职汇报</a:t>
            </a:r>
            <a:endParaRPr lang="en-US" altLang="zh-CN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endParaRPr lang="en-US" altLang="zh-CN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姓名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部门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2024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年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X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月</a:t>
            </a: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38" y="-98205"/>
            <a:ext cx="2048845" cy="64046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51"/>
          <a:stretch>
            <a:fillRect/>
          </a:stretch>
        </p:blipFill>
        <p:spPr bwMode="auto">
          <a:xfrm>
            <a:off x="0" y="1201738"/>
            <a:ext cx="12203710" cy="3967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5041900"/>
            <a:ext cx="12192000" cy="254000"/>
          </a:xfrm>
          <a:prstGeom prst="rect">
            <a:avLst/>
          </a:prstGeom>
          <a:solidFill>
            <a:srgbClr val="009A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 dirty="0"/>
          </a:p>
        </p:txBody>
      </p:sp>
      <p:sp>
        <p:nvSpPr>
          <p:cNvPr id="10" name="矩形 9"/>
          <p:cNvSpPr/>
          <p:nvPr/>
        </p:nvSpPr>
        <p:spPr>
          <a:xfrm>
            <a:off x="0" y="5280025"/>
            <a:ext cx="12192000" cy="134938"/>
          </a:xfrm>
          <a:prstGeom prst="rect">
            <a:avLst/>
          </a:prstGeom>
          <a:solidFill>
            <a:srgbClr val="FA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kumimoji="1" lang="zh-CN" altLang="en-US" sz="1350"/>
          </a:p>
        </p:txBody>
      </p:sp>
      <p:sp>
        <p:nvSpPr>
          <p:cNvPr id="9" name="TextBox 1"/>
          <p:cNvSpPr txBox="1"/>
          <p:nvPr/>
        </p:nvSpPr>
        <p:spPr>
          <a:xfrm>
            <a:off x="-11710" y="2783267"/>
            <a:ext cx="12203710" cy="738660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客户第一      开放创新      简单极致      正直诚信</a:t>
            </a:r>
            <a:endParaRPr lang="en-US" altLang="zh-CN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2" name="图片 11" descr="徽标&#10;&#10;描述已自动生成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8338" y="-98205"/>
            <a:ext cx="2048845" cy="6404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自我介绍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请围绕个人过往经历（含当下工作内容）进行介绍自己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个人优劣势分析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对个人优势、劣势、机会、挑战进行自我分析（可借助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分析工具）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岗位工作成果与贡献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本岗位在过去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年里取得的成绩和结果，能量化的尽可能量化，不能量化的需要给出定性的结果。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5882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成功案例剖析（请举例并进行剖析）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请分别举例过去一年的工作中成功的案例并进行分析。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5882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遗憾案例剖析（请举例并进行剖析）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请分别举例过去一年的工作中遗憾的案例并进行分析。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19640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成长与收获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请围绕个人过去一年的工作总结个人取得成长和收获，可沉淀复用的工具、方法论；可迁移的能力等。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晋升后工作规划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请结合所负责的业务板块，对未来一年业务发展进行规划和思考。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316320" y="2187468"/>
            <a:ext cx="184150" cy="3000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135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4666" y="213048"/>
            <a:ext cx="30327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90204" pitchFamily="34" charset="0"/>
              </a:rPr>
              <a:t>个人职业发展计划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90204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43" y="345456"/>
            <a:ext cx="529923" cy="25840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7040" y="1057961"/>
            <a:ext cx="11389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请结合个人优劣势分析、未来待提升提升和学习的模块等进行个人职业发展的思考与规划。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222</Words>
  <Application>Microsoft Office PowerPoint</Application>
  <PresentationFormat>宽屏</PresentationFormat>
  <Paragraphs>25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洪晓雪</dc:creator>
  <cp:lastModifiedBy>陈凯伦</cp:lastModifiedBy>
  <cp:revision>183</cp:revision>
  <cp:lastPrinted>2021-12-08T12:50:13Z</cp:lastPrinted>
  <dcterms:created xsi:type="dcterms:W3CDTF">2021-12-08T12:50:13Z</dcterms:created>
  <dcterms:modified xsi:type="dcterms:W3CDTF">2024-06-05T09:21:54Z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