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883" r:id="rId3"/>
    <p:sldId id="921" r:id="rId4"/>
    <p:sldId id="920" r:id="rId5"/>
    <p:sldId id="907" r:id="rId6"/>
    <p:sldId id="903" r:id="rId7"/>
    <p:sldId id="924" r:id="rId8"/>
    <p:sldId id="919" r:id="rId9"/>
    <p:sldId id="915" r:id="rId10"/>
    <p:sldId id="908" r:id="rId11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22" autoAdjust="0"/>
  </p:normalViewPr>
  <p:slideViewPr>
    <p:cSldViewPr snapToGrid="0">
      <p:cViewPr varScale="1">
        <p:scale>
          <a:sx n="60" d="100"/>
          <a:sy n="60" d="100"/>
        </p:scale>
        <p:origin x="908" y="6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DD440-47CC-42E3-A958-A45638763FE3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8A431B-F7E3-4B74-B03A-0F4FECA62673}">
      <dgm:prSet phldrT="[文本]"/>
      <dgm:spPr/>
      <dgm:t>
        <a:bodyPr/>
        <a:lstStyle/>
        <a:p>
          <a:r>
            <a:rPr lang="zh-CN" altLang="en-US" dirty="0"/>
            <a:t>负责应用</a:t>
          </a:r>
        </a:p>
      </dgm:t>
    </dgm:pt>
    <dgm:pt modelId="{3A1C3976-72AB-48A7-A1DC-37B8034C2F82}" type="parTrans" cxnId="{4141B1F1-7F5F-4C93-AB79-F894E297E199}">
      <dgm:prSet/>
      <dgm:spPr/>
      <dgm:t>
        <a:bodyPr/>
        <a:lstStyle/>
        <a:p>
          <a:endParaRPr lang="zh-CN" altLang="en-US"/>
        </a:p>
      </dgm:t>
    </dgm:pt>
    <dgm:pt modelId="{DF9A0FF8-7230-47AD-AAE9-C7A7DFCAA7D2}" type="sibTrans" cxnId="{4141B1F1-7F5F-4C93-AB79-F894E297E199}">
      <dgm:prSet/>
      <dgm:spPr/>
      <dgm:t>
        <a:bodyPr/>
        <a:lstStyle/>
        <a:p>
          <a:endParaRPr lang="zh-CN" altLang="en-US"/>
        </a:p>
      </dgm:t>
    </dgm:pt>
    <dgm:pt modelId="{C7FE7434-C212-4B23-BF3C-1E5C2BACB85D}">
      <dgm:prSet phldrT="[文本]"/>
      <dgm:spPr/>
      <dgm:t>
        <a:bodyPr/>
        <a:lstStyle/>
        <a:p>
          <a:r>
            <a:rPr lang="zh-CN" altLang="en-US" dirty="0"/>
            <a:t>代码质量</a:t>
          </a:r>
        </a:p>
      </dgm:t>
    </dgm:pt>
    <dgm:pt modelId="{7ED65634-1638-463F-9681-302C4B85B63F}" type="parTrans" cxnId="{37BE1EAE-CF73-4968-9069-51401959FAD2}">
      <dgm:prSet/>
      <dgm:spPr/>
      <dgm:t>
        <a:bodyPr/>
        <a:lstStyle/>
        <a:p>
          <a:endParaRPr lang="zh-CN" altLang="en-US"/>
        </a:p>
      </dgm:t>
    </dgm:pt>
    <dgm:pt modelId="{516B168E-7BEC-4BC1-9D56-7938F8A83A8E}" type="sibTrans" cxnId="{37BE1EAE-CF73-4968-9069-51401959FAD2}">
      <dgm:prSet/>
      <dgm:spPr/>
      <dgm:t>
        <a:bodyPr/>
        <a:lstStyle/>
        <a:p>
          <a:endParaRPr lang="zh-CN" altLang="en-US"/>
        </a:p>
      </dgm:t>
    </dgm:pt>
    <dgm:pt modelId="{ADAC916D-495D-4EAB-80F7-708837228F5B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无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级以上事件</a:t>
          </a:r>
        </a:p>
      </dgm:t>
    </dgm:pt>
    <dgm:pt modelId="{9FB9C533-FA59-4713-B404-45BC5A10511A}" type="parTrans" cxnId="{95FFEE79-2CDC-4708-9CA8-0639403945A1}">
      <dgm:prSet/>
      <dgm:spPr/>
      <dgm:t>
        <a:bodyPr/>
        <a:lstStyle/>
        <a:p>
          <a:endParaRPr lang="zh-CN" altLang="en-US"/>
        </a:p>
      </dgm:t>
    </dgm:pt>
    <dgm:pt modelId="{BC585FA4-0698-4B79-83A5-AA4FF80508C8}" type="sibTrans" cxnId="{95FFEE79-2CDC-4708-9CA8-0639403945A1}">
      <dgm:prSet/>
      <dgm:spPr/>
      <dgm:t>
        <a:bodyPr/>
        <a:lstStyle/>
        <a:p>
          <a:endParaRPr lang="zh-CN" altLang="en-US"/>
        </a:p>
      </dgm:t>
    </dgm:pt>
    <dgm:pt modelId="{79C02FE9-6563-4426-A1F2-6485EFBA701A}">
      <dgm:prSet phldrT="[文本]"/>
      <dgm:spPr/>
      <dgm:t>
        <a:bodyPr/>
        <a:lstStyle/>
        <a:p>
          <a:r>
            <a:rPr lang="zh-CN" altLang="en-US" dirty="0"/>
            <a:t>完成需求</a:t>
          </a:r>
        </a:p>
      </dgm:t>
    </dgm:pt>
    <dgm:pt modelId="{D2CC2A46-C037-4FB5-A04E-BAC9C2B07339}" type="sibTrans" cxnId="{07B3F3C8-876E-4A30-909A-E4C4098CBD93}">
      <dgm:prSet/>
      <dgm:spPr/>
      <dgm:t>
        <a:bodyPr/>
        <a:lstStyle/>
        <a:p>
          <a:endParaRPr lang="zh-CN" altLang="en-US"/>
        </a:p>
      </dgm:t>
    </dgm:pt>
    <dgm:pt modelId="{02B84375-4439-47DE-8438-0ABFC210FE7D}" type="parTrans" cxnId="{07B3F3C8-876E-4A30-909A-E4C4098CBD93}">
      <dgm:prSet/>
      <dgm:spPr/>
      <dgm:t>
        <a:bodyPr/>
        <a:lstStyle/>
        <a:p>
          <a:endParaRPr lang="zh-CN" altLang="en-US"/>
        </a:p>
      </dgm:t>
    </dgm:pt>
    <dgm:pt modelId="{68C19123-F208-4A83-92CA-5B0B75F4CFB5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国内中台、海关推单</a:t>
          </a:r>
        </a:p>
      </dgm:t>
    </dgm:pt>
    <dgm:pt modelId="{E0C41FAD-60C7-4680-99CF-FA63589D21F6}" type="sibTrans" cxnId="{322257EA-46CD-4B3C-9EF6-D733951E461C}">
      <dgm:prSet/>
      <dgm:spPr/>
      <dgm:t>
        <a:bodyPr/>
        <a:lstStyle/>
        <a:p>
          <a:endParaRPr lang="zh-CN" altLang="en-US"/>
        </a:p>
      </dgm:t>
    </dgm:pt>
    <dgm:pt modelId="{BEF6324A-8A0C-4F67-A4C5-71F862E2509B}" type="parTrans" cxnId="{322257EA-46CD-4B3C-9EF6-D733951E461C}">
      <dgm:prSet/>
      <dgm:spPr/>
      <dgm:t>
        <a:bodyPr/>
        <a:lstStyle/>
        <a:p>
          <a:endParaRPr lang="zh-CN" altLang="en-US"/>
        </a:p>
      </dgm:t>
    </dgm:pt>
    <dgm:pt modelId="{1DC44EE1-B17A-4E95-9D56-834262F64724}">
      <dgm:prSet phldrT="[文本]"/>
      <dgm:spPr/>
      <dgm:t>
        <a:bodyPr/>
        <a:lstStyle/>
        <a:p>
          <a:r>
            <a:rPr lang="zh-CN" altLang="en-US" dirty="0"/>
            <a:t>技术风险</a:t>
          </a:r>
        </a:p>
      </dgm:t>
    </dgm:pt>
    <dgm:pt modelId="{4801F59C-276E-447A-92ED-7EC480C17A0A}" type="sibTrans" cxnId="{05AA7B24-821E-4BC8-90B1-BEFE8295099B}">
      <dgm:prSet/>
      <dgm:spPr/>
      <dgm:t>
        <a:bodyPr/>
        <a:lstStyle/>
        <a:p>
          <a:endParaRPr lang="zh-CN" altLang="en-US"/>
        </a:p>
      </dgm:t>
    </dgm:pt>
    <dgm:pt modelId="{A340A9CC-6AB0-4D9F-92EE-ECE210BEDAE5}" type="parTrans" cxnId="{05AA7B24-821E-4BC8-90B1-BEFE8295099B}">
      <dgm:prSet/>
      <dgm:spPr/>
      <dgm:t>
        <a:bodyPr/>
        <a:lstStyle/>
        <a:p>
          <a:endParaRPr lang="zh-CN" altLang="en-US"/>
        </a:p>
      </dgm:t>
    </dgm:pt>
    <dgm:pt modelId="{74CCABF4-34B9-4881-9B87-71E23619BB6F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改进项完成率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E85416-BAD3-49C0-AA2A-DCEBFE409EDB}" type="parTrans" cxnId="{7735DAF8-7A79-4A88-8864-6D00C840C411}">
      <dgm:prSet/>
      <dgm:spPr/>
      <dgm:t>
        <a:bodyPr/>
        <a:lstStyle/>
        <a:p>
          <a:endParaRPr lang="zh-CN" altLang="en-US"/>
        </a:p>
      </dgm:t>
    </dgm:pt>
    <dgm:pt modelId="{D1EE8202-7A67-4860-A968-7D83F05E18B0}" type="sibTrans" cxnId="{7735DAF8-7A79-4A88-8864-6D00C840C411}">
      <dgm:prSet/>
      <dgm:spPr/>
      <dgm:t>
        <a:bodyPr/>
        <a:lstStyle/>
        <a:p>
          <a:endParaRPr lang="zh-CN" altLang="en-US"/>
        </a:p>
      </dgm:t>
    </dgm:pt>
    <dgm:pt modelId="{13751841-BA69-43A7-836C-B110D29F4842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跨境收款闪收、提前宝</a:t>
          </a:r>
        </a:p>
      </dgm:t>
    </dgm:pt>
    <dgm:pt modelId="{0E23CCDB-FFE8-498A-8922-EC61C863230D}" type="parTrans" cxnId="{633FBEA7-E083-4477-8811-3AF4EF71A051}">
      <dgm:prSet/>
      <dgm:spPr/>
      <dgm:t>
        <a:bodyPr/>
        <a:lstStyle/>
        <a:p>
          <a:endParaRPr lang="zh-CN" altLang="en-US"/>
        </a:p>
      </dgm:t>
    </dgm:pt>
    <dgm:pt modelId="{874CE90C-FC02-4A14-A426-E3E45F10BFEC}" type="sibTrans" cxnId="{633FBEA7-E083-4477-8811-3AF4EF71A051}">
      <dgm:prSet/>
      <dgm:spPr/>
      <dgm:t>
        <a:bodyPr/>
        <a:lstStyle/>
        <a:p>
          <a:endParaRPr lang="zh-CN" altLang="en-US"/>
        </a:p>
      </dgm:t>
    </dgm:pt>
    <dgm:pt modelId="{BF06AB3D-4F0A-4DAD-B87D-0F760D1434CC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基础平台部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、积分</a:t>
          </a:r>
        </a:p>
      </dgm:t>
    </dgm:pt>
    <dgm:pt modelId="{5B2A602E-62A6-4459-A4EA-75FDF1308329}" type="parTrans" cxnId="{93C4192A-2094-43D8-9C53-746DED65D012}">
      <dgm:prSet/>
      <dgm:spPr/>
      <dgm:t>
        <a:bodyPr/>
        <a:lstStyle/>
        <a:p>
          <a:endParaRPr lang="zh-CN" altLang="en-US"/>
        </a:p>
      </dgm:t>
    </dgm:pt>
    <dgm:pt modelId="{E8ED2DDD-672A-4BA1-9426-E8335766705E}" type="sibTrans" cxnId="{93C4192A-2094-43D8-9C53-746DED65D012}">
      <dgm:prSet/>
      <dgm:spPr/>
      <dgm:t>
        <a:bodyPr/>
        <a:lstStyle/>
        <a:p>
          <a:endParaRPr lang="zh-CN" altLang="en-US"/>
        </a:p>
      </dgm:t>
    </dgm:pt>
    <dgm:pt modelId="{E87EE8BC-C976-4577-90CA-FD0F74596A3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合计</a:t>
          </a:r>
          <a:r>
            <a:rPr lang="en-US" altLang="zh-CN" sz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Git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30+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4A5E-7865-4482-9A17-98A08E0371C1}" type="parTrans" cxnId="{9C839913-90D6-4F9D-98B8-854DAD417CD6}">
      <dgm:prSet/>
      <dgm:spPr/>
      <dgm:t>
        <a:bodyPr/>
        <a:lstStyle/>
        <a:p>
          <a:endParaRPr lang="zh-CN" altLang="en-US"/>
        </a:p>
      </dgm:t>
    </dgm:pt>
    <dgm:pt modelId="{26E3D4EA-A465-4EE4-8942-CA65F9280E84}" type="sibTrans" cxnId="{9C839913-90D6-4F9D-98B8-854DAD417CD6}">
      <dgm:prSet/>
      <dgm:spPr/>
      <dgm:t>
        <a:bodyPr/>
        <a:lstStyle/>
        <a:p>
          <a:endParaRPr lang="zh-CN" altLang="en-US"/>
        </a:p>
      </dgm:t>
    </dgm:pt>
    <dgm:pt modelId="{3585EA0C-0ADE-449D-A0D4-847D3CA3CE51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日常迭代需求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50+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946E94-90F6-4E09-B2D1-7740EDB209E9}" type="parTrans" cxnId="{A5AE0149-2AF8-4E08-8971-C1F22D7CB0F5}">
      <dgm:prSet/>
      <dgm:spPr/>
      <dgm:t>
        <a:bodyPr/>
        <a:lstStyle/>
        <a:p>
          <a:endParaRPr lang="zh-CN" altLang="en-US"/>
        </a:p>
      </dgm:t>
    </dgm:pt>
    <dgm:pt modelId="{EDAA6C54-B1FA-4642-ABA9-A76A05BAE483}" type="sibTrans" cxnId="{A5AE0149-2AF8-4E08-8971-C1F22D7CB0F5}">
      <dgm:prSet/>
      <dgm:spPr/>
      <dgm:t>
        <a:bodyPr/>
        <a:lstStyle/>
        <a:p>
          <a:endParaRPr lang="zh-CN" altLang="en-US"/>
        </a:p>
      </dgm:t>
    </dgm:pt>
    <dgm:pt modelId="{550904DA-4ECC-4FD3-A995-6C5C9EBDDBA0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Bug Reopen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率为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5B0B84-272F-4CEB-99FD-3C83B4E9AAE6}" type="parTrans" cxnId="{1A8D4B48-6A39-478E-8ECC-6F619C4B80B0}">
      <dgm:prSet/>
      <dgm:spPr/>
      <dgm:t>
        <a:bodyPr/>
        <a:lstStyle/>
        <a:p>
          <a:endParaRPr lang="zh-CN" altLang="en-US"/>
        </a:p>
      </dgm:t>
    </dgm:pt>
    <dgm:pt modelId="{154F5C08-D396-4EDE-BF03-A74FB5E8157E}" type="sibTrans" cxnId="{1A8D4B48-6A39-478E-8ECC-6F619C4B80B0}">
      <dgm:prSet/>
      <dgm:spPr/>
      <dgm:t>
        <a:bodyPr/>
        <a:lstStyle/>
        <a:p>
          <a:endParaRPr lang="zh-CN" altLang="en-US"/>
        </a:p>
      </dgm:t>
    </dgm:pt>
    <dgm:pt modelId="{8EB6AB1D-4D60-4422-8822-2F04FBECDD45}">
      <dgm:prSet phldrT="[文本]" custScaleX="146121" custScaleY="102673" custT="1" custLinFactNeighborX="15240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提测退回率为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8BF9EA-A13F-41FD-9530-0039217FA808}" type="parTrans" cxnId="{DEDFB668-7AB4-4EA5-A818-0AD67D9234C8}">
      <dgm:prSet/>
      <dgm:spPr/>
      <dgm:t>
        <a:bodyPr/>
        <a:lstStyle/>
        <a:p>
          <a:endParaRPr lang="zh-CN" altLang="en-US"/>
        </a:p>
      </dgm:t>
    </dgm:pt>
    <dgm:pt modelId="{089F94A1-CCA0-434D-A2F2-809B041A17BD}" type="sibTrans" cxnId="{DEDFB668-7AB4-4EA5-A818-0AD67D9234C8}">
      <dgm:prSet/>
      <dgm:spPr/>
      <dgm:t>
        <a:bodyPr/>
        <a:lstStyle/>
        <a:p>
          <a:endParaRPr lang="zh-CN" altLang="en-US"/>
        </a:p>
      </dgm:t>
    </dgm:pt>
    <dgm:pt modelId="{C0986A1B-1277-48D4-A72C-DC491B398DB0}">
      <dgm:prSet phldrT="[文本]" custScaleX="146121" custScaleY="102673" custT="1" custLinFactNeighborX="15240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严重级以上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率为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B4DF6A-2BBF-40A5-A775-27293CCEC59E}" type="parTrans" cxnId="{439734A3-69E1-4FFF-A885-5BE2A798E14D}">
      <dgm:prSet/>
      <dgm:spPr/>
      <dgm:t>
        <a:bodyPr/>
        <a:lstStyle/>
        <a:p>
          <a:endParaRPr lang="zh-CN" altLang="en-US"/>
        </a:p>
      </dgm:t>
    </dgm:pt>
    <dgm:pt modelId="{CF2F7627-C69A-4FEF-9590-36A1C501F152}" type="sibTrans" cxnId="{439734A3-69E1-4FFF-A885-5BE2A798E14D}">
      <dgm:prSet/>
      <dgm:spPr/>
      <dgm:t>
        <a:bodyPr/>
        <a:lstStyle/>
        <a:p>
          <a:endParaRPr lang="zh-CN" altLang="en-US"/>
        </a:p>
      </dgm:t>
    </dgm:pt>
    <dgm:pt modelId="{1CA0A628-4BED-44CB-BE16-DDA8D421474A}">
      <dgm:prSet phldrT="[文本]" custScaleX="146121" custScaleY="102673" custT="1" custLinFactNeighborX="15240"/>
      <dgm:spPr/>
      <dgm:t>
        <a:bodyPr/>
        <a:lstStyle/>
        <a:p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发布项目回滚为</a:t>
          </a:r>
          <a:r>
            <a:rPr lang="en-US" altLang="zh-CN" sz="120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3B81C8-AE13-49DD-91CB-4770609940E1}" type="parTrans" cxnId="{9E1DB130-080D-4B20-A853-EAE93E646EA7}">
      <dgm:prSet/>
      <dgm:spPr/>
      <dgm:t>
        <a:bodyPr/>
        <a:lstStyle/>
        <a:p>
          <a:endParaRPr lang="zh-CN" altLang="en-US"/>
        </a:p>
      </dgm:t>
    </dgm:pt>
    <dgm:pt modelId="{A5C32C3F-EF56-4239-B5E2-0CE9CDA08B90}" type="sibTrans" cxnId="{9E1DB130-080D-4B20-A853-EAE93E646EA7}">
      <dgm:prSet/>
      <dgm:spPr/>
      <dgm:t>
        <a:bodyPr/>
        <a:lstStyle/>
        <a:p>
          <a:endParaRPr lang="zh-CN" altLang="en-US"/>
        </a:p>
      </dgm:t>
    </dgm:pt>
    <dgm:pt modelId="{D7BF90F7-AF94-44F9-95FF-BB79F028B01E}">
      <dgm:prSet custScaleX="146121" custScaleY="102673" custT="1" custLinFactNeighborX="15240"/>
      <dgm:spPr/>
      <dgm:t>
        <a:bodyPr/>
        <a:lstStyle/>
        <a:p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重大项目参与</a:t>
          </a:r>
          <a:r>
            <a:rPr lang="en-US" altLang="zh-CN" sz="1200">
              <a:latin typeface="微软雅黑" panose="020B0503020204020204" pitchFamily="34" charset="-122"/>
              <a:ea typeface="微软雅黑" panose="020B0503020204020204" pitchFamily="34" charset="-122"/>
            </a:rPr>
            <a:t>3+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55B6C5-B9C4-47B9-9DC8-1E8896FE76F7}" type="parTrans" cxnId="{586AE446-9CA8-4BD7-A2DE-2FC171635F69}">
      <dgm:prSet/>
      <dgm:spPr/>
      <dgm:t>
        <a:bodyPr/>
        <a:lstStyle/>
        <a:p>
          <a:endParaRPr lang="zh-CN" altLang="en-US"/>
        </a:p>
      </dgm:t>
    </dgm:pt>
    <dgm:pt modelId="{8EBF8DED-F13D-448A-B3A7-871165E1BD3D}" type="sibTrans" cxnId="{586AE446-9CA8-4BD7-A2DE-2FC171635F69}">
      <dgm:prSet/>
      <dgm:spPr/>
      <dgm:t>
        <a:bodyPr/>
        <a:lstStyle/>
        <a:p>
          <a:endParaRPr lang="zh-CN" altLang="en-US"/>
        </a:p>
      </dgm:t>
    </dgm:pt>
    <dgm:pt modelId="{49D0159F-9381-46AE-A7DF-CAE0F8258CD8}" type="pres">
      <dgm:prSet presAssocID="{C31DD440-47CC-42E3-A958-A45638763FE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0279E9C-B26B-4FB0-884C-11F82BEC2ACF}" type="pres">
      <dgm:prSet presAssocID="{C31DD440-47CC-42E3-A958-A45638763FE3}" presName="children" presStyleCnt="0"/>
      <dgm:spPr/>
    </dgm:pt>
    <dgm:pt modelId="{8F8752FD-AF63-4860-8DFA-1E62ACD7030B}" type="pres">
      <dgm:prSet presAssocID="{C31DD440-47CC-42E3-A958-A45638763FE3}" presName="child1group" presStyleCnt="0"/>
      <dgm:spPr/>
    </dgm:pt>
    <dgm:pt modelId="{9834D08B-38F2-459E-B22C-B316AEFA0274}" type="pres">
      <dgm:prSet presAssocID="{C31DD440-47CC-42E3-A958-A45638763FE3}" presName="child1" presStyleLbl="bgAcc1" presStyleIdx="0" presStyleCnt="4" custScaleX="148895" custLinFactNeighborX="-10427" custLinFactNeighborY="-1002"/>
      <dgm:spPr/>
    </dgm:pt>
    <dgm:pt modelId="{75DB1EE8-FAB9-4237-A919-C48CA5FBD0F3}" type="pres">
      <dgm:prSet presAssocID="{C31DD440-47CC-42E3-A958-A45638763FE3}" presName="child1Text" presStyleLbl="bgAcc1" presStyleIdx="0" presStyleCnt="4">
        <dgm:presLayoutVars>
          <dgm:bulletEnabled val="1"/>
        </dgm:presLayoutVars>
      </dgm:prSet>
      <dgm:spPr/>
    </dgm:pt>
    <dgm:pt modelId="{5561FF96-1F4F-4B14-8A43-CBDCB394A947}" type="pres">
      <dgm:prSet presAssocID="{C31DD440-47CC-42E3-A958-A45638763FE3}" presName="child2group" presStyleCnt="0"/>
      <dgm:spPr/>
    </dgm:pt>
    <dgm:pt modelId="{87308EAD-6241-4073-82CD-CAE7307AD305}" type="pres">
      <dgm:prSet presAssocID="{C31DD440-47CC-42E3-A958-A45638763FE3}" presName="child2" presStyleLbl="bgAcc1" presStyleIdx="1" presStyleCnt="4" custScaleX="146121" custScaleY="102673" custLinFactNeighborX="15240"/>
      <dgm:spPr/>
    </dgm:pt>
    <dgm:pt modelId="{2E305DA8-09D6-42A9-8D28-DDF70F0F33D6}" type="pres">
      <dgm:prSet presAssocID="{C31DD440-47CC-42E3-A958-A45638763FE3}" presName="child2Text" presStyleLbl="bgAcc1" presStyleIdx="1" presStyleCnt="4">
        <dgm:presLayoutVars>
          <dgm:bulletEnabled val="1"/>
        </dgm:presLayoutVars>
      </dgm:prSet>
      <dgm:spPr/>
    </dgm:pt>
    <dgm:pt modelId="{65195183-22AA-4397-849A-E5404F3CE005}" type="pres">
      <dgm:prSet presAssocID="{C31DD440-47CC-42E3-A958-A45638763FE3}" presName="child3group" presStyleCnt="0"/>
      <dgm:spPr/>
    </dgm:pt>
    <dgm:pt modelId="{CA4C71B9-F8EC-49A4-95FC-845B4D531FEF}" type="pres">
      <dgm:prSet presAssocID="{C31DD440-47CC-42E3-A958-A45638763FE3}" presName="child3" presStyleLbl="bgAcc1" presStyleIdx="2" presStyleCnt="4" custScaleX="146121" custScaleY="102673" custLinFactNeighborX="15240"/>
      <dgm:spPr/>
    </dgm:pt>
    <dgm:pt modelId="{7DA2B6B8-8590-455E-8681-A61073FB4CCA}" type="pres">
      <dgm:prSet presAssocID="{C31DD440-47CC-42E3-A958-A45638763FE3}" presName="child3Text" presStyleLbl="bgAcc1" presStyleIdx="2" presStyleCnt="4">
        <dgm:presLayoutVars>
          <dgm:bulletEnabled val="1"/>
        </dgm:presLayoutVars>
      </dgm:prSet>
      <dgm:spPr/>
    </dgm:pt>
    <dgm:pt modelId="{DFB18AD8-7996-4E8D-9A86-7663926AC459}" type="pres">
      <dgm:prSet presAssocID="{C31DD440-47CC-42E3-A958-A45638763FE3}" presName="child4group" presStyleCnt="0"/>
      <dgm:spPr/>
    </dgm:pt>
    <dgm:pt modelId="{48E04218-F345-4018-BC73-22A2DAD651CF}" type="pres">
      <dgm:prSet presAssocID="{C31DD440-47CC-42E3-A958-A45638763FE3}" presName="child4" presStyleLbl="bgAcc1" presStyleIdx="3" presStyleCnt="4" custScaleX="130448" custLinFactNeighborX="-12840"/>
      <dgm:spPr/>
    </dgm:pt>
    <dgm:pt modelId="{DE7936FC-AE70-4E65-A36E-AF891354D784}" type="pres">
      <dgm:prSet presAssocID="{C31DD440-47CC-42E3-A958-A45638763FE3}" presName="child4Text" presStyleLbl="bgAcc1" presStyleIdx="3" presStyleCnt="4">
        <dgm:presLayoutVars>
          <dgm:bulletEnabled val="1"/>
        </dgm:presLayoutVars>
      </dgm:prSet>
      <dgm:spPr/>
    </dgm:pt>
    <dgm:pt modelId="{A61FD921-31BC-42BE-977F-D7DE980D8C97}" type="pres">
      <dgm:prSet presAssocID="{C31DD440-47CC-42E3-A958-A45638763FE3}" presName="childPlaceholder" presStyleCnt="0"/>
      <dgm:spPr/>
    </dgm:pt>
    <dgm:pt modelId="{2494ED23-ACAC-4EA5-8CBE-C47BAA605A54}" type="pres">
      <dgm:prSet presAssocID="{C31DD440-47CC-42E3-A958-A45638763FE3}" presName="circle" presStyleCnt="0"/>
      <dgm:spPr/>
    </dgm:pt>
    <dgm:pt modelId="{0E7E9AC4-E48B-4BCB-A5F0-64BF70682CF6}" type="pres">
      <dgm:prSet presAssocID="{C31DD440-47CC-42E3-A958-A45638763FE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22C1441-658C-438B-81BB-E13F4CEE9B45}" type="pres">
      <dgm:prSet presAssocID="{C31DD440-47CC-42E3-A958-A45638763FE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EAAB8B8-D8A2-4B7B-9107-77AAFBA98FBF}" type="pres">
      <dgm:prSet presAssocID="{C31DD440-47CC-42E3-A958-A45638763FE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A9F2BD3-F661-4006-B515-1101E0390A5F}" type="pres">
      <dgm:prSet presAssocID="{C31DD440-47CC-42E3-A958-A45638763FE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EB6BB12-6816-474A-AF29-DD6B7646DC99}" type="pres">
      <dgm:prSet presAssocID="{C31DD440-47CC-42E3-A958-A45638763FE3}" presName="quadrantPlaceholder" presStyleCnt="0"/>
      <dgm:spPr/>
    </dgm:pt>
    <dgm:pt modelId="{BE2F914B-78C6-46AB-9E56-2577F00FE977}" type="pres">
      <dgm:prSet presAssocID="{C31DD440-47CC-42E3-A958-A45638763FE3}" presName="center1" presStyleLbl="fgShp" presStyleIdx="0" presStyleCnt="2"/>
      <dgm:spPr/>
    </dgm:pt>
    <dgm:pt modelId="{7363C0BE-8B1E-4F8E-BD0F-91539D629919}" type="pres">
      <dgm:prSet presAssocID="{C31DD440-47CC-42E3-A958-A45638763FE3}" presName="center2" presStyleLbl="fgShp" presStyleIdx="1" presStyleCnt="2"/>
      <dgm:spPr/>
    </dgm:pt>
  </dgm:ptLst>
  <dgm:cxnLst>
    <dgm:cxn modelId="{C4379E07-E838-4E65-B036-6A88721C06D7}" type="presOf" srcId="{8EB6AB1D-4D60-4422-8822-2F04FBECDD45}" destId="{7DA2B6B8-8590-455E-8681-A61073FB4CCA}" srcOrd="1" destOrd="1" presId="urn:microsoft.com/office/officeart/2005/8/layout/cycle4"/>
    <dgm:cxn modelId="{9C839913-90D6-4F9D-98B8-854DAD417CD6}" srcId="{268A431B-F7E3-4B74-B03A-0F4FECA62673}" destId="{E87EE8BC-C976-4577-90CA-FD0F74596A39}" srcOrd="3" destOrd="0" parTransId="{6D4C4A5E-7865-4482-9A17-98A08E0371C1}" sibTransId="{26E3D4EA-A465-4EE4-8942-CA65F9280E84}"/>
    <dgm:cxn modelId="{C3136414-4D7C-463F-8092-C342F07A70F6}" type="presOf" srcId="{79C02FE9-6563-4426-A1F2-6485EFBA701A}" destId="{922C1441-658C-438B-81BB-E13F4CEE9B45}" srcOrd="0" destOrd="0" presId="urn:microsoft.com/office/officeart/2005/8/layout/cycle4"/>
    <dgm:cxn modelId="{05AA7B24-821E-4BC8-90B1-BEFE8295099B}" srcId="{C31DD440-47CC-42E3-A958-A45638763FE3}" destId="{1DC44EE1-B17A-4E95-9D56-834262F64724}" srcOrd="3" destOrd="0" parTransId="{A340A9CC-6AB0-4D9F-92EE-ECE210BEDAE5}" sibTransId="{4801F59C-276E-447A-92ED-7EC480C17A0A}"/>
    <dgm:cxn modelId="{8B2DD624-8952-4C0E-AC63-9C3D83B669B6}" type="presOf" srcId="{13751841-BA69-43A7-836C-B110D29F4842}" destId="{9834D08B-38F2-459E-B22C-B316AEFA0274}" srcOrd="0" destOrd="1" presId="urn:microsoft.com/office/officeart/2005/8/layout/cycle4"/>
    <dgm:cxn modelId="{3D030C28-5C40-4271-8B45-313F8A571520}" type="presOf" srcId="{D7BF90F7-AF94-44F9-95FF-BB79F028B01E}" destId="{2E305DA8-09D6-42A9-8D28-DDF70F0F33D6}" srcOrd="1" destOrd="1" presId="urn:microsoft.com/office/officeart/2005/8/layout/cycle4"/>
    <dgm:cxn modelId="{93C4192A-2094-43D8-9C53-746DED65D012}" srcId="{268A431B-F7E3-4B74-B03A-0F4FECA62673}" destId="{BF06AB3D-4F0A-4DAD-B87D-0F760D1434CC}" srcOrd="2" destOrd="0" parTransId="{5B2A602E-62A6-4459-A4EA-75FDF1308329}" sibTransId="{E8ED2DDD-672A-4BA1-9426-E8335766705E}"/>
    <dgm:cxn modelId="{020B032B-A8F4-4AF3-B692-A3623108F7D1}" type="presOf" srcId="{550904DA-4ECC-4FD3-A995-6C5C9EBDDBA0}" destId="{7DA2B6B8-8590-455E-8681-A61073FB4CCA}" srcOrd="1" destOrd="0" presId="urn:microsoft.com/office/officeart/2005/8/layout/cycle4"/>
    <dgm:cxn modelId="{9E1DB130-080D-4B20-A853-EAE93E646EA7}" srcId="{1DC44EE1-B17A-4E95-9D56-834262F64724}" destId="{1CA0A628-4BED-44CB-BE16-DDA8D421474A}" srcOrd="1" destOrd="0" parTransId="{943B81C8-AE13-49DD-91CB-4770609940E1}" sibTransId="{A5C32C3F-EF56-4239-B5E2-0CE9CDA08B90}"/>
    <dgm:cxn modelId="{2E520A3F-914C-4206-BF2D-5A641C0CC1EA}" type="presOf" srcId="{ADAC916D-495D-4EAB-80F7-708837228F5B}" destId="{DE7936FC-AE70-4E65-A36E-AF891354D784}" srcOrd="1" destOrd="0" presId="urn:microsoft.com/office/officeart/2005/8/layout/cycle4"/>
    <dgm:cxn modelId="{80AD2540-447B-4D4C-92B5-B65B52D751E3}" type="presOf" srcId="{8EB6AB1D-4D60-4422-8822-2F04FBECDD45}" destId="{CA4C71B9-F8EC-49A4-95FC-845B4D531FEF}" srcOrd="0" destOrd="1" presId="urn:microsoft.com/office/officeart/2005/8/layout/cycle4"/>
    <dgm:cxn modelId="{9E008F41-8563-4ECB-AE3B-9D06F69B57E3}" type="presOf" srcId="{74CCABF4-34B9-4881-9B87-71E23619BB6F}" destId="{DE7936FC-AE70-4E65-A36E-AF891354D784}" srcOrd="1" destOrd="2" presId="urn:microsoft.com/office/officeart/2005/8/layout/cycle4"/>
    <dgm:cxn modelId="{64166C46-8408-4322-B64D-E7D16E439176}" type="presOf" srcId="{D7BF90F7-AF94-44F9-95FF-BB79F028B01E}" destId="{87308EAD-6241-4073-82CD-CAE7307AD305}" srcOrd="0" destOrd="1" presId="urn:microsoft.com/office/officeart/2005/8/layout/cycle4"/>
    <dgm:cxn modelId="{586AE446-9CA8-4BD7-A2DE-2FC171635F69}" srcId="{79C02FE9-6563-4426-A1F2-6485EFBA701A}" destId="{D7BF90F7-AF94-44F9-95FF-BB79F028B01E}" srcOrd="1" destOrd="0" parTransId="{BC55B6C5-B9C4-47B9-9DC8-1E8896FE76F7}" sibTransId="{8EBF8DED-F13D-448A-B3A7-871165E1BD3D}"/>
    <dgm:cxn modelId="{1A8D4B48-6A39-478E-8ECC-6F619C4B80B0}" srcId="{C7FE7434-C212-4B23-BF3C-1E5C2BACB85D}" destId="{550904DA-4ECC-4FD3-A995-6C5C9EBDDBA0}" srcOrd="0" destOrd="0" parTransId="{B05B0B84-272F-4CEB-99FD-3C83B4E9AAE6}" sibTransId="{154F5C08-D396-4EDE-BF03-A74FB5E8157E}"/>
    <dgm:cxn modelId="{DEDFB668-7AB4-4EA5-A818-0AD67D9234C8}" srcId="{C7FE7434-C212-4B23-BF3C-1E5C2BACB85D}" destId="{8EB6AB1D-4D60-4422-8822-2F04FBECDD45}" srcOrd="1" destOrd="0" parTransId="{728BF9EA-A13F-41FD-9530-0039217FA808}" sibTransId="{089F94A1-CCA0-434D-A2F2-809B041A17BD}"/>
    <dgm:cxn modelId="{A5AE0149-2AF8-4E08-8971-C1F22D7CB0F5}" srcId="{79C02FE9-6563-4426-A1F2-6485EFBA701A}" destId="{3585EA0C-0ADE-449D-A0D4-847D3CA3CE51}" srcOrd="0" destOrd="0" parTransId="{6F946E94-90F6-4E09-B2D1-7740EDB209E9}" sibTransId="{EDAA6C54-B1FA-4642-ABA9-A76A05BAE483}"/>
    <dgm:cxn modelId="{E39B854F-77AB-44BB-959D-49071CEB3949}" type="presOf" srcId="{268A431B-F7E3-4B74-B03A-0F4FECA62673}" destId="{0E7E9AC4-E48B-4BCB-A5F0-64BF70682CF6}" srcOrd="0" destOrd="0" presId="urn:microsoft.com/office/officeart/2005/8/layout/cycle4"/>
    <dgm:cxn modelId="{2F927D71-53A2-40B2-A883-2E3D4DDDA52B}" type="presOf" srcId="{C7FE7434-C212-4B23-BF3C-1E5C2BACB85D}" destId="{4EAAB8B8-D8A2-4B7B-9107-77AAFBA98FBF}" srcOrd="0" destOrd="0" presId="urn:microsoft.com/office/officeart/2005/8/layout/cycle4"/>
    <dgm:cxn modelId="{95FFEE79-2CDC-4708-9CA8-0639403945A1}" srcId="{1DC44EE1-B17A-4E95-9D56-834262F64724}" destId="{ADAC916D-495D-4EAB-80F7-708837228F5B}" srcOrd="0" destOrd="0" parTransId="{9FB9C533-FA59-4713-B404-45BC5A10511A}" sibTransId="{BC585FA4-0698-4B79-83A5-AA4FF80508C8}"/>
    <dgm:cxn modelId="{A7A2067C-F10E-4DE4-AB5F-A04B3C01E919}" type="presOf" srcId="{550904DA-4ECC-4FD3-A995-6C5C9EBDDBA0}" destId="{CA4C71B9-F8EC-49A4-95FC-845B4D531FEF}" srcOrd="0" destOrd="0" presId="urn:microsoft.com/office/officeart/2005/8/layout/cycle4"/>
    <dgm:cxn modelId="{63B90A82-26B1-4438-BD2E-1F2B166F39B2}" type="presOf" srcId="{C0986A1B-1277-48D4-A72C-DC491B398DB0}" destId="{7DA2B6B8-8590-455E-8681-A61073FB4CCA}" srcOrd="1" destOrd="2" presId="urn:microsoft.com/office/officeart/2005/8/layout/cycle4"/>
    <dgm:cxn modelId="{37F23286-A1C4-4D85-B5DC-8FAF80654EAF}" type="presOf" srcId="{BF06AB3D-4F0A-4DAD-B87D-0F760D1434CC}" destId="{9834D08B-38F2-459E-B22C-B316AEFA0274}" srcOrd="0" destOrd="2" presId="urn:microsoft.com/office/officeart/2005/8/layout/cycle4"/>
    <dgm:cxn modelId="{9DE3718D-CAC7-499F-A415-B6E9930E1BBC}" type="presOf" srcId="{C0986A1B-1277-48D4-A72C-DC491B398DB0}" destId="{CA4C71B9-F8EC-49A4-95FC-845B4D531FEF}" srcOrd="0" destOrd="2" presId="urn:microsoft.com/office/officeart/2005/8/layout/cycle4"/>
    <dgm:cxn modelId="{439734A3-69E1-4FFF-A885-5BE2A798E14D}" srcId="{C7FE7434-C212-4B23-BF3C-1E5C2BACB85D}" destId="{C0986A1B-1277-48D4-A72C-DC491B398DB0}" srcOrd="2" destOrd="0" parTransId="{5DB4DF6A-2BBF-40A5-A775-27293CCEC59E}" sibTransId="{CF2F7627-C69A-4FEF-9590-36A1C501F152}"/>
    <dgm:cxn modelId="{BAE0C8A3-DCCA-4908-B826-C3937F86A2FD}" type="presOf" srcId="{1CA0A628-4BED-44CB-BE16-DDA8D421474A}" destId="{48E04218-F345-4018-BC73-22A2DAD651CF}" srcOrd="0" destOrd="1" presId="urn:microsoft.com/office/officeart/2005/8/layout/cycle4"/>
    <dgm:cxn modelId="{633FBEA7-E083-4477-8811-3AF4EF71A051}" srcId="{268A431B-F7E3-4B74-B03A-0F4FECA62673}" destId="{13751841-BA69-43A7-836C-B110D29F4842}" srcOrd="1" destOrd="0" parTransId="{0E23CCDB-FFE8-498A-8922-EC61C863230D}" sibTransId="{874CE90C-FC02-4A14-A426-E3E45F10BFEC}"/>
    <dgm:cxn modelId="{37BE1EAE-CF73-4968-9069-51401959FAD2}" srcId="{C31DD440-47CC-42E3-A958-A45638763FE3}" destId="{C7FE7434-C212-4B23-BF3C-1E5C2BACB85D}" srcOrd="2" destOrd="0" parTransId="{7ED65634-1638-463F-9681-302C4B85B63F}" sibTransId="{516B168E-7BEC-4BC1-9D56-7938F8A83A8E}"/>
    <dgm:cxn modelId="{28C397B9-2F90-46DA-A5F5-4A13343C41A3}" type="presOf" srcId="{ADAC916D-495D-4EAB-80F7-708837228F5B}" destId="{48E04218-F345-4018-BC73-22A2DAD651CF}" srcOrd="0" destOrd="0" presId="urn:microsoft.com/office/officeart/2005/8/layout/cycle4"/>
    <dgm:cxn modelId="{3D35F6BE-2027-4DFB-925B-5DCE1AD3AAC3}" type="presOf" srcId="{68C19123-F208-4A83-92CA-5B0B75F4CFB5}" destId="{75DB1EE8-FAB9-4237-A919-C48CA5FBD0F3}" srcOrd="1" destOrd="0" presId="urn:microsoft.com/office/officeart/2005/8/layout/cycle4"/>
    <dgm:cxn modelId="{884993C6-F3B5-43C6-B9E5-DA37863777FE}" type="presOf" srcId="{13751841-BA69-43A7-836C-B110D29F4842}" destId="{75DB1EE8-FAB9-4237-A919-C48CA5FBD0F3}" srcOrd="1" destOrd="1" presId="urn:microsoft.com/office/officeart/2005/8/layout/cycle4"/>
    <dgm:cxn modelId="{6528E0C7-77F6-4D2C-B1FC-2700F9D47E0D}" type="presOf" srcId="{74CCABF4-34B9-4881-9B87-71E23619BB6F}" destId="{48E04218-F345-4018-BC73-22A2DAD651CF}" srcOrd="0" destOrd="2" presId="urn:microsoft.com/office/officeart/2005/8/layout/cycle4"/>
    <dgm:cxn modelId="{07B3F3C8-876E-4A30-909A-E4C4098CBD93}" srcId="{C31DD440-47CC-42E3-A958-A45638763FE3}" destId="{79C02FE9-6563-4426-A1F2-6485EFBA701A}" srcOrd="1" destOrd="0" parTransId="{02B84375-4439-47DE-8438-0ABFC210FE7D}" sibTransId="{D2CC2A46-C037-4FB5-A04E-BAC9C2B07339}"/>
    <dgm:cxn modelId="{AAEBA4CA-5D21-4560-AF3C-CAA5A1F5A569}" type="presOf" srcId="{C31DD440-47CC-42E3-A958-A45638763FE3}" destId="{49D0159F-9381-46AE-A7DF-CAE0F8258CD8}" srcOrd="0" destOrd="0" presId="urn:microsoft.com/office/officeart/2005/8/layout/cycle4"/>
    <dgm:cxn modelId="{B6D843D2-620E-4A2D-B645-C4BFE79500FD}" type="presOf" srcId="{E87EE8BC-C976-4577-90CA-FD0F74596A39}" destId="{9834D08B-38F2-459E-B22C-B316AEFA0274}" srcOrd="0" destOrd="3" presId="urn:microsoft.com/office/officeart/2005/8/layout/cycle4"/>
    <dgm:cxn modelId="{C52D83D4-5A16-4C0A-A9E1-9B5E15AFAB09}" type="presOf" srcId="{3585EA0C-0ADE-449D-A0D4-847D3CA3CE51}" destId="{87308EAD-6241-4073-82CD-CAE7307AD305}" srcOrd="0" destOrd="0" presId="urn:microsoft.com/office/officeart/2005/8/layout/cycle4"/>
    <dgm:cxn modelId="{9A1FA5D9-044F-4C30-A02D-3F6FCEF404D2}" type="presOf" srcId="{E87EE8BC-C976-4577-90CA-FD0F74596A39}" destId="{75DB1EE8-FAB9-4237-A919-C48CA5FBD0F3}" srcOrd="1" destOrd="3" presId="urn:microsoft.com/office/officeart/2005/8/layout/cycle4"/>
    <dgm:cxn modelId="{17C112DA-C8AB-41C5-A5DF-40E2CDD6DABB}" type="presOf" srcId="{1DC44EE1-B17A-4E95-9D56-834262F64724}" destId="{FA9F2BD3-F661-4006-B515-1101E0390A5F}" srcOrd="0" destOrd="0" presId="urn:microsoft.com/office/officeart/2005/8/layout/cycle4"/>
    <dgm:cxn modelId="{4F0A89DE-1EE5-4E20-931D-BDCD39A587A0}" type="presOf" srcId="{BF06AB3D-4F0A-4DAD-B87D-0F760D1434CC}" destId="{75DB1EE8-FAB9-4237-A919-C48CA5FBD0F3}" srcOrd="1" destOrd="2" presId="urn:microsoft.com/office/officeart/2005/8/layout/cycle4"/>
    <dgm:cxn modelId="{FDB72AE4-480B-4D1F-BA2E-8E33E7BC793B}" type="presOf" srcId="{1CA0A628-4BED-44CB-BE16-DDA8D421474A}" destId="{DE7936FC-AE70-4E65-A36E-AF891354D784}" srcOrd="1" destOrd="1" presId="urn:microsoft.com/office/officeart/2005/8/layout/cycle4"/>
    <dgm:cxn modelId="{322257EA-46CD-4B3C-9EF6-D733951E461C}" srcId="{268A431B-F7E3-4B74-B03A-0F4FECA62673}" destId="{68C19123-F208-4A83-92CA-5B0B75F4CFB5}" srcOrd="0" destOrd="0" parTransId="{BEF6324A-8A0C-4F67-A4C5-71F862E2509B}" sibTransId="{E0C41FAD-60C7-4680-99CF-FA63589D21F6}"/>
    <dgm:cxn modelId="{4141B1F1-7F5F-4C93-AB79-F894E297E199}" srcId="{C31DD440-47CC-42E3-A958-A45638763FE3}" destId="{268A431B-F7E3-4B74-B03A-0F4FECA62673}" srcOrd="0" destOrd="0" parTransId="{3A1C3976-72AB-48A7-A1DC-37B8034C2F82}" sibTransId="{DF9A0FF8-7230-47AD-AAE9-C7A7DFCAA7D2}"/>
    <dgm:cxn modelId="{23D50DF3-4EF2-4E78-8445-C2F58CF22A59}" type="presOf" srcId="{68C19123-F208-4A83-92CA-5B0B75F4CFB5}" destId="{9834D08B-38F2-459E-B22C-B316AEFA0274}" srcOrd="0" destOrd="0" presId="urn:microsoft.com/office/officeart/2005/8/layout/cycle4"/>
    <dgm:cxn modelId="{7735DAF8-7A79-4A88-8864-6D00C840C411}" srcId="{1DC44EE1-B17A-4E95-9D56-834262F64724}" destId="{74CCABF4-34B9-4881-9B87-71E23619BB6F}" srcOrd="2" destOrd="0" parTransId="{44E85416-BAD3-49C0-AA2A-DCEBFE409EDB}" sibTransId="{D1EE8202-7A67-4860-A968-7D83F05E18B0}"/>
    <dgm:cxn modelId="{9B3CBFFB-13C6-4073-851A-5C614860F750}" type="presOf" srcId="{3585EA0C-0ADE-449D-A0D4-847D3CA3CE51}" destId="{2E305DA8-09D6-42A9-8D28-DDF70F0F33D6}" srcOrd="1" destOrd="0" presId="urn:microsoft.com/office/officeart/2005/8/layout/cycle4"/>
    <dgm:cxn modelId="{185FCF75-BFE4-4285-B693-E591A35872FC}" type="presParOf" srcId="{49D0159F-9381-46AE-A7DF-CAE0F8258CD8}" destId="{C0279E9C-B26B-4FB0-884C-11F82BEC2ACF}" srcOrd="0" destOrd="0" presId="urn:microsoft.com/office/officeart/2005/8/layout/cycle4"/>
    <dgm:cxn modelId="{77899E59-D5E2-4403-9A1E-4440D22314ED}" type="presParOf" srcId="{C0279E9C-B26B-4FB0-884C-11F82BEC2ACF}" destId="{8F8752FD-AF63-4860-8DFA-1E62ACD7030B}" srcOrd="0" destOrd="0" presId="urn:microsoft.com/office/officeart/2005/8/layout/cycle4"/>
    <dgm:cxn modelId="{AD26E5A9-BAA4-445D-8AD6-9B79E6E5142E}" type="presParOf" srcId="{8F8752FD-AF63-4860-8DFA-1E62ACD7030B}" destId="{9834D08B-38F2-459E-B22C-B316AEFA0274}" srcOrd="0" destOrd="0" presId="urn:microsoft.com/office/officeart/2005/8/layout/cycle4"/>
    <dgm:cxn modelId="{1D2D7B93-34DB-4279-8FC3-8B3AC8C9D302}" type="presParOf" srcId="{8F8752FD-AF63-4860-8DFA-1E62ACD7030B}" destId="{75DB1EE8-FAB9-4237-A919-C48CA5FBD0F3}" srcOrd="1" destOrd="0" presId="urn:microsoft.com/office/officeart/2005/8/layout/cycle4"/>
    <dgm:cxn modelId="{C2E52329-FBCF-4067-A1FC-8574A841A233}" type="presParOf" srcId="{C0279E9C-B26B-4FB0-884C-11F82BEC2ACF}" destId="{5561FF96-1F4F-4B14-8A43-CBDCB394A947}" srcOrd="1" destOrd="0" presId="urn:microsoft.com/office/officeart/2005/8/layout/cycle4"/>
    <dgm:cxn modelId="{74246A23-1BE9-4F99-B6D2-D6E1593A3030}" type="presParOf" srcId="{5561FF96-1F4F-4B14-8A43-CBDCB394A947}" destId="{87308EAD-6241-4073-82CD-CAE7307AD305}" srcOrd="0" destOrd="0" presId="urn:microsoft.com/office/officeart/2005/8/layout/cycle4"/>
    <dgm:cxn modelId="{4D4719AA-53F9-473D-B3B2-85130239FC5D}" type="presParOf" srcId="{5561FF96-1F4F-4B14-8A43-CBDCB394A947}" destId="{2E305DA8-09D6-42A9-8D28-DDF70F0F33D6}" srcOrd="1" destOrd="0" presId="urn:microsoft.com/office/officeart/2005/8/layout/cycle4"/>
    <dgm:cxn modelId="{7037BD79-FF74-4696-ABDF-AD7070168F22}" type="presParOf" srcId="{C0279E9C-B26B-4FB0-884C-11F82BEC2ACF}" destId="{65195183-22AA-4397-849A-E5404F3CE005}" srcOrd="2" destOrd="0" presId="urn:microsoft.com/office/officeart/2005/8/layout/cycle4"/>
    <dgm:cxn modelId="{C3FB51D8-06E1-45BF-B686-8229B577F857}" type="presParOf" srcId="{65195183-22AA-4397-849A-E5404F3CE005}" destId="{CA4C71B9-F8EC-49A4-95FC-845B4D531FEF}" srcOrd="0" destOrd="0" presId="urn:microsoft.com/office/officeart/2005/8/layout/cycle4"/>
    <dgm:cxn modelId="{E745F10F-3741-4A9B-A406-A59D8F2CD48C}" type="presParOf" srcId="{65195183-22AA-4397-849A-E5404F3CE005}" destId="{7DA2B6B8-8590-455E-8681-A61073FB4CCA}" srcOrd="1" destOrd="0" presId="urn:microsoft.com/office/officeart/2005/8/layout/cycle4"/>
    <dgm:cxn modelId="{663AAECA-576A-412B-B76B-C2998D755232}" type="presParOf" srcId="{C0279E9C-B26B-4FB0-884C-11F82BEC2ACF}" destId="{DFB18AD8-7996-4E8D-9A86-7663926AC459}" srcOrd="3" destOrd="0" presId="urn:microsoft.com/office/officeart/2005/8/layout/cycle4"/>
    <dgm:cxn modelId="{43775A10-FFB5-4FBF-B4B4-BC167FE8D70E}" type="presParOf" srcId="{DFB18AD8-7996-4E8D-9A86-7663926AC459}" destId="{48E04218-F345-4018-BC73-22A2DAD651CF}" srcOrd="0" destOrd="0" presId="urn:microsoft.com/office/officeart/2005/8/layout/cycle4"/>
    <dgm:cxn modelId="{C7B1AEAE-2AB5-436A-B6A0-1FCEB96A974E}" type="presParOf" srcId="{DFB18AD8-7996-4E8D-9A86-7663926AC459}" destId="{DE7936FC-AE70-4E65-A36E-AF891354D784}" srcOrd="1" destOrd="0" presId="urn:microsoft.com/office/officeart/2005/8/layout/cycle4"/>
    <dgm:cxn modelId="{F7E62E32-C3D7-4889-BEF6-37B5935D2BA9}" type="presParOf" srcId="{C0279E9C-B26B-4FB0-884C-11F82BEC2ACF}" destId="{A61FD921-31BC-42BE-977F-D7DE980D8C97}" srcOrd="4" destOrd="0" presId="urn:microsoft.com/office/officeart/2005/8/layout/cycle4"/>
    <dgm:cxn modelId="{71A431AB-CC62-4919-A638-EEF54C050A8F}" type="presParOf" srcId="{49D0159F-9381-46AE-A7DF-CAE0F8258CD8}" destId="{2494ED23-ACAC-4EA5-8CBE-C47BAA605A54}" srcOrd="1" destOrd="0" presId="urn:microsoft.com/office/officeart/2005/8/layout/cycle4"/>
    <dgm:cxn modelId="{0ACE6174-71C8-44C3-A3F2-1E384165558F}" type="presParOf" srcId="{2494ED23-ACAC-4EA5-8CBE-C47BAA605A54}" destId="{0E7E9AC4-E48B-4BCB-A5F0-64BF70682CF6}" srcOrd="0" destOrd="0" presId="urn:microsoft.com/office/officeart/2005/8/layout/cycle4"/>
    <dgm:cxn modelId="{B0A5C434-3646-4233-9998-EDFDE05D0FC1}" type="presParOf" srcId="{2494ED23-ACAC-4EA5-8CBE-C47BAA605A54}" destId="{922C1441-658C-438B-81BB-E13F4CEE9B45}" srcOrd="1" destOrd="0" presId="urn:microsoft.com/office/officeart/2005/8/layout/cycle4"/>
    <dgm:cxn modelId="{91F7CA37-CDDF-40FC-8A61-7C390943E9B8}" type="presParOf" srcId="{2494ED23-ACAC-4EA5-8CBE-C47BAA605A54}" destId="{4EAAB8B8-D8A2-4B7B-9107-77AAFBA98FBF}" srcOrd="2" destOrd="0" presId="urn:microsoft.com/office/officeart/2005/8/layout/cycle4"/>
    <dgm:cxn modelId="{2612A081-7474-4C74-8F92-7A6418CC228E}" type="presParOf" srcId="{2494ED23-ACAC-4EA5-8CBE-C47BAA605A54}" destId="{FA9F2BD3-F661-4006-B515-1101E0390A5F}" srcOrd="3" destOrd="0" presId="urn:microsoft.com/office/officeart/2005/8/layout/cycle4"/>
    <dgm:cxn modelId="{3436225B-5BAD-4236-BD7E-88618E19F0B4}" type="presParOf" srcId="{2494ED23-ACAC-4EA5-8CBE-C47BAA605A54}" destId="{BEB6BB12-6816-474A-AF29-DD6B7646DC99}" srcOrd="4" destOrd="0" presId="urn:microsoft.com/office/officeart/2005/8/layout/cycle4"/>
    <dgm:cxn modelId="{393F4E42-165D-4C33-9CFF-E0C47BFAC0BC}" type="presParOf" srcId="{49D0159F-9381-46AE-A7DF-CAE0F8258CD8}" destId="{BE2F914B-78C6-46AB-9E56-2577F00FE977}" srcOrd="2" destOrd="0" presId="urn:microsoft.com/office/officeart/2005/8/layout/cycle4"/>
    <dgm:cxn modelId="{7B9AF3C6-23A0-41AB-BEEE-6C83D1640C2C}" type="presParOf" srcId="{49D0159F-9381-46AE-A7DF-CAE0F8258CD8}" destId="{7363C0BE-8B1E-4F8E-BD0F-91539D62991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1866D-3EA2-4989-A15E-25FD823E556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A75D775-731A-4D06-992A-204670301930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架构能力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拥有专利的规则树刷新重构</a:t>
          </a:r>
        </a:p>
      </dgm:t>
    </dgm:pt>
    <dgm:pt modelId="{7733F5C7-5E8F-4199-A5D7-0019CD66E71D}" type="parTrans" cxnId="{3C444B69-99E8-43AE-B7BF-AC9B1F9FE20F}">
      <dgm:prSet/>
      <dgm:spPr/>
      <dgm:t>
        <a:bodyPr/>
        <a:lstStyle/>
        <a:p>
          <a:endParaRPr lang="zh-CN" altLang="en-US"/>
        </a:p>
      </dgm:t>
    </dgm:pt>
    <dgm:pt modelId="{34BF1CB5-F707-4F32-89C5-7FB6AFEA0745}" type="sibTrans" cxnId="{3C444B69-99E8-43AE-B7BF-AC9B1F9FE20F}">
      <dgm:prSet/>
      <dgm:spPr/>
      <dgm:t>
        <a:bodyPr/>
        <a:lstStyle/>
        <a:p>
          <a:endParaRPr lang="zh-CN" altLang="en-US"/>
        </a:p>
      </dgm:t>
    </dgm:pt>
    <dgm:pt modelId="{AF976DF2-23C6-40A8-8C4F-ADE8E64179A0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创新能力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独立完成海关推单</a:t>
          </a:r>
        </a:p>
      </dgm:t>
    </dgm:pt>
    <dgm:pt modelId="{0A814026-5581-4A17-A84A-F39F0D2D5957}" type="parTrans" cxnId="{423039DA-2C4A-46B4-84E6-B012FB0CA62E}">
      <dgm:prSet/>
      <dgm:spPr/>
      <dgm:t>
        <a:bodyPr/>
        <a:lstStyle/>
        <a:p>
          <a:endParaRPr lang="zh-CN" altLang="en-US"/>
        </a:p>
      </dgm:t>
    </dgm:pt>
    <dgm:pt modelId="{136667D9-BBB0-4E6E-9B41-71B0F47BFDFD}" type="sibTrans" cxnId="{423039DA-2C4A-46B4-84E6-B012FB0CA62E}">
      <dgm:prSet/>
      <dgm:spPr/>
      <dgm:t>
        <a:bodyPr/>
        <a:lstStyle/>
        <a:p>
          <a:endParaRPr lang="zh-CN" altLang="en-US"/>
        </a:p>
      </dgm:t>
    </dgm:pt>
    <dgm:pt modelId="{02424BC1-9681-4CF6-91A6-FA1AA0602C61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业务能力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国际收款闪收跨币种还款</a:t>
          </a:r>
          <a:endParaRPr lang="en-US" altLang="zh-CN" sz="15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针对</a:t>
          </a:r>
          <a:r>
            <a: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B2B</a:t>
          </a:r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rPr>
            <a:t>快速解决方案</a:t>
          </a:r>
        </a:p>
      </dgm:t>
    </dgm:pt>
    <dgm:pt modelId="{44B543C5-CECE-4090-91F3-9BE246D846B7}" type="parTrans" cxnId="{CEF8396E-4662-441F-AE95-0ED668E59652}">
      <dgm:prSet/>
      <dgm:spPr/>
      <dgm:t>
        <a:bodyPr/>
        <a:lstStyle/>
        <a:p>
          <a:endParaRPr lang="zh-CN" altLang="en-US"/>
        </a:p>
      </dgm:t>
    </dgm:pt>
    <dgm:pt modelId="{8FA5B4D6-F62C-4CAC-8635-FC2DB95AF831}" type="sibTrans" cxnId="{CEF8396E-4662-441F-AE95-0ED668E59652}">
      <dgm:prSet/>
      <dgm:spPr/>
      <dgm:t>
        <a:bodyPr/>
        <a:lstStyle/>
        <a:p>
          <a:endParaRPr lang="zh-CN" altLang="en-US"/>
        </a:p>
      </dgm:t>
    </dgm:pt>
    <dgm:pt modelId="{5311760F-15EF-4AD9-BBC7-DF6E2C8465A6}" type="pres">
      <dgm:prSet presAssocID="{DFE1866D-3EA2-4989-A15E-25FD823E556C}" presName="compositeShape" presStyleCnt="0">
        <dgm:presLayoutVars>
          <dgm:chMax val="7"/>
          <dgm:dir/>
          <dgm:resizeHandles val="exact"/>
        </dgm:presLayoutVars>
      </dgm:prSet>
      <dgm:spPr/>
    </dgm:pt>
    <dgm:pt modelId="{FCF8F582-B006-487E-9D56-E3724D8BAC23}" type="pres">
      <dgm:prSet presAssocID="{AA75D775-731A-4D06-992A-204670301930}" presName="circ1" presStyleLbl="vennNode1" presStyleIdx="0" presStyleCnt="3"/>
      <dgm:spPr/>
    </dgm:pt>
    <dgm:pt modelId="{B1ED01E4-799F-49D5-848F-54ED39A8DA05}" type="pres">
      <dgm:prSet presAssocID="{AA75D775-731A-4D06-992A-2046703019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196508-1A78-49EE-B4F9-AD8EFAC96877}" type="pres">
      <dgm:prSet presAssocID="{AF976DF2-23C6-40A8-8C4F-ADE8E64179A0}" presName="circ2" presStyleLbl="vennNode1" presStyleIdx="1" presStyleCnt="3"/>
      <dgm:spPr/>
    </dgm:pt>
    <dgm:pt modelId="{08EF0B0A-729B-451F-8DDD-0436D73331FA}" type="pres">
      <dgm:prSet presAssocID="{AF976DF2-23C6-40A8-8C4F-ADE8E64179A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7FE883-09E3-4915-9EB7-CC2ABFC2B72A}" type="pres">
      <dgm:prSet presAssocID="{02424BC1-9681-4CF6-91A6-FA1AA0602C61}" presName="circ3" presStyleLbl="vennNode1" presStyleIdx="2" presStyleCnt="3"/>
      <dgm:spPr/>
    </dgm:pt>
    <dgm:pt modelId="{3569BD6A-3A3F-417C-90EC-C9515CEA2814}" type="pres">
      <dgm:prSet presAssocID="{02424BC1-9681-4CF6-91A6-FA1AA0602C6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9580020-B076-47F4-8E65-A714BE1EAD29}" type="presOf" srcId="{AA75D775-731A-4D06-992A-204670301930}" destId="{B1ED01E4-799F-49D5-848F-54ED39A8DA05}" srcOrd="1" destOrd="0" presId="urn:microsoft.com/office/officeart/2005/8/layout/venn1"/>
    <dgm:cxn modelId="{B947662A-AE2C-4768-98E2-401E8749846C}" type="presOf" srcId="{AA75D775-731A-4D06-992A-204670301930}" destId="{FCF8F582-B006-487E-9D56-E3724D8BAC23}" srcOrd="0" destOrd="0" presId="urn:microsoft.com/office/officeart/2005/8/layout/venn1"/>
    <dgm:cxn modelId="{3C444B69-99E8-43AE-B7BF-AC9B1F9FE20F}" srcId="{DFE1866D-3EA2-4989-A15E-25FD823E556C}" destId="{AA75D775-731A-4D06-992A-204670301930}" srcOrd="0" destOrd="0" parTransId="{7733F5C7-5E8F-4199-A5D7-0019CD66E71D}" sibTransId="{34BF1CB5-F707-4F32-89C5-7FB6AFEA0745}"/>
    <dgm:cxn modelId="{CEF8396E-4662-441F-AE95-0ED668E59652}" srcId="{DFE1866D-3EA2-4989-A15E-25FD823E556C}" destId="{02424BC1-9681-4CF6-91A6-FA1AA0602C61}" srcOrd="2" destOrd="0" parTransId="{44B543C5-CECE-4090-91F3-9BE246D846B7}" sibTransId="{8FA5B4D6-F62C-4CAC-8635-FC2DB95AF831}"/>
    <dgm:cxn modelId="{161AD878-C99A-4BBA-8FD5-72BA11E7C24D}" type="presOf" srcId="{AF976DF2-23C6-40A8-8C4F-ADE8E64179A0}" destId="{98196508-1A78-49EE-B4F9-AD8EFAC96877}" srcOrd="0" destOrd="0" presId="urn:microsoft.com/office/officeart/2005/8/layout/venn1"/>
    <dgm:cxn modelId="{41ACC58A-2EEF-4F05-A9EC-8EB52E13E1C8}" type="presOf" srcId="{02424BC1-9681-4CF6-91A6-FA1AA0602C61}" destId="{3569BD6A-3A3F-417C-90EC-C9515CEA2814}" srcOrd="1" destOrd="0" presId="urn:microsoft.com/office/officeart/2005/8/layout/venn1"/>
    <dgm:cxn modelId="{B34654CF-C1B9-46B5-989A-0D720A23B8ED}" type="presOf" srcId="{AF976DF2-23C6-40A8-8C4F-ADE8E64179A0}" destId="{08EF0B0A-729B-451F-8DDD-0436D73331FA}" srcOrd="1" destOrd="0" presId="urn:microsoft.com/office/officeart/2005/8/layout/venn1"/>
    <dgm:cxn modelId="{42593CD5-28C8-4C30-9315-4AC8E5D54393}" type="presOf" srcId="{02424BC1-9681-4CF6-91A6-FA1AA0602C61}" destId="{317FE883-09E3-4915-9EB7-CC2ABFC2B72A}" srcOrd="0" destOrd="0" presId="urn:microsoft.com/office/officeart/2005/8/layout/venn1"/>
    <dgm:cxn modelId="{423039DA-2C4A-46B4-84E6-B012FB0CA62E}" srcId="{DFE1866D-3EA2-4989-A15E-25FD823E556C}" destId="{AF976DF2-23C6-40A8-8C4F-ADE8E64179A0}" srcOrd="1" destOrd="0" parTransId="{0A814026-5581-4A17-A84A-F39F0D2D5957}" sibTransId="{136667D9-BBB0-4E6E-9B41-71B0F47BFDFD}"/>
    <dgm:cxn modelId="{92292ADC-AD92-4C99-8469-B2C4F4B9D57C}" type="presOf" srcId="{DFE1866D-3EA2-4989-A15E-25FD823E556C}" destId="{5311760F-15EF-4AD9-BBC7-DF6E2C8465A6}" srcOrd="0" destOrd="0" presId="urn:microsoft.com/office/officeart/2005/8/layout/venn1"/>
    <dgm:cxn modelId="{A122518E-7946-41CE-AE29-32AC3B387610}" type="presParOf" srcId="{5311760F-15EF-4AD9-BBC7-DF6E2C8465A6}" destId="{FCF8F582-B006-487E-9D56-E3724D8BAC23}" srcOrd="0" destOrd="0" presId="urn:microsoft.com/office/officeart/2005/8/layout/venn1"/>
    <dgm:cxn modelId="{A3A8539C-EE75-4FB0-86C9-60A895C99C77}" type="presParOf" srcId="{5311760F-15EF-4AD9-BBC7-DF6E2C8465A6}" destId="{B1ED01E4-799F-49D5-848F-54ED39A8DA05}" srcOrd="1" destOrd="0" presId="urn:microsoft.com/office/officeart/2005/8/layout/venn1"/>
    <dgm:cxn modelId="{3E8B5DD9-0680-4FA9-ADE2-875AEB0D8C3A}" type="presParOf" srcId="{5311760F-15EF-4AD9-BBC7-DF6E2C8465A6}" destId="{98196508-1A78-49EE-B4F9-AD8EFAC96877}" srcOrd="2" destOrd="0" presId="urn:microsoft.com/office/officeart/2005/8/layout/venn1"/>
    <dgm:cxn modelId="{F96662E6-0E60-4FF7-9F49-54DA91F6EDE1}" type="presParOf" srcId="{5311760F-15EF-4AD9-BBC7-DF6E2C8465A6}" destId="{08EF0B0A-729B-451F-8DDD-0436D73331FA}" srcOrd="3" destOrd="0" presId="urn:microsoft.com/office/officeart/2005/8/layout/venn1"/>
    <dgm:cxn modelId="{CA53FFBD-00DA-40A7-B356-192BF5196D5C}" type="presParOf" srcId="{5311760F-15EF-4AD9-BBC7-DF6E2C8465A6}" destId="{317FE883-09E3-4915-9EB7-CC2ABFC2B72A}" srcOrd="4" destOrd="0" presId="urn:microsoft.com/office/officeart/2005/8/layout/venn1"/>
    <dgm:cxn modelId="{ED7BA1EA-4D8A-4D8E-982D-682C78980011}" type="presParOf" srcId="{5311760F-15EF-4AD9-BBC7-DF6E2C8465A6}" destId="{3569BD6A-3A3F-417C-90EC-C9515CEA281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767C8-D090-4009-9104-1379B7FD76FC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64A8D119-E25A-4574-80D3-8EECD69E7108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首次兴趣派组织超过百人、领导云集、经费过万的大型兴趣派活动</a:t>
          </a:r>
        </a:p>
      </dgm:t>
    </dgm:pt>
    <dgm:pt modelId="{FB393A9D-9B58-484C-B183-73B1BC52B5D1}" type="parTrans" cxnId="{4AC01478-765B-42C8-A194-F13EA9719D70}">
      <dgm:prSet/>
      <dgm:spPr/>
      <dgm:t>
        <a:bodyPr/>
        <a:lstStyle/>
        <a:p>
          <a:endParaRPr lang="zh-CN" altLang="en-US"/>
        </a:p>
      </dgm:t>
    </dgm:pt>
    <dgm:pt modelId="{2A95456B-C0F2-4BA5-B530-96D89839565E}" type="sibTrans" cxnId="{4AC01478-765B-42C8-A194-F13EA9719D70}">
      <dgm:prSet/>
      <dgm:spPr/>
      <dgm:t>
        <a:bodyPr/>
        <a:lstStyle/>
        <a:p>
          <a:endParaRPr lang="zh-CN" altLang="en-US"/>
        </a:p>
      </dgm:t>
    </dgm:pt>
    <dgm:pt modelId="{493290F9-84B7-4BA9-98EE-DF85D161B75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首次技术人员进行数学结合生活和源码分析的分享会</a:t>
          </a:r>
        </a:p>
      </dgm:t>
    </dgm:pt>
    <dgm:pt modelId="{07DD18C0-E99D-4F47-84A9-2B34F562ACD6}" type="parTrans" cxnId="{52D92BDD-777B-4861-99EA-F266F70952BE}">
      <dgm:prSet/>
      <dgm:spPr/>
      <dgm:t>
        <a:bodyPr/>
        <a:lstStyle/>
        <a:p>
          <a:endParaRPr lang="zh-CN" altLang="en-US"/>
        </a:p>
      </dgm:t>
    </dgm:pt>
    <dgm:pt modelId="{14B4B699-AA9E-4852-A51A-BAF8D53781AC}" type="sibTrans" cxnId="{52D92BDD-777B-4861-99EA-F266F70952BE}">
      <dgm:prSet/>
      <dgm:spPr/>
      <dgm:t>
        <a:bodyPr/>
        <a:lstStyle/>
        <a:p>
          <a:endParaRPr lang="zh-CN" altLang="en-US"/>
        </a:p>
      </dgm:t>
    </dgm:pt>
    <dgm:pt modelId="{01F4E7F0-4925-482E-8DBF-763DD350C048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跨境基础平台部分享派首批组委会成员</a:t>
          </a:r>
        </a:p>
      </dgm:t>
    </dgm:pt>
    <dgm:pt modelId="{78AD76BC-865D-4625-8C9E-4AB4F60C46EA}" type="parTrans" cxnId="{50B4D00C-D26A-48BF-8990-D63805FAE880}">
      <dgm:prSet/>
      <dgm:spPr/>
      <dgm:t>
        <a:bodyPr/>
        <a:lstStyle/>
        <a:p>
          <a:endParaRPr lang="zh-CN" altLang="en-US"/>
        </a:p>
      </dgm:t>
    </dgm:pt>
    <dgm:pt modelId="{D90A00FB-30C7-4EC1-95C3-59857BB624EC}" type="sibTrans" cxnId="{50B4D00C-D26A-48BF-8990-D63805FAE880}">
      <dgm:prSet/>
      <dgm:spPr/>
      <dgm:t>
        <a:bodyPr/>
        <a:lstStyle/>
        <a:p>
          <a:endParaRPr lang="zh-CN" altLang="en-US"/>
        </a:p>
      </dgm:t>
    </dgm:pt>
    <dgm:pt modelId="{E899B6BC-F1BE-4A71-8266-61ACE63BF82D}" type="pres">
      <dgm:prSet presAssocID="{A4B767C8-D090-4009-9104-1379B7FD76FC}" presName="Name0" presStyleCnt="0">
        <dgm:presLayoutVars>
          <dgm:dir/>
          <dgm:resizeHandles val="exact"/>
        </dgm:presLayoutVars>
      </dgm:prSet>
      <dgm:spPr/>
    </dgm:pt>
    <dgm:pt modelId="{2659DA0F-A1BD-457E-93DC-30F9D5610B48}" type="pres">
      <dgm:prSet presAssocID="{A4B767C8-D090-4009-9104-1379B7FD76FC}" presName="bkgdShp" presStyleLbl="alignAccFollowNode1" presStyleIdx="0" presStyleCnt="1" custLinFactNeighborY="-735"/>
      <dgm:spPr/>
    </dgm:pt>
    <dgm:pt modelId="{3B0CA758-91A1-47C4-9581-A3458EB14B1B}" type="pres">
      <dgm:prSet presAssocID="{A4B767C8-D090-4009-9104-1379B7FD76FC}" presName="linComp" presStyleCnt="0"/>
      <dgm:spPr/>
    </dgm:pt>
    <dgm:pt modelId="{E375DED4-6C5A-4079-8643-F1A17D563ED1}" type="pres">
      <dgm:prSet presAssocID="{64A8D119-E25A-4574-80D3-8EECD69E7108}" presName="compNode" presStyleCnt="0"/>
      <dgm:spPr/>
    </dgm:pt>
    <dgm:pt modelId="{918767CC-ADE9-45E3-8207-162F52BF347B}" type="pres">
      <dgm:prSet presAssocID="{64A8D119-E25A-4574-80D3-8EECD69E7108}" presName="node" presStyleLbl="node1" presStyleIdx="0" presStyleCnt="3">
        <dgm:presLayoutVars>
          <dgm:bulletEnabled val="1"/>
        </dgm:presLayoutVars>
      </dgm:prSet>
      <dgm:spPr/>
    </dgm:pt>
    <dgm:pt modelId="{BF225B9B-853E-4E97-AE99-5AB1EDC369B3}" type="pres">
      <dgm:prSet presAssocID="{64A8D119-E25A-4574-80D3-8EECD69E7108}" presName="invisiNode" presStyleLbl="node1" presStyleIdx="0" presStyleCnt="3"/>
      <dgm:spPr/>
    </dgm:pt>
    <dgm:pt modelId="{A9ED479D-E0D0-4E07-9624-1AF72A89D871}" type="pres">
      <dgm:prSet presAssocID="{64A8D119-E25A-4574-80D3-8EECD69E7108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6000" b="-56000"/>
          </a:stretch>
        </a:blipFill>
      </dgm:spPr>
    </dgm:pt>
    <dgm:pt modelId="{6C8B4440-1247-4B8F-9191-714ACFA9CA35}" type="pres">
      <dgm:prSet presAssocID="{2A95456B-C0F2-4BA5-B530-96D89839565E}" presName="sibTrans" presStyleLbl="sibTrans2D1" presStyleIdx="0" presStyleCnt="0"/>
      <dgm:spPr/>
    </dgm:pt>
    <dgm:pt modelId="{E872BCD6-DC3A-4257-8FB6-501C7C0BB4CE}" type="pres">
      <dgm:prSet presAssocID="{493290F9-84B7-4BA9-98EE-DF85D161B75C}" presName="compNode" presStyleCnt="0"/>
      <dgm:spPr/>
    </dgm:pt>
    <dgm:pt modelId="{6CBA3E88-F020-46BE-B458-2B5C79BBB9E2}" type="pres">
      <dgm:prSet presAssocID="{493290F9-84B7-4BA9-98EE-DF85D161B75C}" presName="node" presStyleLbl="node1" presStyleIdx="1" presStyleCnt="3">
        <dgm:presLayoutVars>
          <dgm:bulletEnabled val="1"/>
        </dgm:presLayoutVars>
      </dgm:prSet>
      <dgm:spPr/>
    </dgm:pt>
    <dgm:pt modelId="{B470ED9F-6329-424C-BE2F-449F85AF1910}" type="pres">
      <dgm:prSet presAssocID="{493290F9-84B7-4BA9-98EE-DF85D161B75C}" presName="invisiNode" presStyleLbl="node1" presStyleIdx="1" presStyleCnt="3"/>
      <dgm:spPr/>
    </dgm:pt>
    <dgm:pt modelId="{D020EB56-FAA3-43A5-9964-EFD049641874}" type="pres">
      <dgm:prSet presAssocID="{493290F9-84B7-4BA9-98EE-DF85D161B75C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E38F1A07-BB78-4517-8C36-02E37FFA2212}" type="pres">
      <dgm:prSet presAssocID="{14B4B699-AA9E-4852-A51A-BAF8D53781AC}" presName="sibTrans" presStyleLbl="sibTrans2D1" presStyleIdx="0" presStyleCnt="0"/>
      <dgm:spPr/>
    </dgm:pt>
    <dgm:pt modelId="{AB1E1470-D591-4B92-93FA-AA21BC777BD8}" type="pres">
      <dgm:prSet presAssocID="{01F4E7F0-4925-482E-8DBF-763DD350C048}" presName="compNode" presStyleCnt="0"/>
      <dgm:spPr/>
    </dgm:pt>
    <dgm:pt modelId="{86703158-FC05-4339-9EE9-594D97E929CC}" type="pres">
      <dgm:prSet presAssocID="{01F4E7F0-4925-482E-8DBF-763DD350C048}" presName="node" presStyleLbl="node1" presStyleIdx="2" presStyleCnt="3">
        <dgm:presLayoutVars>
          <dgm:bulletEnabled val="1"/>
        </dgm:presLayoutVars>
      </dgm:prSet>
      <dgm:spPr/>
    </dgm:pt>
    <dgm:pt modelId="{B4136F51-7D56-49AC-8056-04739C50048E}" type="pres">
      <dgm:prSet presAssocID="{01F4E7F0-4925-482E-8DBF-763DD350C048}" presName="invisiNode" presStyleLbl="node1" presStyleIdx="2" presStyleCnt="3"/>
      <dgm:spPr/>
    </dgm:pt>
    <dgm:pt modelId="{FC9BD696-EE19-4E5A-9779-C76E0B95BF92}" type="pres">
      <dgm:prSet presAssocID="{01F4E7F0-4925-482E-8DBF-763DD350C04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</dgm:ptLst>
  <dgm:cxnLst>
    <dgm:cxn modelId="{50B4D00C-D26A-48BF-8990-D63805FAE880}" srcId="{A4B767C8-D090-4009-9104-1379B7FD76FC}" destId="{01F4E7F0-4925-482E-8DBF-763DD350C048}" srcOrd="2" destOrd="0" parTransId="{78AD76BC-865D-4625-8C9E-4AB4F60C46EA}" sibTransId="{D90A00FB-30C7-4EC1-95C3-59857BB624EC}"/>
    <dgm:cxn modelId="{D1DAAF3C-6F6F-4EE9-B99C-63AAD19FD885}" type="presOf" srcId="{493290F9-84B7-4BA9-98EE-DF85D161B75C}" destId="{6CBA3E88-F020-46BE-B458-2B5C79BBB9E2}" srcOrd="0" destOrd="0" presId="urn:microsoft.com/office/officeart/2005/8/layout/pList2"/>
    <dgm:cxn modelId="{4AC01478-765B-42C8-A194-F13EA9719D70}" srcId="{A4B767C8-D090-4009-9104-1379B7FD76FC}" destId="{64A8D119-E25A-4574-80D3-8EECD69E7108}" srcOrd="0" destOrd="0" parTransId="{FB393A9D-9B58-484C-B183-73B1BC52B5D1}" sibTransId="{2A95456B-C0F2-4BA5-B530-96D89839565E}"/>
    <dgm:cxn modelId="{4540EE88-1E53-4C40-A6A0-40A8D907181A}" type="presOf" srcId="{2A95456B-C0F2-4BA5-B530-96D89839565E}" destId="{6C8B4440-1247-4B8F-9191-714ACFA9CA35}" srcOrd="0" destOrd="0" presId="urn:microsoft.com/office/officeart/2005/8/layout/pList2"/>
    <dgm:cxn modelId="{0C3E89B7-12F0-4481-85B2-1AD89CB336BA}" type="presOf" srcId="{14B4B699-AA9E-4852-A51A-BAF8D53781AC}" destId="{E38F1A07-BB78-4517-8C36-02E37FFA2212}" srcOrd="0" destOrd="0" presId="urn:microsoft.com/office/officeart/2005/8/layout/pList2"/>
    <dgm:cxn modelId="{AA1822C2-A024-4D03-97E2-387B8BB6FFDB}" type="presOf" srcId="{64A8D119-E25A-4574-80D3-8EECD69E7108}" destId="{918767CC-ADE9-45E3-8207-162F52BF347B}" srcOrd="0" destOrd="0" presId="urn:microsoft.com/office/officeart/2005/8/layout/pList2"/>
    <dgm:cxn modelId="{C9A61DC7-C2DD-4710-B6E8-0C8FA2DBE5FD}" type="presOf" srcId="{01F4E7F0-4925-482E-8DBF-763DD350C048}" destId="{86703158-FC05-4339-9EE9-594D97E929CC}" srcOrd="0" destOrd="0" presId="urn:microsoft.com/office/officeart/2005/8/layout/pList2"/>
    <dgm:cxn modelId="{46CDE4D9-4F5B-4758-B633-042BBA0D9165}" type="presOf" srcId="{A4B767C8-D090-4009-9104-1379B7FD76FC}" destId="{E899B6BC-F1BE-4A71-8266-61ACE63BF82D}" srcOrd="0" destOrd="0" presId="urn:microsoft.com/office/officeart/2005/8/layout/pList2"/>
    <dgm:cxn modelId="{52D92BDD-777B-4861-99EA-F266F70952BE}" srcId="{A4B767C8-D090-4009-9104-1379B7FD76FC}" destId="{493290F9-84B7-4BA9-98EE-DF85D161B75C}" srcOrd="1" destOrd="0" parTransId="{07DD18C0-E99D-4F47-84A9-2B34F562ACD6}" sibTransId="{14B4B699-AA9E-4852-A51A-BAF8D53781AC}"/>
    <dgm:cxn modelId="{D27E067C-4248-488F-ABD1-25006045CC7A}" type="presParOf" srcId="{E899B6BC-F1BE-4A71-8266-61ACE63BF82D}" destId="{2659DA0F-A1BD-457E-93DC-30F9D5610B48}" srcOrd="0" destOrd="0" presId="urn:microsoft.com/office/officeart/2005/8/layout/pList2"/>
    <dgm:cxn modelId="{2EF81FA5-BD64-49FA-A5C1-0755C77AB28E}" type="presParOf" srcId="{E899B6BC-F1BE-4A71-8266-61ACE63BF82D}" destId="{3B0CA758-91A1-47C4-9581-A3458EB14B1B}" srcOrd="1" destOrd="0" presId="urn:microsoft.com/office/officeart/2005/8/layout/pList2"/>
    <dgm:cxn modelId="{1306AA26-ACD9-41CC-B24C-B58C96C29BE7}" type="presParOf" srcId="{3B0CA758-91A1-47C4-9581-A3458EB14B1B}" destId="{E375DED4-6C5A-4079-8643-F1A17D563ED1}" srcOrd="0" destOrd="0" presId="urn:microsoft.com/office/officeart/2005/8/layout/pList2"/>
    <dgm:cxn modelId="{17658340-ED32-41D0-A9A4-90807536A2DB}" type="presParOf" srcId="{E375DED4-6C5A-4079-8643-F1A17D563ED1}" destId="{918767CC-ADE9-45E3-8207-162F52BF347B}" srcOrd="0" destOrd="0" presId="urn:microsoft.com/office/officeart/2005/8/layout/pList2"/>
    <dgm:cxn modelId="{1AAAE1C4-C2B1-4999-9058-43E96AF37EE5}" type="presParOf" srcId="{E375DED4-6C5A-4079-8643-F1A17D563ED1}" destId="{BF225B9B-853E-4E97-AE99-5AB1EDC369B3}" srcOrd="1" destOrd="0" presId="urn:microsoft.com/office/officeart/2005/8/layout/pList2"/>
    <dgm:cxn modelId="{87078530-4665-4F8A-8415-B587B00C371D}" type="presParOf" srcId="{E375DED4-6C5A-4079-8643-F1A17D563ED1}" destId="{A9ED479D-E0D0-4E07-9624-1AF72A89D871}" srcOrd="2" destOrd="0" presId="urn:microsoft.com/office/officeart/2005/8/layout/pList2"/>
    <dgm:cxn modelId="{ACD7FC84-CDD3-4036-84D9-E0DD03E5564F}" type="presParOf" srcId="{3B0CA758-91A1-47C4-9581-A3458EB14B1B}" destId="{6C8B4440-1247-4B8F-9191-714ACFA9CA35}" srcOrd="1" destOrd="0" presId="urn:microsoft.com/office/officeart/2005/8/layout/pList2"/>
    <dgm:cxn modelId="{D6203BB1-A928-48F2-90F2-AAAED860A6A0}" type="presParOf" srcId="{3B0CA758-91A1-47C4-9581-A3458EB14B1B}" destId="{E872BCD6-DC3A-4257-8FB6-501C7C0BB4CE}" srcOrd="2" destOrd="0" presId="urn:microsoft.com/office/officeart/2005/8/layout/pList2"/>
    <dgm:cxn modelId="{FE86B778-C1A5-4311-90D9-5CCB11CB4D0D}" type="presParOf" srcId="{E872BCD6-DC3A-4257-8FB6-501C7C0BB4CE}" destId="{6CBA3E88-F020-46BE-B458-2B5C79BBB9E2}" srcOrd="0" destOrd="0" presId="urn:microsoft.com/office/officeart/2005/8/layout/pList2"/>
    <dgm:cxn modelId="{CF9DDDD2-70F4-482D-93A6-9FF7E091DF2D}" type="presParOf" srcId="{E872BCD6-DC3A-4257-8FB6-501C7C0BB4CE}" destId="{B470ED9F-6329-424C-BE2F-449F85AF1910}" srcOrd="1" destOrd="0" presId="urn:microsoft.com/office/officeart/2005/8/layout/pList2"/>
    <dgm:cxn modelId="{4FE11CB7-F5C0-4D03-B2A2-0F63AAD471A0}" type="presParOf" srcId="{E872BCD6-DC3A-4257-8FB6-501C7C0BB4CE}" destId="{D020EB56-FAA3-43A5-9964-EFD049641874}" srcOrd="2" destOrd="0" presId="urn:microsoft.com/office/officeart/2005/8/layout/pList2"/>
    <dgm:cxn modelId="{5BC4E212-8B70-42D6-B988-BCBE03FA2663}" type="presParOf" srcId="{3B0CA758-91A1-47C4-9581-A3458EB14B1B}" destId="{E38F1A07-BB78-4517-8C36-02E37FFA2212}" srcOrd="3" destOrd="0" presId="urn:microsoft.com/office/officeart/2005/8/layout/pList2"/>
    <dgm:cxn modelId="{258888ED-743C-48CC-A99C-C723B7D92535}" type="presParOf" srcId="{3B0CA758-91A1-47C4-9581-A3458EB14B1B}" destId="{AB1E1470-D591-4B92-93FA-AA21BC777BD8}" srcOrd="4" destOrd="0" presId="urn:microsoft.com/office/officeart/2005/8/layout/pList2"/>
    <dgm:cxn modelId="{4A9C619F-03BC-4114-A01E-6C5B453CF8E4}" type="presParOf" srcId="{AB1E1470-D591-4B92-93FA-AA21BC777BD8}" destId="{86703158-FC05-4339-9EE9-594D97E929CC}" srcOrd="0" destOrd="0" presId="urn:microsoft.com/office/officeart/2005/8/layout/pList2"/>
    <dgm:cxn modelId="{56888876-F16C-47B0-A379-B6BF4893574F}" type="presParOf" srcId="{AB1E1470-D591-4B92-93FA-AA21BC777BD8}" destId="{B4136F51-7D56-49AC-8056-04739C50048E}" srcOrd="1" destOrd="0" presId="urn:microsoft.com/office/officeart/2005/8/layout/pList2"/>
    <dgm:cxn modelId="{CEF1C5B5-D3D6-4FA6-B602-355CD91DCBCE}" type="presParOf" srcId="{AB1E1470-D591-4B92-93FA-AA21BC777BD8}" destId="{FC9BD696-EE19-4E5A-9779-C76E0B95BF9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9270E-2D1B-41BC-B2A5-305C100318F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F5AC79-A821-426F-AADD-7C9526F06F31}">
      <dgm:prSet phldrT="[文本]"/>
      <dgm:spPr/>
      <dgm:t>
        <a:bodyPr/>
        <a:lstStyle/>
        <a:p>
          <a:r>
            <a:rPr lang="zh-CN" altLang="en-US" dirty="0"/>
            <a:t>统一</a:t>
          </a:r>
          <a:r>
            <a:rPr lang="en-US" altLang="zh-CN" dirty="0"/>
            <a:t>CRM</a:t>
          </a:r>
          <a:r>
            <a:rPr lang="zh-CN" altLang="en-US" dirty="0"/>
            <a:t>应用</a:t>
          </a:r>
        </a:p>
      </dgm:t>
    </dgm:pt>
    <dgm:pt modelId="{9127AB16-C17D-4546-B309-060ABB938DA7}" type="parTrans" cxnId="{C52CEC42-414B-4E41-9571-963909701824}">
      <dgm:prSet/>
      <dgm:spPr/>
      <dgm:t>
        <a:bodyPr/>
        <a:lstStyle/>
        <a:p>
          <a:endParaRPr lang="zh-CN" altLang="en-US"/>
        </a:p>
      </dgm:t>
    </dgm:pt>
    <dgm:pt modelId="{807891FE-65FA-49BB-A5BF-596ECE7BAE6F}" type="sibTrans" cxnId="{C52CEC42-414B-4E41-9571-963909701824}">
      <dgm:prSet/>
      <dgm:spPr/>
      <dgm:t>
        <a:bodyPr/>
        <a:lstStyle/>
        <a:p>
          <a:endParaRPr lang="zh-CN" altLang="en-US"/>
        </a:p>
      </dgm:t>
    </dgm:pt>
    <dgm:pt modelId="{75688AA1-B215-4D91-ADB6-88C907BA8A46}">
      <dgm:prSet phldrT="[文本]"/>
      <dgm:spPr/>
      <dgm:t>
        <a:bodyPr/>
        <a:lstStyle/>
        <a:p>
          <a:r>
            <a:rPr lang="zh-CN" altLang="en-US" dirty="0"/>
            <a:t>不局限于</a:t>
          </a:r>
          <a:r>
            <a:rPr lang="en-US" altLang="zh-CN" dirty="0"/>
            <a:t>B2C</a:t>
          </a:r>
          <a:r>
            <a:rPr lang="zh-CN" altLang="en-US" dirty="0"/>
            <a:t>或者</a:t>
          </a:r>
          <a:r>
            <a:rPr lang="en-US" altLang="zh-CN" dirty="0"/>
            <a:t>B2B</a:t>
          </a:r>
          <a:r>
            <a:rPr lang="zh-CN" altLang="en-US" dirty="0"/>
            <a:t>，真正体现出</a:t>
          </a:r>
          <a:r>
            <a:rPr lang="en-US" altLang="zh-CN" dirty="0"/>
            <a:t>CRM</a:t>
          </a:r>
          <a:r>
            <a:rPr lang="zh-CN" altLang="en-US" dirty="0"/>
            <a:t>的价值</a:t>
          </a:r>
        </a:p>
      </dgm:t>
    </dgm:pt>
    <dgm:pt modelId="{B7C009BF-5247-4E34-9415-590553ADE0F3}" type="parTrans" cxnId="{A6BA20F4-D416-44DD-B8B4-FC8800277090}">
      <dgm:prSet/>
      <dgm:spPr/>
      <dgm:t>
        <a:bodyPr/>
        <a:lstStyle/>
        <a:p>
          <a:endParaRPr lang="zh-CN" altLang="en-US"/>
        </a:p>
      </dgm:t>
    </dgm:pt>
    <dgm:pt modelId="{6280F85D-529A-4DD6-8FA1-F3848E8DF663}" type="sibTrans" cxnId="{A6BA20F4-D416-44DD-B8B4-FC8800277090}">
      <dgm:prSet/>
      <dgm:spPr/>
      <dgm:t>
        <a:bodyPr/>
        <a:lstStyle/>
        <a:p>
          <a:endParaRPr lang="zh-CN" altLang="en-US"/>
        </a:p>
      </dgm:t>
    </dgm:pt>
    <dgm:pt modelId="{DA859B32-BA71-4F65-A8B1-BE958DC212CD}">
      <dgm:prSet phldrT="[文本]"/>
      <dgm:spPr/>
      <dgm:t>
        <a:bodyPr/>
        <a:lstStyle/>
        <a:p>
          <a:r>
            <a:rPr lang="zh-CN" altLang="en-US" dirty="0"/>
            <a:t>统一积分系统</a:t>
          </a:r>
        </a:p>
      </dgm:t>
    </dgm:pt>
    <dgm:pt modelId="{BC18F9E5-49C1-431C-BF0A-3D13BD3D1588}" type="parTrans" cxnId="{68BEAE08-D77A-4D55-B26D-BF2E74BB9EC4}">
      <dgm:prSet/>
      <dgm:spPr/>
      <dgm:t>
        <a:bodyPr/>
        <a:lstStyle/>
        <a:p>
          <a:endParaRPr lang="zh-CN" altLang="en-US"/>
        </a:p>
      </dgm:t>
    </dgm:pt>
    <dgm:pt modelId="{714825B1-63A4-4817-8E5F-05150FE97007}" type="sibTrans" cxnId="{68BEAE08-D77A-4D55-B26D-BF2E74BB9EC4}">
      <dgm:prSet/>
      <dgm:spPr/>
      <dgm:t>
        <a:bodyPr/>
        <a:lstStyle/>
        <a:p>
          <a:endParaRPr lang="zh-CN" altLang="en-US"/>
        </a:p>
      </dgm:t>
    </dgm:pt>
    <dgm:pt modelId="{BC7ABF78-6C8D-4940-AFCF-F0B1C6448E69}">
      <dgm:prSet phldrT="[文本]"/>
      <dgm:spPr/>
      <dgm:t>
        <a:bodyPr/>
        <a:lstStyle/>
        <a:p>
          <a:r>
            <a:rPr lang="zh-CN" altLang="en-US" dirty="0"/>
            <a:t>代码重构</a:t>
          </a:r>
        </a:p>
      </dgm:t>
    </dgm:pt>
    <dgm:pt modelId="{989537DC-BA15-4ED5-9590-526821C533A0}" type="parTrans" cxnId="{A29B0C35-86B9-4668-8178-98D11106B172}">
      <dgm:prSet/>
      <dgm:spPr/>
      <dgm:t>
        <a:bodyPr/>
        <a:lstStyle/>
        <a:p>
          <a:endParaRPr lang="zh-CN" altLang="en-US"/>
        </a:p>
      </dgm:t>
    </dgm:pt>
    <dgm:pt modelId="{3C235313-259A-4A60-8684-948BE852CC57}" type="sibTrans" cxnId="{A29B0C35-86B9-4668-8178-98D11106B172}">
      <dgm:prSet/>
      <dgm:spPr/>
      <dgm:t>
        <a:bodyPr/>
        <a:lstStyle/>
        <a:p>
          <a:endParaRPr lang="zh-CN" altLang="en-US"/>
        </a:p>
      </dgm:t>
    </dgm:pt>
    <dgm:pt modelId="{4A9FEAC3-DA9C-4E4F-A248-F4C0E126B4B0}">
      <dgm:prSet phldrT="[文本]"/>
      <dgm:spPr/>
      <dgm:t>
        <a:bodyPr/>
        <a:lstStyle/>
        <a:p>
          <a:r>
            <a:rPr lang="en-US" altLang="zh-CN" dirty="0"/>
            <a:t>Keep Learning</a:t>
          </a:r>
          <a:endParaRPr lang="zh-CN" altLang="en-US" dirty="0"/>
        </a:p>
      </dgm:t>
    </dgm:pt>
    <dgm:pt modelId="{2EA564EA-32A0-4376-8B18-017C721DB9A8}" type="parTrans" cxnId="{4D36719F-719C-4A79-AE36-D221E7278CA7}">
      <dgm:prSet/>
      <dgm:spPr/>
      <dgm:t>
        <a:bodyPr/>
        <a:lstStyle/>
        <a:p>
          <a:endParaRPr lang="zh-CN" altLang="en-US"/>
        </a:p>
      </dgm:t>
    </dgm:pt>
    <dgm:pt modelId="{920FC6AE-42AA-4AC2-8924-859AE655391C}" type="sibTrans" cxnId="{4D36719F-719C-4A79-AE36-D221E7278CA7}">
      <dgm:prSet/>
      <dgm:spPr/>
      <dgm:t>
        <a:bodyPr/>
        <a:lstStyle/>
        <a:p>
          <a:endParaRPr lang="zh-CN" altLang="en-US"/>
        </a:p>
      </dgm:t>
    </dgm:pt>
    <dgm:pt modelId="{FD12D56E-8982-46C1-83A9-CD4E2BD1FA75}">
      <dgm:prSet phldrT="[文本]"/>
      <dgm:spPr/>
      <dgm:t>
        <a:bodyPr/>
        <a:lstStyle/>
        <a:p>
          <a:r>
            <a:rPr lang="zh-CN" altLang="en-US" dirty="0"/>
            <a:t>垃圾回收</a:t>
          </a:r>
        </a:p>
      </dgm:t>
    </dgm:pt>
    <dgm:pt modelId="{95272188-E8DE-47A1-A40C-8612504D22E3}" type="parTrans" cxnId="{744398A2-076C-4DEB-8971-ADEAEA8C3AA5}">
      <dgm:prSet/>
      <dgm:spPr/>
      <dgm:t>
        <a:bodyPr/>
        <a:lstStyle/>
        <a:p>
          <a:endParaRPr lang="zh-CN" altLang="en-US"/>
        </a:p>
      </dgm:t>
    </dgm:pt>
    <dgm:pt modelId="{51DA2A91-B903-4561-B9EC-C71F5036DB3D}" type="sibTrans" cxnId="{744398A2-076C-4DEB-8971-ADEAEA8C3AA5}">
      <dgm:prSet/>
      <dgm:spPr/>
      <dgm:t>
        <a:bodyPr/>
        <a:lstStyle/>
        <a:p>
          <a:endParaRPr lang="zh-CN" altLang="en-US"/>
        </a:p>
      </dgm:t>
    </dgm:pt>
    <dgm:pt modelId="{286A673D-64E7-49C1-AA4F-104143D2027D}">
      <dgm:prSet phldrT="[文本]"/>
      <dgm:spPr/>
      <dgm:t>
        <a:bodyPr/>
        <a:lstStyle/>
        <a:p>
          <a:r>
            <a:rPr lang="zh-CN" altLang="en-US" dirty="0"/>
            <a:t>通过积分系统能够增加用户粘合度</a:t>
          </a:r>
        </a:p>
      </dgm:t>
    </dgm:pt>
    <dgm:pt modelId="{41A6E857-01E7-4280-8E9D-85092DADD0BA}" type="parTrans" cxnId="{DF50F5C6-3AE5-43F1-B9A8-7B78EC55EBB7}">
      <dgm:prSet/>
      <dgm:spPr/>
      <dgm:t>
        <a:bodyPr/>
        <a:lstStyle/>
        <a:p>
          <a:endParaRPr lang="zh-CN" altLang="en-US"/>
        </a:p>
      </dgm:t>
    </dgm:pt>
    <dgm:pt modelId="{903D1FF8-19AF-4679-ACDF-23C9618E9951}" type="sibTrans" cxnId="{DF50F5C6-3AE5-43F1-B9A8-7B78EC55EBB7}">
      <dgm:prSet/>
      <dgm:spPr/>
      <dgm:t>
        <a:bodyPr/>
        <a:lstStyle/>
        <a:p>
          <a:endParaRPr lang="zh-CN" altLang="en-US"/>
        </a:p>
      </dgm:t>
    </dgm:pt>
    <dgm:pt modelId="{9E9B27D6-19DD-497B-BA9F-EA8B1C4356FA}">
      <dgm:prSet phldrT="[文本]"/>
      <dgm:spPr/>
      <dgm:t>
        <a:bodyPr/>
        <a:lstStyle/>
        <a:p>
          <a:r>
            <a:rPr lang="zh-CN" altLang="en-US" dirty="0"/>
            <a:t>设计模式</a:t>
          </a:r>
        </a:p>
      </dgm:t>
    </dgm:pt>
    <dgm:pt modelId="{E880B73E-B379-4927-AEF5-604450891ACB}" type="parTrans" cxnId="{845EAF4B-8E7C-4383-BA9A-B9802660738A}">
      <dgm:prSet/>
      <dgm:spPr/>
      <dgm:t>
        <a:bodyPr/>
        <a:lstStyle/>
        <a:p>
          <a:endParaRPr lang="zh-CN" altLang="en-US"/>
        </a:p>
      </dgm:t>
    </dgm:pt>
    <dgm:pt modelId="{A2E9BC74-4DC4-4898-8C44-D568BF89BEB8}" type="sibTrans" cxnId="{845EAF4B-8E7C-4383-BA9A-B9802660738A}">
      <dgm:prSet/>
      <dgm:spPr/>
      <dgm:t>
        <a:bodyPr/>
        <a:lstStyle/>
        <a:p>
          <a:endParaRPr lang="zh-CN" altLang="en-US"/>
        </a:p>
      </dgm:t>
    </dgm:pt>
    <dgm:pt modelId="{0AF4CC27-D9BE-4015-A922-E5351860823C}">
      <dgm:prSet phldrT="[文本]"/>
      <dgm:spPr/>
      <dgm:t>
        <a:bodyPr/>
        <a:lstStyle/>
        <a:p>
          <a:r>
            <a:rPr lang="zh-CN" altLang="en-US" dirty="0"/>
            <a:t>业务前瞻性能力</a:t>
          </a:r>
        </a:p>
      </dgm:t>
    </dgm:pt>
    <dgm:pt modelId="{0281A67C-02A3-4A19-96CF-080B06140727}" type="parTrans" cxnId="{FB060A57-D230-4F30-B82A-051E62731834}">
      <dgm:prSet/>
      <dgm:spPr/>
      <dgm:t>
        <a:bodyPr/>
        <a:lstStyle/>
        <a:p>
          <a:endParaRPr lang="zh-CN" altLang="en-US"/>
        </a:p>
      </dgm:t>
    </dgm:pt>
    <dgm:pt modelId="{07306E95-7471-4140-BE2F-AA0EE5C83335}" type="sibTrans" cxnId="{FB060A57-D230-4F30-B82A-051E62731834}">
      <dgm:prSet/>
      <dgm:spPr/>
      <dgm:t>
        <a:bodyPr/>
        <a:lstStyle/>
        <a:p>
          <a:endParaRPr lang="zh-CN" altLang="en-US"/>
        </a:p>
      </dgm:t>
    </dgm:pt>
    <dgm:pt modelId="{5942A1B7-8A90-4858-9B90-05CE490D2CE5}" type="pres">
      <dgm:prSet presAssocID="{EC49270E-2D1B-41BC-B2A5-305C100318FC}" presName="linearFlow" presStyleCnt="0">
        <dgm:presLayoutVars>
          <dgm:dir/>
          <dgm:animLvl val="lvl"/>
          <dgm:resizeHandles val="exact"/>
        </dgm:presLayoutVars>
      </dgm:prSet>
      <dgm:spPr/>
    </dgm:pt>
    <dgm:pt modelId="{FBEF15D3-D354-4987-83D9-CDFEF3753E70}" type="pres">
      <dgm:prSet presAssocID="{9EF5AC79-A821-426F-AADD-7C9526F06F31}" presName="composite" presStyleCnt="0"/>
      <dgm:spPr/>
    </dgm:pt>
    <dgm:pt modelId="{39773FCB-E3D5-43B1-AC98-AF702808CAE8}" type="pres">
      <dgm:prSet presAssocID="{9EF5AC79-A821-426F-AADD-7C9526F06F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B56C10-CAB2-4642-95B8-E64AAA4BD7B0}" type="pres">
      <dgm:prSet presAssocID="{9EF5AC79-A821-426F-AADD-7C9526F06F31}" presName="parSh" presStyleLbl="node1" presStyleIdx="0" presStyleCnt="3"/>
      <dgm:spPr/>
    </dgm:pt>
    <dgm:pt modelId="{3B11A79C-5283-49E0-A5D7-2BA90BB95712}" type="pres">
      <dgm:prSet presAssocID="{9EF5AC79-A821-426F-AADD-7C9526F06F31}" presName="desTx" presStyleLbl="fgAcc1" presStyleIdx="0" presStyleCnt="3">
        <dgm:presLayoutVars>
          <dgm:bulletEnabled val="1"/>
        </dgm:presLayoutVars>
      </dgm:prSet>
      <dgm:spPr/>
    </dgm:pt>
    <dgm:pt modelId="{1D42BAD6-2EE7-4911-AF7D-4EEB05491205}" type="pres">
      <dgm:prSet presAssocID="{807891FE-65FA-49BB-A5BF-596ECE7BAE6F}" presName="sibTrans" presStyleLbl="sibTrans2D1" presStyleIdx="0" presStyleCnt="2"/>
      <dgm:spPr/>
    </dgm:pt>
    <dgm:pt modelId="{0DAD15F7-827A-4A19-A1ED-7EEA99EAD4C0}" type="pres">
      <dgm:prSet presAssocID="{807891FE-65FA-49BB-A5BF-596ECE7BAE6F}" presName="connTx" presStyleLbl="sibTrans2D1" presStyleIdx="0" presStyleCnt="2"/>
      <dgm:spPr/>
    </dgm:pt>
    <dgm:pt modelId="{CB7B1CDD-BA40-4344-831B-40BC9FDE094F}" type="pres">
      <dgm:prSet presAssocID="{DA859B32-BA71-4F65-A8B1-BE958DC212CD}" presName="composite" presStyleCnt="0"/>
      <dgm:spPr/>
    </dgm:pt>
    <dgm:pt modelId="{E9DE8EF6-785D-471E-AAF0-3FA1D3670996}" type="pres">
      <dgm:prSet presAssocID="{DA859B32-BA71-4F65-A8B1-BE958DC212C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19B04D-F455-484E-B5CF-5D2B2B0F7AF0}" type="pres">
      <dgm:prSet presAssocID="{DA859B32-BA71-4F65-A8B1-BE958DC212CD}" presName="parSh" presStyleLbl="node1" presStyleIdx="1" presStyleCnt="3"/>
      <dgm:spPr/>
    </dgm:pt>
    <dgm:pt modelId="{05DD17BE-4138-4C1B-BCA1-FFE6A9FB6ADD}" type="pres">
      <dgm:prSet presAssocID="{DA859B32-BA71-4F65-A8B1-BE958DC212CD}" presName="desTx" presStyleLbl="fgAcc1" presStyleIdx="1" presStyleCnt="3">
        <dgm:presLayoutVars>
          <dgm:bulletEnabled val="1"/>
        </dgm:presLayoutVars>
      </dgm:prSet>
      <dgm:spPr/>
    </dgm:pt>
    <dgm:pt modelId="{C0E3858A-BC4A-4E61-9B30-663A0D9F3367}" type="pres">
      <dgm:prSet presAssocID="{714825B1-63A4-4817-8E5F-05150FE97007}" presName="sibTrans" presStyleLbl="sibTrans2D1" presStyleIdx="1" presStyleCnt="2"/>
      <dgm:spPr/>
    </dgm:pt>
    <dgm:pt modelId="{FCBF1C1C-8EC0-4A74-86EC-1A7E0A8D7994}" type="pres">
      <dgm:prSet presAssocID="{714825B1-63A4-4817-8E5F-05150FE97007}" presName="connTx" presStyleLbl="sibTrans2D1" presStyleIdx="1" presStyleCnt="2"/>
      <dgm:spPr/>
    </dgm:pt>
    <dgm:pt modelId="{B50A276C-A84F-441D-A362-D3D4B2A40252}" type="pres">
      <dgm:prSet presAssocID="{4A9FEAC3-DA9C-4E4F-A248-F4C0E126B4B0}" presName="composite" presStyleCnt="0"/>
      <dgm:spPr/>
    </dgm:pt>
    <dgm:pt modelId="{3FC879C5-8892-42AD-A2DC-C8691539EE28}" type="pres">
      <dgm:prSet presAssocID="{4A9FEAC3-DA9C-4E4F-A248-F4C0E126B4B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E3AC17-6BA1-405A-A75C-58EFF4EBA0EA}" type="pres">
      <dgm:prSet presAssocID="{4A9FEAC3-DA9C-4E4F-A248-F4C0E126B4B0}" presName="parSh" presStyleLbl="node1" presStyleIdx="2" presStyleCnt="3"/>
      <dgm:spPr/>
    </dgm:pt>
    <dgm:pt modelId="{CD387DEC-1DD5-48DE-839B-86FA15A38CDD}" type="pres">
      <dgm:prSet presAssocID="{4A9FEAC3-DA9C-4E4F-A248-F4C0E126B4B0}" presName="desTx" presStyleLbl="fgAcc1" presStyleIdx="2" presStyleCnt="3" custScaleX="110113">
        <dgm:presLayoutVars>
          <dgm:bulletEnabled val="1"/>
        </dgm:presLayoutVars>
      </dgm:prSet>
      <dgm:spPr/>
    </dgm:pt>
  </dgm:ptLst>
  <dgm:cxnLst>
    <dgm:cxn modelId="{68BEAE08-D77A-4D55-B26D-BF2E74BB9EC4}" srcId="{EC49270E-2D1B-41BC-B2A5-305C100318FC}" destId="{DA859B32-BA71-4F65-A8B1-BE958DC212CD}" srcOrd="1" destOrd="0" parTransId="{BC18F9E5-49C1-431C-BF0A-3D13BD3D1588}" sibTransId="{714825B1-63A4-4817-8E5F-05150FE97007}"/>
    <dgm:cxn modelId="{CBF4BD0B-DB76-4A3D-BD9A-5F6431EEF2EE}" type="presOf" srcId="{714825B1-63A4-4817-8E5F-05150FE97007}" destId="{C0E3858A-BC4A-4E61-9B30-663A0D9F3367}" srcOrd="0" destOrd="0" presId="urn:microsoft.com/office/officeart/2005/8/layout/process3"/>
    <dgm:cxn modelId="{D5D88021-4D7D-4AE8-A402-42648571EBD3}" type="presOf" srcId="{4A9FEAC3-DA9C-4E4F-A248-F4C0E126B4B0}" destId="{99E3AC17-6BA1-405A-A75C-58EFF4EBA0EA}" srcOrd="1" destOrd="0" presId="urn:microsoft.com/office/officeart/2005/8/layout/process3"/>
    <dgm:cxn modelId="{56B95B32-CEEF-48CB-8402-1503C45696EC}" type="presOf" srcId="{9EF5AC79-A821-426F-AADD-7C9526F06F31}" destId="{B7B56C10-CAB2-4642-95B8-E64AAA4BD7B0}" srcOrd="1" destOrd="0" presId="urn:microsoft.com/office/officeart/2005/8/layout/process3"/>
    <dgm:cxn modelId="{F6D56134-25AB-47AD-9759-C8C2FE911833}" type="presOf" srcId="{DA859B32-BA71-4F65-A8B1-BE958DC212CD}" destId="{4B19B04D-F455-484E-B5CF-5D2B2B0F7AF0}" srcOrd="1" destOrd="0" presId="urn:microsoft.com/office/officeart/2005/8/layout/process3"/>
    <dgm:cxn modelId="{A29B0C35-86B9-4668-8178-98D11106B172}" srcId="{DA859B32-BA71-4F65-A8B1-BE958DC212CD}" destId="{BC7ABF78-6C8D-4940-AFCF-F0B1C6448E69}" srcOrd="0" destOrd="0" parTransId="{989537DC-BA15-4ED5-9590-526821C533A0}" sibTransId="{3C235313-259A-4A60-8684-948BE852CC57}"/>
    <dgm:cxn modelId="{41A45C42-5C85-473C-ADF4-A1D0EE4D1DDB}" type="presOf" srcId="{DA859B32-BA71-4F65-A8B1-BE958DC212CD}" destId="{E9DE8EF6-785D-471E-AAF0-3FA1D3670996}" srcOrd="0" destOrd="0" presId="urn:microsoft.com/office/officeart/2005/8/layout/process3"/>
    <dgm:cxn modelId="{C52CEC42-414B-4E41-9571-963909701824}" srcId="{EC49270E-2D1B-41BC-B2A5-305C100318FC}" destId="{9EF5AC79-A821-426F-AADD-7C9526F06F31}" srcOrd="0" destOrd="0" parTransId="{9127AB16-C17D-4546-B309-060ABB938DA7}" sibTransId="{807891FE-65FA-49BB-A5BF-596ECE7BAE6F}"/>
    <dgm:cxn modelId="{845EAF4B-8E7C-4383-BA9A-B9802660738A}" srcId="{4A9FEAC3-DA9C-4E4F-A248-F4C0E126B4B0}" destId="{9E9B27D6-19DD-497B-BA9F-EA8B1C4356FA}" srcOrd="1" destOrd="0" parTransId="{E880B73E-B379-4927-AEF5-604450891ACB}" sibTransId="{A2E9BC74-4DC4-4898-8C44-D568BF89BEB8}"/>
    <dgm:cxn modelId="{97706652-AE36-47BA-B413-D41EA3DD1C27}" type="presOf" srcId="{FD12D56E-8982-46C1-83A9-CD4E2BD1FA75}" destId="{CD387DEC-1DD5-48DE-839B-86FA15A38CDD}" srcOrd="0" destOrd="0" presId="urn:microsoft.com/office/officeart/2005/8/layout/process3"/>
    <dgm:cxn modelId="{FB060A57-D230-4F30-B82A-051E62731834}" srcId="{4A9FEAC3-DA9C-4E4F-A248-F4C0E126B4B0}" destId="{0AF4CC27-D9BE-4015-A922-E5351860823C}" srcOrd="2" destOrd="0" parTransId="{0281A67C-02A3-4A19-96CF-080B06140727}" sibTransId="{07306E95-7471-4140-BE2F-AA0EE5C83335}"/>
    <dgm:cxn modelId="{14AE0F84-65E1-4251-862F-9503B6DD5CBC}" type="presOf" srcId="{286A673D-64E7-49C1-AA4F-104143D2027D}" destId="{05DD17BE-4138-4C1B-BCA1-FFE6A9FB6ADD}" srcOrd="0" destOrd="1" presId="urn:microsoft.com/office/officeart/2005/8/layout/process3"/>
    <dgm:cxn modelId="{7C154989-D2BC-4670-A74A-AEFFE77EE1DB}" type="presOf" srcId="{4A9FEAC3-DA9C-4E4F-A248-F4C0E126B4B0}" destId="{3FC879C5-8892-42AD-A2DC-C8691539EE28}" srcOrd="0" destOrd="0" presId="urn:microsoft.com/office/officeart/2005/8/layout/process3"/>
    <dgm:cxn modelId="{D0287F8F-C017-4C23-B12B-4FDC27959E8B}" type="presOf" srcId="{BC7ABF78-6C8D-4940-AFCF-F0B1C6448E69}" destId="{05DD17BE-4138-4C1B-BCA1-FFE6A9FB6ADD}" srcOrd="0" destOrd="0" presId="urn:microsoft.com/office/officeart/2005/8/layout/process3"/>
    <dgm:cxn modelId="{AE87C398-5511-404A-BD30-945A02BA7081}" type="presOf" srcId="{0AF4CC27-D9BE-4015-A922-E5351860823C}" destId="{CD387DEC-1DD5-48DE-839B-86FA15A38CDD}" srcOrd="0" destOrd="2" presId="urn:microsoft.com/office/officeart/2005/8/layout/process3"/>
    <dgm:cxn modelId="{4D36719F-719C-4A79-AE36-D221E7278CA7}" srcId="{EC49270E-2D1B-41BC-B2A5-305C100318FC}" destId="{4A9FEAC3-DA9C-4E4F-A248-F4C0E126B4B0}" srcOrd="2" destOrd="0" parTransId="{2EA564EA-32A0-4376-8B18-017C721DB9A8}" sibTransId="{920FC6AE-42AA-4AC2-8924-859AE655391C}"/>
    <dgm:cxn modelId="{724422A1-2B24-423E-A287-A09828E4153E}" type="presOf" srcId="{EC49270E-2D1B-41BC-B2A5-305C100318FC}" destId="{5942A1B7-8A90-4858-9B90-05CE490D2CE5}" srcOrd="0" destOrd="0" presId="urn:microsoft.com/office/officeart/2005/8/layout/process3"/>
    <dgm:cxn modelId="{744398A2-076C-4DEB-8971-ADEAEA8C3AA5}" srcId="{4A9FEAC3-DA9C-4E4F-A248-F4C0E126B4B0}" destId="{FD12D56E-8982-46C1-83A9-CD4E2BD1FA75}" srcOrd="0" destOrd="0" parTransId="{95272188-E8DE-47A1-A40C-8612504D22E3}" sibTransId="{51DA2A91-B903-4561-B9EC-C71F5036DB3D}"/>
    <dgm:cxn modelId="{55927FA9-69AD-4DE1-A03C-330D2A9A431C}" type="presOf" srcId="{807891FE-65FA-49BB-A5BF-596ECE7BAE6F}" destId="{0DAD15F7-827A-4A19-A1ED-7EEA99EAD4C0}" srcOrd="1" destOrd="0" presId="urn:microsoft.com/office/officeart/2005/8/layout/process3"/>
    <dgm:cxn modelId="{84F765BA-21E6-4D74-B171-D0F99E49AA43}" type="presOf" srcId="{9E9B27D6-19DD-497B-BA9F-EA8B1C4356FA}" destId="{CD387DEC-1DD5-48DE-839B-86FA15A38CDD}" srcOrd="0" destOrd="1" presId="urn:microsoft.com/office/officeart/2005/8/layout/process3"/>
    <dgm:cxn modelId="{699443C3-61E7-446B-AC64-06753AA85ABE}" type="presOf" srcId="{9EF5AC79-A821-426F-AADD-7C9526F06F31}" destId="{39773FCB-E3D5-43B1-AC98-AF702808CAE8}" srcOrd="0" destOrd="0" presId="urn:microsoft.com/office/officeart/2005/8/layout/process3"/>
    <dgm:cxn modelId="{DF50F5C6-3AE5-43F1-B9A8-7B78EC55EBB7}" srcId="{DA859B32-BA71-4F65-A8B1-BE958DC212CD}" destId="{286A673D-64E7-49C1-AA4F-104143D2027D}" srcOrd="1" destOrd="0" parTransId="{41A6E857-01E7-4280-8E9D-85092DADD0BA}" sibTransId="{903D1FF8-19AF-4679-ACDF-23C9618E9951}"/>
    <dgm:cxn modelId="{8BD287D6-4FA1-4076-B627-761CDC680EAA}" type="presOf" srcId="{75688AA1-B215-4D91-ADB6-88C907BA8A46}" destId="{3B11A79C-5283-49E0-A5D7-2BA90BB95712}" srcOrd="0" destOrd="0" presId="urn:microsoft.com/office/officeart/2005/8/layout/process3"/>
    <dgm:cxn modelId="{043DECE2-5DF5-41E5-9A58-FD79D4719FC6}" type="presOf" srcId="{714825B1-63A4-4817-8E5F-05150FE97007}" destId="{FCBF1C1C-8EC0-4A74-86EC-1A7E0A8D7994}" srcOrd="1" destOrd="0" presId="urn:microsoft.com/office/officeart/2005/8/layout/process3"/>
    <dgm:cxn modelId="{A6BA20F4-D416-44DD-B8B4-FC8800277090}" srcId="{9EF5AC79-A821-426F-AADD-7C9526F06F31}" destId="{75688AA1-B215-4D91-ADB6-88C907BA8A46}" srcOrd="0" destOrd="0" parTransId="{B7C009BF-5247-4E34-9415-590553ADE0F3}" sibTransId="{6280F85D-529A-4DD6-8FA1-F3848E8DF663}"/>
    <dgm:cxn modelId="{F5A02FFD-A728-4A7B-8E91-0B1A9B4CA688}" type="presOf" srcId="{807891FE-65FA-49BB-A5BF-596ECE7BAE6F}" destId="{1D42BAD6-2EE7-4911-AF7D-4EEB05491205}" srcOrd="0" destOrd="0" presId="urn:microsoft.com/office/officeart/2005/8/layout/process3"/>
    <dgm:cxn modelId="{37C2CD29-3272-41DF-B05C-E25ECA60A096}" type="presParOf" srcId="{5942A1B7-8A90-4858-9B90-05CE490D2CE5}" destId="{FBEF15D3-D354-4987-83D9-CDFEF3753E70}" srcOrd="0" destOrd="0" presId="urn:microsoft.com/office/officeart/2005/8/layout/process3"/>
    <dgm:cxn modelId="{9DDE0A34-B550-418C-BFAB-F3110EC4FC06}" type="presParOf" srcId="{FBEF15D3-D354-4987-83D9-CDFEF3753E70}" destId="{39773FCB-E3D5-43B1-AC98-AF702808CAE8}" srcOrd="0" destOrd="0" presId="urn:microsoft.com/office/officeart/2005/8/layout/process3"/>
    <dgm:cxn modelId="{FEB88E5F-081D-423A-979C-0AF292897510}" type="presParOf" srcId="{FBEF15D3-D354-4987-83D9-CDFEF3753E70}" destId="{B7B56C10-CAB2-4642-95B8-E64AAA4BD7B0}" srcOrd="1" destOrd="0" presId="urn:microsoft.com/office/officeart/2005/8/layout/process3"/>
    <dgm:cxn modelId="{9A2271DD-7B98-49B9-ADDA-1A26EEDF9A42}" type="presParOf" srcId="{FBEF15D3-D354-4987-83D9-CDFEF3753E70}" destId="{3B11A79C-5283-49E0-A5D7-2BA90BB95712}" srcOrd="2" destOrd="0" presId="urn:microsoft.com/office/officeart/2005/8/layout/process3"/>
    <dgm:cxn modelId="{517B81B7-5CAF-42CB-9FF3-C2817E26EBBD}" type="presParOf" srcId="{5942A1B7-8A90-4858-9B90-05CE490D2CE5}" destId="{1D42BAD6-2EE7-4911-AF7D-4EEB05491205}" srcOrd="1" destOrd="0" presId="urn:microsoft.com/office/officeart/2005/8/layout/process3"/>
    <dgm:cxn modelId="{604C0B49-BD57-49FA-B598-939012EB919F}" type="presParOf" srcId="{1D42BAD6-2EE7-4911-AF7D-4EEB05491205}" destId="{0DAD15F7-827A-4A19-A1ED-7EEA99EAD4C0}" srcOrd="0" destOrd="0" presId="urn:microsoft.com/office/officeart/2005/8/layout/process3"/>
    <dgm:cxn modelId="{C254DD13-C90B-4DEF-8BF8-3025D8D9E097}" type="presParOf" srcId="{5942A1B7-8A90-4858-9B90-05CE490D2CE5}" destId="{CB7B1CDD-BA40-4344-831B-40BC9FDE094F}" srcOrd="2" destOrd="0" presId="urn:microsoft.com/office/officeart/2005/8/layout/process3"/>
    <dgm:cxn modelId="{FEDC3FE2-C004-4DAC-B977-F982D75495A5}" type="presParOf" srcId="{CB7B1CDD-BA40-4344-831B-40BC9FDE094F}" destId="{E9DE8EF6-785D-471E-AAF0-3FA1D3670996}" srcOrd="0" destOrd="0" presId="urn:microsoft.com/office/officeart/2005/8/layout/process3"/>
    <dgm:cxn modelId="{FA35C435-D34D-43E6-808E-883BC97F80AE}" type="presParOf" srcId="{CB7B1CDD-BA40-4344-831B-40BC9FDE094F}" destId="{4B19B04D-F455-484E-B5CF-5D2B2B0F7AF0}" srcOrd="1" destOrd="0" presId="urn:microsoft.com/office/officeart/2005/8/layout/process3"/>
    <dgm:cxn modelId="{18ADE858-0F01-4E05-8256-53DF2353D7D0}" type="presParOf" srcId="{CB7B1CDD-BA40-4344-831B-40BC9FDE094F}" destId="{05DD17BE-4138-4C1B-BCA1-FFE6A9FB6ADD}" srcOrd="2" destOrd="0" presId="urn:microsoft.com/office/officeart/2005/8/layout/process3"/>
    <dgm:cxn modelId="{EBEA838B-01DA-421E-B786-0EB773D96A70}" type="presParOf" srcId="{5942A1B7-8A90-4858-9B90-05CE490D2CE5}" destId="{C0E3858A-BC4A-4E61-9B30-663A0D9F3367}" srcOrd="3" destOrd="0" presId="urn:microsoft.com/office/officeart/2005/8/layout/process3"/>
    <dgm:cxn modelId="{D876C194-1700-4958-9FAE-CB46995242AB}" type="presParOf" srcId="{C0E3858A-BC4A-4E61-9B30-663A0D9F3367}" destId="{FCBF1C1C-8EC0-4A74-86EC-1A7E0A8D7994}" srcOrd="0" destOrd="0" presId="urn:microsoft.com/office/officeart/2005/8/layout/process3"/>
    <dgm:cxn modelId="{25D454F6-DE8D-4C00-BF07-CA5889F9D637}" type="presParOf" srcId="{5942A1B7-8A90-4858-9B90-05CE490D2CE5}" destId="{B50A276C-A84F-441D-A362-D3D4B2A40252}" srcOrd="4" destOrd="0" presId="urn:microsoft.com/office/officeart/2005/8/layout/process3"/>
    <dgm:cxn modelId="{C04E2066-15CD-471F-A36A-BD942623E36B}" type="presParOf" srcId="{B50A276C-A84F-441D-A362-D3D4B2A40252}" destId="{3FC879C5-8892-42AD-A2DC-C8691539EE28}" srcOrd="0" destOrd="0" presId="urn:microsoft.com/office/officeart/2005/8/layout/process3"/>
    <dgm:cxn modelId="{57AD5025-F3FE-408E-8A86-5F9D497780F2}" type="presParOf" srcId="{B50A276C-A84F-441D-A362-D3D4B2A40252}" destId="{99E3AC17-6BA1-405A-A75C-58EFF4EBA0EA}" srcOrd="1" destOrd="0" presId="urn:microsoft.com/office/officeart/2005/8/layout/process3"/>
    <dgm:cxn modelId="{95540E8C-C584-4171-BEE1-9D8A84787F1A}" type="presParOf" srcId="{B50A276C-A84F-441D-A362-D3D4B2A40252}" destId="{CD387DEC-1DD5-48DE-839B-86FA15A38CD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9A3379-36F7-4A33-8DD2-1F9115B6CC4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35D772-937F-471D-9563-1E037875D959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gm:t>
    </dgm:pt>
    <dgm:pt modelId="{169766D4-F673-46AC-A852-244263EF2EDA}" type="parTrans" cxnId="{9A3E87ED-9D04-4910-B702-6E4C6744FE3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CBC1E-47A1-4556-90DF-563340211FFD}" type="sibTrans" cxnId="{9A3E87ED-9D04-4910-B702-6E4C6744FE3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F21719-4CB2-4217-8C3F-250D5BCFBB5B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基础知识</a:t>
          </a:r>
        </a:p>
      </dgm:t>
    </dgm:pt>
    <dgm:pt modelId="{4C41A005-4CF9-458D-937E-9AA1B279C43F}" type="parTrans" cxnId="{04B7C7E8-3D36-4CCA-9011-92915EB3665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3F5A0D-800B-44AA-B528-C866BEDAF511}" type="sibTrans" cxnId="{04B7C7E8-3D36-4CCA-9011-92915EB3665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E2F091-FB5A-4058-B66D-A398346F505E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常用主流框架</a:t>
          </a:r>
        </a:p>
      </dgm:t>
    </dgm:pt>
    <dgm:pt modelId="{D56B447C-3617-4C2E-86F5-0687A31CC019}" type="parTrans" cxnId="{59D640F9-3DFF-485D-B6D9-825E0A03044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827F94-0933-4721-8D29-84165182BEAA}" type="sibTrans" cxnId="{59D640F9-3DFF-485D-B6D9-825E0A03044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CB49E4-6F6C-486F-BFA3-35694010F474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综合</a:t>
          </a:r>
        </a:p>
      </dgm:t>
    </dgm:pt>
    <dgm:pt modelId="{E733576D-DBD1-4DCF-8C25-4FA2AC05D5DD}" type="parTrans" cxnId="{3D1FBB42-4C60-4C84-AFE7-B9F59172B1F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CE90F5-802F-4F18-BDFD-29F68DC8D35A}" type="sibTrans" cxnId="{3D1FBB42-4C60-4C84-AFE7-B9F59172B1F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0E8C07-32E2-489C-A7D6-144AFE04175F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业务能力</a:t>
          </a:r>
        </a:p>
      </dgm:t>
    </dgm:pt>
    <dgm:pt modelId="{B3C96470-0A4B-402D-A160-F4E613C008D0}" type="parTrans" cxnId="{9EB04186-FA7A-4B92-833F-269FA94AA8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94E3D-CC7C-4DA6-A127-07C78B20D7FF}" type="sibTrans" cxnId="{9EB04186-FA7A-4B92-833F-269FA94AA8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59955E-F8BB-4105-87E2-AD47817DA68F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团队建设能力</a:t>
          </a:r>
        </a:p>
      </dgm:t>
    </dgm:pt>
    <dgm:pt modelId="{83E38D38-2C63-4BA5-8EE0-6E91D40F65B2}" type="parTrans" cxnId="{A946A074-363E-41A1-A16D-0C25C4ABBCA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0A66F-4A43-46FE-84C2-489D90064908}" type="sibTrans" cxnId="{A946A074-363E-41A1-A16D-0C25C4ABBCA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C2BA2-A73C-453E-B8C4-E531418F93F2}">
      <dgm:prSet phldrT="[文本]" custT="1"/>
      <dgm:spPr/>
      <dgm:t>
        <a:bodyPr/>
        <a:lstStyle/>
        <a:p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More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7D5D9-B2B7-485C-8283-B6E80B78AF2B}" type="parTrans" cxnId="{4E8E37B0-7C2E-487B-A2D0-0DE9FCC4E44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A147CF-635F-4F3E-BF30-A3037B023232}" type="sibTrans" cxnId="{4E8E37B0-7C2E-487B-A2D0-0DE9FCC4E44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8B58EB-37B8-4805-9B33-934C090E015D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架构师</a:t>
          </a:r>
        </a:p>
      </dgm:t>
    </dgm:pt>
    <dgm:pt modelId="{8359B195-39B2-4AA5-944C-C90908BCF54A}" type="parTrans" cxnId="{915BCE60-FEBF-4D5C-9355-FB91CE92DFE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A25E0D-A39B-43CD-BF96-04B555B32A41}" type="sibTrans" cxnId="{915BCE60-FEBF-4D5C-9355-FB91CE92DFE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43E6BC-2BA9-4537-B489-03DF330914F5}">
      <dgm:prSet phldrT="[文本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F71C90-0B55-4B1D-8A51-2FE7329149BA}" type="sibTrans" cxnId="{552616F5-708C-4913-9C37-B543E56D4D4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58B827-B698-4D06-9ED0-B8066A3B35B3}" type="parTrans" cxnId="{552616F5-708C-4913-9C37-B543E56D4D4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C7DE77-75A8-43A9-BFAB-89C167D762C3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架构能力</a:t>
          </a:r>
        </a:p>
      </dgm:t>
    </dgm:pt>
    <dgm:pt modelId="{0FEE74C1-FC27-4A6E-BC00-9F3EF234E22C}" type="parTrans" cxnId="{41E76910-F3B7-4577-94E8-54F582055FF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CEA276-A45E-4377-BFE4-281D1E938773}" type="sibTrans" cxnId="{41E76910-F3B7-4577-94E8-54F582055FF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51570-CECC-4E9E-9A65-AF384E42FBE8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gm:t>
    </dgm:pt>
    <dgm:pt modelId="{961F9176-41D6-4045-B10F-57CF45A724AF}" type="parTrans" cxnId="{240488B3-38A1-42C7-8410-05C8FCFE3AA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531122-6077-4F00-8268-93B6ADE84201}" type="sibTrans" cxnId="{240488B3-38A1-42C7-8410-05C8FCFE3AA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B621A-F024-4CEB-85EC-7FA24EEF5A41}" type="pres">
      <dgm:prSet presAssocID="{989A3379-36F7-4A33-8DD2-1F9115B6CC4C}" presName="theList" presStyleCnt="0">
        <dgm:presLayoutVars>
          <dgm:dir/>
          <dgm:animLvl val="lvl"/>
          <dgm:resizeHandles val="exact"/>
        </dgm:presLayoutVars>
      </dgm:prSet>
      <dgm:spPr/>
    </dgm:pt>
    <dgm:pt modelId="{53F5A557-948D-48F7-996E-5B5433D0748E}" type="pres">
      <dgm:prSet presAssocID="{AC35D772-937F-471D-9563-1E037875D959}" presName="compNode" presStyleCnt="0"/>
      <dgm:spPr/>
    </dgm:pt>
    <dgm:pt modelId="{93A8A11E-F380-44C7-A5B9-98C297E05C2F}" type="pres">
      <dgm:prSet presAssocID="{AC35D772-937F-471D-9563-1E037875D959}" presName="noGeometry" presStyleCnt="0"/>
      <dgm:spPr/>
    </dgm:pt>
    <dgm:pt modelId="{942424B3-3FD0-4F14-9881-BA302A078F87}" type="pres">
      <dgm:prSet presAssocID="{AC35D772-937F-471D-9563-1E037875D959}" presName="childTextVisible" presStyleLbl="bgAccFollowNode1" presStyleIdx="0" presStyleCnt="3" custScaleX="116543">
        <dgm:presLayoutVars>
          <dgm:bulletEnabled val="1"/>
        </dgm:presLayoutVars>
      </dgm:prSet>
      <dgm:spPr/>
    </dgm:pt>
    <dgm:pt modelId="{8F7087F0-F934-42EC-BEEF-C81DB74C7FB4}" type="pres">
      <dgm:prSet presAssocID="{AC35D772-937F-471D-9563-1E037875D959}" presName="childTextHidden" presStyleLbl="bgAccFollowNode1" presStyleIdx="0" presStyleCnt="3"/>
      <dgm:spPr/>
    </dgm:pt>
    <dgm:pt modelId="{507EB188-EB91-47D9-AB0D-04974581F6EF}" type="pres">
      <dgm:prSet presAssocID="{AC35D772-937F-471D-9563-1E037875D95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5EF67C4-0917-46A2-BC7B-5E26D956604A}" type="pres">
      <dgm:prSet presAssocID="{AC35D772-937F-471D-9563-1E037875D959}" presName="aSpace" presStyleCnt="0"/>
      <dgm:spPr/>
    </dgm:pt>
    <dgm:pt modelId="{83444F42-E020-4E76-8D9C-18D81655C2F8}" type="pres">
      <dgm:prSet presAssocID="{B3CB49E4-6F6C-486F-BFA3-35694010F474}" presName="compNode" presStyleCnt="0"/>
      <dgm:spPr/>
    </dgm:pt>
    <dgm:pt modelId="{D29ECD27-8870-4AE2-8BC7-1602ACF356D0}" type="pres">
      <dgm:prSet presAssocID="{B3CB49E4-6F6C-486F-BFA3-35694010F474}" presName="noGeometry" presStyleCnt="0"/>
      <dgm:spPr/>
    </dgm:pt>
    <dgm:pt modelId="{BBA1A662-30CC-49CF-B0FB-B6391F0FFAA2}" type="pres">
      <dgm:prSet presAssocID="{B3CB49E4-6F6C-486F-BFA3-35694010F474}" presName="childTextVisible" presStyleLbl="bgAccFollowNode1" presStyleIdx="1" presStyleCnt="3" custScaleX="103957">
        <dgm:presLayoutVars>
          <dgm:bulletEnabled val="1"/>
        </dgm:presLayoutVars>
      </dgm:prSet>
      <dgm:spPr/>
    </dgm:pt>
    <dgm:pt modelId="{5EB32677-7B2A-411A-89A3-F32C8D86617A}" type="pres">
      <dgm:prSet presAssocID="{B3CB49E4-6F6C-486F-BFA3-35694010F474}" presName="childTextHidden" presStyleLbl="bgAccFollowNode1" presStyleIdx="1" presStyleCnt="3"/>
      <dgm:spPr/>
    </dgm:pt>
    <dgm:pt modelId="{F547DD2E-F1B0-477D-85E8-39B35FA225E6}" type="pres">
      <dgm:prSet presAssocID="{B3CB49E4-6F6C-486F-BFA3-35694010F47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7866561-E763-4C9B-B0E8-D6649E1BD0EE}" type="pres">
      <dgm:prSet presAssocID="{B3CB49E4-6F6C-486F-BFA3-35694010F474}" presName="aSpace" presStyleCnt="0"/>
      <dgm:spPr/>
    </dgm:pt>
    <dgm:pt modelId="{0F08A5E0-CD91-4467-8B49-6ACDE7C70D16}" type="pres">
      <dgm:prSet presAssocID="{EF5C2BA2-A73C-453E-B8C4-E531418F93F2}" presName="compNode" presStyleCnt="0"/>
      <dgm:spPr/>
    </dgm:pt>
    <dgm:pt modelId="{D565BBD3-6998-4913-929E-8D034BC68763}" type="pres">
      <dgm:prSet presAssocID="{EF5C2BA2-A73C-453E-B8C4-E531418F93F2}" presName="noGeometry" presStyleCnt="0"/>
      <dgm:spPr/>
    </dgm:pt>
    <dgm:pt modelId="{F4519E9F-2FB6-4651-81B3-170016A599E1}" type="pres">
      <dgm:prSet presAssocID="{EF5C2BA2-A73C-453E-B8C4-E531418F93F2}" presName="childTextVisible" presStyleLbl="bgAccFollowNode1" presStyleIdx="2" presStyleCnt="3">
        <dgm:presLayoutVars>
          <dgm:bulletEnabled val="1"/>
        </dgm:presLayoutVars>
      </dgm:prSet>
      <dgm:spPr/>
    </dgm:pt>
    <dgm:pt modelId="{25002E8F-F7A6-440F-B3A7-6144303874F0}" type="pres">
      <dgm:prSet presAssocID="{EF5C2BA2-A73C-453E-B8C4-E531418F93F2}" presName="childTextHidden" presStyleLbl="bgAccFollowNode1" presStyleIdx="2" presStyleCnt="3"/>
      <dgm:spPr/>
    </dgm:pt>
    <dgm:pt modelId="{DE4B33EB-D3AA-4543-A777-EBC2D425A10F}" type="pres">
      <dgm:prSet presAssocID="{EF5C2BA2-A73C-453E-B8C4-E531418F93F2}" presName="parentText" presStyleLbl="node1" presStyleIdx="2" presStyleCnt="3" custScaleX="120902" custScaleY="121432">
        <dgm:presLayoutVars>
          <dgm:chMax val="1"/>
          <dgm:bulletEnabled val="1"/>
        </dgm:presLayoutVars>
      </dgm:prSet>
      <dgm:spPr/>
    </dgm:pt>
  </dgm:ptLst>
  <dgm:cxnLst>
    <dgm:cxn modelId="{6AFF2903-33CF-4045-8D7C-6EE22E05BD26}" type="presOf" srcId="{B3CB49E4-6F6C-486F-BFA3-35694010F474}" destId="{F547DD2E-F1B0-477D-85E8-39B35FA225E6}" srcOrd="0" destOrd="0" presId="urn:microsoft.com/office/officeart/2005/8/layout/hProcess6"/>
    <dgm:cxn modelId="{0695BE07-2FB2-406B-812C-EC1ACF07AE04}" type="presOf" srcId="{F043E6BC-2BA9-4537-B489-03DF330914F5}" destId="{F4519E9F-2FB6-4651-81B3-170016A599E1}" srcOrd="0" destOrd="1" presId="urn:microsoft.com/office/officeart/2005/8/layout/hProcess6"/>
    <dgm:cxn modelId="{41E76910-F3B7-4577-94E8-54F582055FFD}" srcId="{B3CB49E4-6F6C-486F-BFA3-35694010F474}" destId="{0BC7DE77-75A8-43A9-BFAB-89C167D762C3}" srcOrd="1" destOrd="0" parTransId="{0FEE74C1-FC27-4A6E-BC00-9F3EF234E22C}" sibTransId="{A2CEA276-A45E-4377-BFE4-281D1E938773}"/>
    <dgm:cxn modelId="{EFE55E14-60AD-4855-A65C-8C5BEDFF80F7}" type="presOf" srcId="{989A3379-36F7-4A33-8DD2-1F9115B6CC4C}" destId="{A9AB621A-F024-4CEB-85EC-7FA24EEF5A41}" srcOrd="0" destOrd="0" presId="urn:microsoft.com/office/officeart/2005/8/layout/hProcess6"/>
    <dgm:cxn modelId="{CCBD5F1F-0362-436B-8009-11EF92C30E7E}" type="presOf" srcId="{808B58EB-37B8-4805-9B33-934C090E015D}" destId="{F4519E9F-2FB6-4651-81B3-170016A599E1}" srcOrd="0" destOrd="0" presId="urn:microsoft.com/office/officeart/2005/8/layout/hProcess6"/>
    <dgm:cxn modelId="{99814931-3439-4F73-9B06-E1E2B45A3F7D}" type="presOf" srcId="{F043E6BC-2BA9-4537-B489-03DF330914F5}" destId="{25002E8F-F7A6-440F-B3A7-6144303874F0}" srcOrd="1" destOrd="1" presId="urn:microsoft.com/office/officeart/2005/8/layout/hProcess6"/>
    <dgm:cxn modelId="{8E12DC35-60E3-4B3F-B48E-6428C0CB148F}" type="presOf" srcId="{AC35D772-937F-471D-9563-1E037875D959}" destId="{507EB188-EB91-47D9-AB0D-04974581F6EF}" srcOrd="0" destOrd="0" presId="urn:microsoft.com/office/officeart/2005/8/layout/hProcess6"/>
    <dgm:cxn modelId="{915BCE60-FEBF-4D5C-9355-FB91CE92DFE8}" srcId="{EF5C2BA2-A73C-453E-B8C4-E531418F93F2}" destId="{808B58EB-37B8-4805-9B33-934C090E015D}" srcOrd="0" destOrd="0" parTransId="{8359B195-39B2-4AA5-944C-C90908BCF54A}" sibTransId="{50A25E0D-A39B-43CD-BF96-04B555B32A41}"/>
    <dgm:cxn modelId="{3D1FBB42-4C60-4C84-AFE7-B9F59172B1FB}" srcId="{989A3379-36F7-4A33-8DD2-1F9115B6CC4C}" destId="{B3CB49E4-6F6C-486F-BFA3-35694010F474}" srcOrd="1" destOrd="0" parTransId="{E733576D-DBD1-4DCF-8C25-4FA2AC05D5DD}" sibTransId="{75CE90F5-802F-4F18-BDFD-29F68DC8D35A}"/>
    <dgm:cxn modelId="{63F1B04F-D110-41C3-8009-697FBB30E4AB}" type="presOf" srcId="{0BC7DE77-75A8-43A9-BFAB-89C167D762C3}" destId="{5EB32677-7B2A-411A-89A3-F32C8D86617A}" srcOrd="1" destOrd="1" presId="urn:microsoft.com/office/officeart/2005/8/layout/hProcess6"/>
    <dgm:cxn modelId="{22300B54-2418-4078-B7E7-834B219DE979}" type="presOf" srcId="{9BF21719-4CB2-4217-8C3F-250D5BCFBB5B}" destId="{942424B3-3FD0-4F14-9881-BA302A078F87}" srcOrd="0" destOrd="0" presId="urn:microsoft.com/office/officeart/2005/8/layout/hProcess6"/>
    <dgm:cxn modelId="{A946A074-363E-41A1-A16D-0C25C4ABBCA9}" srcId="{B3CB49E4-6F6C-486F-BFA3-35694010F474}" destId="{5759955E-F8BB-4105-87E2-AD47817DA68F}" srcOrd="2" destOrd="0" parTransId="{83E38D38-2C63-4BA5-8EE0-6E91D40F65B2}" sibTransId="{1210A66F-4A43-46FE-84C2-489D90064908}"/>
    <dgm:cxn modelId="{F259F378-3A65-408B-A689-991374B23191}" type="presOf" srcId="{19E2F091-FB5A-4058-B66D-A398346F505E}" destId="{8F7087F0-F934-42EC-BEEF-C81DB74C7FB4}" srcOrd="1" destOrd="1" presId="urn:microsoft.com/office/officeart/2005/8/layout/hProcess6"/>
    <dgm:cxn modelId="{9EB04186-FA7A-4B92-833F-269FA94AA8B5}" srcId="{B3CB49E4-6F6C-486F-BFA3-35694010F474}" destId="{AD0E8C07-32E2-489C-A7D6-144AFE04175F}" srcOrd="0" destOrd="0" parTransId="{B3C96470-0A4B-402D-A160-F4E613C008D0}" sibTransId="{80894E3D-CC7C-4DA6-A127-07C78B20D7FF}"/>
    <dgm:cxn modelId="{87F65489-F2EE-4B5A-AA6F-ABA546305F05}" type="presOf" srcId="{0BC7DE77-75A8-43A9-BFAB-89C167D762C3}" destId="{BBA1A662-30CC-49CF-B0FB-B6391F0FFAA2}" srcOrd="0" destOrd="1" presId="urn:microsoft.com/office/officeart/2005/8/layout/hProcess6"/>
    <dgm:cxn modelId="{E84FD990-4600-4A79-8166-11CBAAE1AB01}" type="presOf" srcId="{5759955E-F8BB-4105-87E2-AD47817DA68F}" destId="{5EB32677-7B2A-411A-89A3-F32C8D86617A}" srcOrd="1" destOrd="2" presId="urn:microsoft.com/office/officeart/2005/8/layout/hProcess6"/>
    <dgm:cxn modelId="{69B84396-5CE4-44DE-B221-D3842C99089D}" type="presOf" srcId="{19E2F091-FB5A-4058-B66D-A398346F505E}" destId="{942424B3-3FD0-4F14-9881-BA302A078F87}" srcOrd="0" destOrd="1" presId="urn:microsoft.com/office/officeart/2005/8/layout/hProcess6"/>
    <dgm:cxn modelId="{B1A7869D-9303-48B4-9452-6DAD3A9F74B1}" type="presOf" srcId="{808B58EB-37B8-4805-9B33-934C090E015D}" destId="{25002E8F-F7A6-440F-B3A7-6144303874F0}" srcOrd="1" destOrd="0" presId="urn:microsoft.com/office/officeart/2005/8/layout/hProcess6"/>
    <dgm:cxn modelId="{6D3F29A6-9EBD-4CDC-8747-E957065C9E05}" type="presOf" srcId="{05951570-CECC-4E9E-9A65-AF384E42FBE8}" destId="{942424B3-3FD0-4F14-9881-BA302A078F87}" srcOrd="0" destOrd="2" presId="urn:microsoft.com/office/officeart/2005/8/layout/hProcess6"/>
    <dgm:cxn modelId="{4E8E37B0-7C2E-487B-A2D0-0DE9FCC4E448}" srcId="{989A3379-36F7-4A33-8DD2-1F9115B6CC4C}" destId="{EF5C2BA2-A73C-453E-B8C4-E531418F93F2}" srcOrd="2" destOrd="0" parTransId="{DBE7D5D9-B2B7-485C-8283-B6E80B78AF2B}" sibTransId="{3BA147CF-635F-4F3E-BF30-A3037B023232}"/>
    <dgm:cxn modelId="{240488B3-38A1-42C7-8410-05C8FCFE3AAB}" srcId="{AC35D772-937F-471D-9563-1E037875D959}" destId="{05951570-CECC-4E9E-9A65-AF384E42FBE8}" srcOrd="2" destOrd="0" parTransId="{961F9176-41D6-4045-B10F-57CF45A724AF}" sibTransId="{E3531122-6077-4F00-8268-93B6ADE84201}"/>
    <dgm:cxn modelId="{FC3C5DBC-BEEF-4F7A-A135-9AEA7CCDD584}" type="presOf" srcId="{5759955E-F8BB-4105-87E2-AD47817DA68F}" destId="{BBA1A662-30CC-49CF-B0FB-B6391F0FFAA2}" srcOrd="0" destOrd="2" presId="urn:microsoft.com/office/officeart/2005/8/layout/hProcess6"/>
    <dgm:cxn modelId="{D31A6BC7-DAAF-4E2E-9D1B-A55EA2A09FE3}" type="presOf" srcId="{AD0E8C07-32E2-489C-A7D6-144AFE04175F}" destId="{BBA1A662-30CC-49CF-B0FB-B6391F0FFAA2}" srcOrd="0" destOrd="0" presId="urn:microsoft.com/office/officeart/2005/8/layout/hProcess6"/>
    <dgm:cxn modelId="{60AACFDE-F70E-4071-8E1F-B2261D3CFD0E}" type="presOf" srcId="{EF5C2BA2-A73C-453E-B8C4-E531418F93F2}" destId="{DE4B33EB-D3AA-4543-A777-EBC2D425A10F}" srcOrd="0" destOrd="0" presId="urn:microsoft.com/office/officeart/2005/8/layout/hProcess6"/>
    <dgm:cxn modelId="{04B7C7E8-3D36-4CCA-9011-92915EB36652}" srcId="{AC35D772-937F-471D-9563-1E037875D959}" destId="{9BF21719-4CB2-4217-8C3F-250D5BCFBB5B}" srcOrd="0" destOrd="0" parTransId="{4C41A005-4CF9-458D-937E-9AA1B279C43F}" sibTransId="{D13F5A0D-800B-44AA-B528-C866BEDAF511}"/>
    <dgm:cxn modelId="{9A3E87ED-9D04-4910-B702-6E4C6744FE3E}" srcId="{989A3379-36F7-4A33-8DD2-1F9115B6CC4C}" destId="{AC35D772-937F-471D-9563-1E037875D959}" srcOrd="0" destOrd="0" parTransId="{169766D4-F673-46AC-A852-244263EF2EDA}" sibTransId="{EC3CBC1E-47A1-4556-90DF-563340211FFD}"/>
    <dgm:cxn modelId="{0626B5F2-2F97-44B7-B177-2DEE9ED79E8A}" type="presOf" srcId="{AD0E8C07-32E2-489C-A7D6-144AFE04175F}" destId="{5EB32677-7B2A-411A-89A3-F32C8D86617A}" srcOrd="1" destOrd="0" presId="urn:microsoft.com/office/officeart/2005/8/layout/hProcess6"/>
    <dgm:cxn modelId="{552616F5-708C-4913-9C37-B543E56D4D48}" srcId="{EF5C2BA2-A73C-453E-B8C4-E531418F93F2}" destId="{F043E6BC-2BA9-4537-B489-03DF330914F5}" srcOrd="1" destOrd="0" parTransId="{AF58B827-B698-4D06-9ED0-B8066A3B35B3}" sibTransId="{49F71C90-0B55-4B1D-8A51-2FE7329149BA}"/>
    <dgm:cxn modelId="{D57459F5-27A1-47A5-9474-3AF59F6AE0C5}" type="presOf" srcId="{05951570-CECC-4E9E-9A65-AF384E42FBE8}" destId="{8F7087F0-F934-42EC-BEEF-C81DB74C7FB4}" srcOrd="1" destOrd="2" presId="urn:microsoft.com/office/officeart/2005/8/layout/hProcess6"/>
    <dgm:cxn modelId="{85E537F6-C872-441E-AED7-D5232F062C04}" type="presOf" srcId="{9BF21719-4CB2-4217-8C3F-250D5BCFBB5B}" destId="{8F7087F0-F934-42EC-BEEF-C81DB74C7FB4}" srcOrd="1" destOrd="0" presId="urn:microsoft.com/office/officeart/2005/8/layout/hProcess6"/>
    <dgm:cxn modelId="{59D640F9-3DFF-485D-B6D9-825E0A030447}" srcId="{AC35D772-937F-471D-9563-1E037875D959}" destId="{19E2F091-FB5A-4058-B66D-A398346F505E}" srcOrd="1" destOrd="0" parTransId="{D56B447C-3617-4C2E-86F5-0687A31CC019}" sibTransId="{10827F94-0933-4721-8D29-84165182BEAA}"/>
    <dgm:cxn modelId="{2CCCCC80-313B-4ACE-9F75-9A04BB048ED3}" type="presParOf" srcId="{A9AB621A-F024-4CEB-85EC-7FA24EEF5A41}" destId="{53F5A557-948D-48F7-996E-5B5433D0748E}" srcOrd="0" destOrd="0" presId="urn:microsoft.com/office/officeart/2005/8/layout/hProcess6"/>
    <dgm:cxn modelId="{2649D5D8-46F5-473C-BD43-933946504098}" type="presParOf" srcId="{53F5A557-948D-48F7-996E-5B5433D0748E}" destId="{93A8A11E-F380-44C7-A5B9-98C297E05C2F}" srcOrd="0" destOrd="0" presId="urn:microsoft.com/office/officeart/2005/8/layout/hProcess6"/>
    <dgm:cxn modelId="{84EF6E59-7CCF-425E-9127-B90E87D12503}" type="presParOf" srcId="{53F5A557-948D-48F7-996E-5B5433D0748E}" destId="{942424B3-3FD0-4F14-9881-BA302A078F87}" srcOrd="1" destOrd="0" presId="urn:microsoft.com/office/officeart/2005/8/layout/hProcess6"/>
    <dgm:cxn modelId="{E70F9DC9-579F-4C0C-A4C6-B4B9CDD396A7}" type="presParOf" srcId="{53F5A557-948D-48F7-996E-5B5433D0748E}" destId="{8F7087F0-F934-42EC-BEEF-C81DB74C7FB4}" srcOrd="2" destOrd="0" presId="urn:microsoft.com/office/officeart/2005/8/layout/hProcess6"/>
    <dgm:cxn modelId="{53040B70-393A-4C21-94F9-0622918883CC}" type="presParOf" srcId="{53F5A557-948D-48F7-996E-5B5433D0748E}" destId="{507EB188-EB91-47D9-AB0D-04974581F6EF}" srcOrd="3" destOrd="0" presId="urn:microsoft.com/office/officeart/2005/8/layout/hProcess6"/>
    <dgm:cxn modelId="{83A9393F-51BC-4546-8B54-2444709F999E}" type="presParOf" srcId="{A9AB621A-F024-4CEB-85EC-7FA24EEF5A41}" destId="{25EF67C4-0917-46A2-BC7B-5E26D956604A}" srcOrd="1" destOrd="0" presId="urn:microsoft.com/office/officeart/2005/8/layout/hProcess6"/>
    <dgm:cxn modelId="{8352066D-86DF-43A1-8E4F-B6975C08F6F5}" type="presParOf" srcId="{A9AB621A-F024-4CEB-85EC-7FA24EEF5A41}" destId="{83444F42-E020-4E76-8D9C-18D81655C2F8}" srcOrd="2" destOrd="0" presId="urn:microsoft.com/office/officeart/2005/8/layout/hProcess6"/>
    <dgm:cxn modelId="{B2FAC050-6AD4-4B72-A272-E17D446EAF5F}" type="presParOf" srcId="{83444F42-E020-4E76-8D9C-18D81655C2F8}" destId="{D29ECD27-8870-4AE2-8BC7-1602ACF356D0}" srcOrd="0" destOrd="0" presId="urn:microsoft.com/office/officeart/2005/8/layout/hProcess6"/>
    <dgm:cxn modelId="{B545834D-32B3-4EF2-935A-CA319D3A34E5}" type="presParOf" srcId="{83444F42-E020-4E76-8D9C-18D81655C2F8}" destId="{BBA1A662-30CC-49CF-B0FB-B6391F0FFAA2}" srcOrd="1" destOrd="0" presId="urn:microsoft.com/office/officeart/2005/8/layout/hProcess6"/>
    <dgm:cxn modelId="{A1F20DBD-3906-4C57-90B2-08A945F64548}" type="presParOf" srcId="{83444F42-E020-4E76-8D9C-18D81655C2F8}" destId="{5EB32677-7B2A-411A-89A3-F32C8D86617A}" srcOrd="2" destOrd="0" presId="urn:microsoft.com/office/officeart/2005/8/layout/hProcess6"/>
    <dgm:cxn modelId="{D1EFFD88-3D99-4F40-8D01-0909F70CB543}" type="presParOf" srcId="{83444F42-E020-4E76-8D9C-18D81655C2F8}" destId="{F547DD2E-F1B0-477D-85E8-39B35FA225E6}" srcOrd="3" destOrd="0" presId="urn:microsoft.com/office/officeart/2005/8/layout/hProcess6"/>
    <dgm:cxn modelId="{8E19E1D4-B7B3-45DE-9255-B3BF2C357C71}" type="presParOf" srcId="{A9AB621A-F024-4CEB-85EC-7FA24EEF5A41}" destId="{47866561-E763-4C9B-B0E8-D6649E1BD0EE}" srcOrd="3" destOrd="0" presId="urn:microsoft.com/office/officeart/2005/8/layout/hProcess6"/>
    <dgm:cxn modelId="{B6BB644E-2022-4D2C-86A0-D20F37A224BE}" type="presParOf" srcId="{A9AB621A-F024-4CEB-85EC-7FA24EEF5A41}" destId="{0F08A5E0-CD91-4467-8B49-6ACDE7C70D16}" srcOrd="4" destOrd="0" presId="urn:microsoft.com/office/officeart/2005/8/layout/hProcess6"/>
    <dgm:cxn modelId="{6080A3B0-347E-48CC-A459-EFFFCB0D14B5}" type="presParOf" srcId="{0F08A5E0-CD91-4467-8B49-6ACDE7C70D16}" destId="{D565BBD3-6998-4913-929E-8D034BC68763}" srcOrd="0" destOrd="0" presId="urn:microsoft.com/office/officeart/2005/8/layout/hProcess6"/>
    <dgm:cxn modelId="{40F3E82C-DDCD-4304-A01F-5B989F199C50}" type="presParOf" srcId="{0F08A5E0-CD91-4467-8B49-6ACDE7C70D16}" destId="{F4519E9F-2FB6-4651-81B3-170016A599E1}" srcOrd="1" destOrd="0" presId="urn:microsoft.com/office/officeart/2005/8/layout/hProcess6"/>
    <dgm:cxn modelId="{1CB72631-1902-432C-A0BD-B813DF5E37A9}" type="presParOf" srcId="{0F08A5E0-CD91-4467-8B49-6ACDE7C70D16}" destId="{25002E8F-F7A6-440F-B3A7-6144303874F0}" srcOrd="2" destOrd="0" presId="urn:microsoft.com/office/officeart/2005/8/layout/hProcess6"/>
    <dgm:cxn modelId="{B51694FA-EEC8-4C12-A05E-E0A7F4EF08D7}" type="presParOf" srcId="{0F08A5E0-CD91-4467-8B49-6ACDE7C70D16}" destId="{DE4B33EB-D3AA-4543-A777-EBC2D425A10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C71B9-F8EC-49A4-95FC-845B4D531FEF}">
      <dsp:nvSpPr>
        <dsp:cNvPr id="0" name=""/>
        <dsp:cNvSpPr/>
      </dsp:nvSpPr>
      <dsp:spPr>
        <a:xfrm>
          <a:off x="4035704" y="2480514"/>
          <a:ext cx="2649797" cy="1206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Bug Reopen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率为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提测退回率为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严重级以上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Bug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率为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57137" y="2808531"/>
        <a:ext cx="1801869" cy="851578"/>
      </dsp:txXfrm>
    </dsp:sp>
    <dsp:sp modelId="{48E04218-F345-4018-BC73-22A2DAD651CF}">
      <dsp:nvSpPr>
        <dsp:cNvPr id="0" name=""/>
        <dsp:cNvSpPr/>
      </dsp:nvSpPr>
      <dsp:spPr>
        <a:xfrm>
          <a:off x="709854" y="2496214"/>
          <a:ext cx="2365578" cy="1174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级以上事件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发布项目回滚为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改进项完成率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5658" y="2815691"/>
        <a:ext cx="1604297" cy="829408"/>
      </dsp:txXfrm>
    </dsp:sp>
    <dsp:sp modelId="{87308EAD-6241-4073-82CD-CAE7307AD305}">
      <dsp:nvSpPr>
        <dsp:cNvPr id="0" name=""/>
        <dsp:cNvSpPr/>
      </dsp:nvSpPr>
      <dsp:spPr>
        <a:xfrm>
          <a:off x="4035704" y="-15699"/>
          <a:ext cx="2649797" cy="12060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日常迭代需求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50+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重大项目参与</a:t>
          </a:r>
          <a:r>
            <a:rPr lang="en-US" altLang="zh-CN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3+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57137" y="10795"/>
        <a:ext cx="1801869" cy="851578"/>
      </dsp:txXfrm>
    </dsp:sp>
    <dsp:sp modelId="{9834D08B-38F2-459E-B22C-B316AEFA0274}">
      <dsp:nvSpPr>
        <dsp:cNvPr id="0" name=""/>
        <dsp:cNvSpPr/>
      </dsp:nvSpPr>
      <dsp:spPr>
        <a:xfrm>
          <a:off x="586351" y="0"/>
          <a:ext cx="2700101" cy="1174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国内中台、海关推单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跨境收款闪收、提前宝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基础平台部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、积分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合计</a:t>
          </a:r>
          <a:r>
            <a:rPr lang="en-US" altLang="zh-CN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Git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30+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2155" y="25804"/>
        <a:ext cx="1838463" cy="829408"/>
      </dsp:txXfrm>
    </dsp:sp>
    <dsp:sp modelId="{0E7E9AC4-E48B-4BCB-A5F0-64BF70682CF6}">
      <dsp:nvSpPr>
        <dsp:cNvPr id="0" name=""/>
        <dsp:cNvSpPr/>
      </dsp:nvSpPr>
      <dsp:spPr>
        <a:xfrm>
          <a:off x="1966075" y="209241"/>
          <a:ext cx="1589501" cy="15895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负责应用</a:t>
          </a:r>
        </a:p>
      </dsp:txBody>
      <dsp:txXfrm>
        <a:off x="2431629" y="674795"/>
        <a:ext cx="1123947" cy="1123947"/>
      </dsp:txXfrm>
    </dsp:sp>
    <dsp:sp modelId="{922C1441-658C-438B-81BB-E13F4CEE9B45}">
      <dsp:nvSpPr>
        <dsp:cNvPr id="0" name=""/>
        <dsp:cNvSpPr/>
      </dsp:nvSpPr>
      <dsp:spPr>
        <a:xfrm rot="5400000">
          <a:off x="3628995" y="209241"/>
          <a:ext cx="1589501" cy="15895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完成需求</a:t>
          </a:r>
        </a:p>
      </dsp:txBody>
      <dsp:txXfrm rot="-5400000">
        <a:off x="3628995" y="674795"/>
        <a:ext cx="1123947" cy="1123947"/>
      </dsp:txXfrm>
    </dsp:sp>
    <dsp:sp modelId="{4EAAB8B8-D8A2-4B7B-9107-77AAFBA98FBF}">
      <dsp:nvSpPr>
        <dsp:cNvPr id="0" name=""/>
        <dsp:cNvSpPr/>
      </dsp:nvSpPr>
      <dsp:spPr>
        <a:xfrm rot="10800000">
          <a:off x="3628995" y="1872161"/>
          <a:ext cx="1589501" cy="15895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代码质量</a:t>
          </a:r>
        </a:p>
      </dsp:txBody>
      <dsp:txXfrm rot="10800000">
        <a:off x="3628995" y="1872161"/>
        <a:ext cx="1123947" cy="1123947"/>
      </dsp:txXfrm>
    </dsp:sp>
    <dsp:sp modelId="{FA9F2BD3-F661-4006-B515-1101E0390A5F}">
      <dsp:nvSpPr>
        <dsp:cNvPr id="0" name=""/>
        <dsp:cNvSpPr/>
      </dsp:nvSpPr>
      <dsp:spPr>
        <a:xfrm rot="16200000">
          <a:off x="1966075" y="1872161"/>
          <a:ext cx="1589501" cy="158950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技术风险</a:t>
          </a:r>
        </a:p>
      </dsp:txBody>
      <dsp:txXfrm rot="5400000">
        <a:off x="2431629" y="1872161"/>
        <a:ext cx="1123947" cy="1123947"/>
      </dsp:txXfrm>
    </dsp:sp>
    <dsp:sp modelId="{BE2F914B-78C6-46AB-9E56-2577F00FE977}">
      <dsp:nvSpPr>
        <dsp:cNvPr id="0" name=""/>
        <dsp:cNvSpPr/>
      </dsp:nvSpPr>
      <dsp:spPr>
        <a:xfrm>
          <a:off x="3317885" y="1505070"/>
          <a:ext cx="548800" cy="4772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3C0BE-8B1E-4F8E-BD0F-91539D629919}">
      <dsp:nvSpPr>
        <dsp:cNvPr id="0" name=""/>
        <dsp:cNvSpPr/>
      </dsp:nvSpPr>
      <dsp:spPr>
        <a:xfrm rot="10800000">
          <a:off x="3317885" y="1688615"/>
          <a:ext cx="548800" cy="47721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8F582-B006-487E-9D56-E3724D8BAC23}">
      <dsp:nvSpPr>
        <dsp:cNvPr id="0" name=""/>
        <dsp:cNvSpPr/>
      </dsp:nvSpPr>
      <dsp:spPr>
        <a:xfrm>
          <a:off x="2490330" y="152121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架构能力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拥有专利的规则树刷新重构</a:t>
          </a:r>
        </a:p>
      </dsp:txBody>
      <dsp:txXfrm>
        <a:off x="2909976" y="702905"/>
        <a:ext cx="2308047" cy="1416302"/>
      </dsp:txXfrm>
    </dsp:sp>
    <dsp:sp modelId="{98196508-1A78-49EE-B4F9-AD8EFAC96877}">
      <dsp:nvSpPr>
        <dsp:cNvPr id="0" name=""/>
        <dsp:cNvSpPr/>
      </dsp:nvSpPr>
      <dsp:spPr>
        <a:xfrm>
          <a:off x="3625995" y="2119207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创新能力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独立完成海关推单</a:t>
          </a:r>
        </a:p>
      </dsp:txBody>
      <dsp:txXfrm>
        <a:off x="4588556" y="2932269"/>
        <a:ext cx="1888402" cy="1731035"/>
      </dsp:txXfrm>
    </dsp:sp>
    <dsp:sp modelId="{317FE883-09E3-4915-9EB7-CC2ABFC2B72A}">
      <dsp:nvSpPr>
        <dsp:cNvPr id="0" name=""/>
        <dsp:cNvSpPr/>
      </dsp:nvSpPr>
      <dsp:spPr>
        <a:xfrm>
          <a:off x="1354666" y="2119207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业务能力</a:t>
          </a:r>
          <a:endParaRPr lang="en-US" alt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国际收款闪收跨币种还款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B2B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CRM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快速解决方案</a:t>
          </a:r>
        </a:p>
      </dsp:txBody>
      <dsp:txXfrm>
        <a:off x="1651040" y="2932269"/>
        <a:ext cx="1888402" cy="1731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9DA0F-A1BD-457E-93DC-30F9D5610B48}">
      <dsp:nvSpPr>
        <dsp:cNvPr id="0" name=""/>
        <dsp:cNvSpPr/>
      </dsp:nvSpPr>
      <dsp:spPr>
        <a:xfrm>
          <a:off x="0" y="0"/>
          <a:ext cx="8128000" cy="19756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D479D-E0D0-4E07-9624-1AF72A89D871}">
      <dsp:nvSpPr>
        <dsp:cNvPr id="0" name=""/>
        <dsp:cNvSpPr/>
      </dsp:nvSpPr>
      <dsp:spPr>
        <a:xfrm>
          <a:off x="243839" y="263422"/>
          <a:ext cx="2387600" cy="1448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6000" b="-5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767CC-ADE9-45E3-8207-162F52BF347B}">
      <dsp:nvSpPr>
        <dsp:cNvPr id="0" name=""/>
        <dsp:cNvSpPr/>
      </dsp:nvSpPr>
      <dsp:spPr>
        <a:xfrm rot="10800000">
          <a:off x="243839" y="1975670"/>
          <a:ext cx="2387600" cy="241470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首次兴趣派组织超过百人、领导云集、经费过万的大型兴趣派活动</a:t>
          </a:r>
        </a:p>
      </dsp:txBody>
      <dsp:txXfrm rot="10800000">
        <a:off x="317266" y="1975670"/>
        <a:ext cx="2240746" cy="2341281"/>
      </dsp:txXfrm>
    </dsp:sp>
    <dsp:sp modelId="{D020EB56-FAA3-43A5-9964-EFD049641874}">
      <dsp:nvSpPr>
        <dsp:cNvPr id="0" name=""/>
        <dsp:cNvSpPr/>
      </dsp:nvSpPr>
      <dsp:spPr>
        <a:xfrm>
          <a:off x="2870200" y="263422"/>
          <a:ext cx="2387600" cy="1448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A3E88-F020-46BE-B458-2B5C79BBB9E2}">
      <dsp:nvSpPr>
        <dsp:cNvPr id="0" name=""/>
        <dsp:cNvSpPr/>
      </dsp:nvSpPr>
      <dsp:spPr>
        <a:xfrm rot="10800000">
          <a:off x="2870200" y="1975670"/>
          <a:ext cx="2387600" cy="241470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首次技术人员进行数学结合生活和源码分析的分享会</a:t>
          </a:r>
        </a:p>
      </dsp:txBody>
      <dsp:txXfrm rot="10800000">
        <a:off x="2943627" y="1975670"/>
        <a:ext cx="2240746" cy="2341281"/>
      </dsp:txXfrm>
    </dsp:sp>
    <dsp:sp modelId="{FC9BD696-EE19-4E5A-9779-C76E0B95BF92}">
      <dsp:nvSpPr>
        <dsp:cNvPr id="0" name=""/>
        <dsp:cNvSpPr/>
      </dsp:nvSpPr>
      <dsp:spPr>
        <a:xfrm>
          <a:off x="5496559" y="263422"/>
          <a:ext cx="2387600" cy="1448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03158-FC05-4339-9EE9-594D97E929CC}">
      <dsp:nvSpPr>
        <dsp:cNvPr id="0" name=""/>
        <dsp:cNvSpPr/>
      </dsp:nvSpPr>
      <dsp:spPr>
        <a:xfrm rot="10800000">
          <a:off x="5496559" y="1975670"/>
          <a:ext cx="2387600" cy="241470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跨境基础平台部分享派首批组委会成员</a:t>
          </a:r>
        </a:p>
      </dsp:txBody>
      <dsp:txXfrm rot="10800000">
        <a:off x="5569986" y="1975670"/>
        <a:ext cx="2240746" cy="2341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56C10-CAB2-4642-95B8-E64AAA4BD7B0}">
      <dsp:nvSpPr>
        <dsp:cNvPr id="0" name=""/>
        <dsp:cNvSpPr/>
      </dsp:nvSpPr>
      <dsp:spPr>
        <a:xfrm>
          <a:off x="1726" y="1495233"/>
          <a:ext cx="1818322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统一</a:t>
          </a:r>
          <a:r>
            <a:rPr lang="en-US" altLang="zh-CN" sz="1900" kern="1200" dirty="0"/>
            <a:t>CRM</a:t>
          </a:r>
          <a:r>
            <a:rPr lang="zh-CN" altLang="en-US" sz="1900" kern="1200" dirty="0"/>
            <a:t>应用</a:t>
          </a:r>
        </a:p>
      </dsp:txBody>
      <dsp:txXfrm>
        <a:off x="1726" y="1495233"/>
        <a:ext cx="1818322" cy="547200"/>
      </dsp:txXfrm>
    </dsp:sp>
    <dsp:sp modelId="{3B11A79C-5283-49E0-A5D7-2BA90BB95712}">
      <dsp:nvSpPr>
        <dsp:cNvPr id="0" name=""/>
        <dsp:cNvSpPr/>
      </dsp:nvSpPr>
      <dsp:spPr>
        <a:xfrm>
          <a:off x="374153" y="2042433"/>
          <a:ext cx="1818322" cy="188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不局限于</a:t>
          </a:r>
          <a:r>
            <a:rPr lang="en-US" altLang="zh-CN" sz="1900" kern="1200" dirty="0"/>
            <a:t>B2C</a:t>
          </a:r>
          <a:r>
            <a:rPr lang="zh-CN" altLang="en-US" sz="1900" kern="1200" dirty="0"/>
            <a:t>或者</a:t>
          </a:r>
          <a:r>
            <a:rPr lang="en-US" altLang="zh-CN" sz="1900" kern="1200" dirty="0"/>
            <a:t>B2B</a:t>
          </a:r>
          <a:r>
            <a:rPr lang="zh-CN" altLang="en-US" sz="1900" kern="1200" dirty="0"/>
            <a:t>，真正体现出</a:t>
          </a:r>
          <a:r>
            <a:rPr lang="en-US" altLang="zh-CN" sz="1900" kern="1200" dirty="0"/>
            <a:t>CRM</a:t>
          </a:r>
          <a:r>
            <a:rPr lang="zh-CN" altLang="en-US" sz="1900" kern="1200" dirty="0"/>
            <a:t>的价值</a:t>
          </a:r>
        </a:p>
      </dsp:txBody>
      <dsp:txXfrm>
        <a:off x="427410" y="2095690"/>
        <a:ext cx="1711808" cy="1774486"/>
      </dsp:txXfrm>
    </dsp:sp>
    <dsp:sp modelId="{1D42BAD6-2EE7-4911-AF7D-4EEB05491205}">
      <dsp:nvSpPr>
        <dsp:cNvPr id="0" name=""/>
        <dsp:cNvSpPr/>
      </dsp:nvSpPr>
      <dsp:spPr>
        <a:xfrm>
          <a:off x="2095699" y="1542478"/>
          <a:ext cx="584380" cy="452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095699" y="1633020"/>
        <a:ext cx="448567" cy="271625"/>
      </dsp:txXfrm>
    </dsp:sp>
    <dsp:sp modelId="{4B19B04D-F455-484E-B5CF-5D2B2B0F7AF0}">
      <dsp:nvSpPr>
        <dsp:cNvPr id="0" name=""/>
        <dsp:cNvSpPr/>
      </dsp:nvSpPr>
      <dsp:spPr>
        <a:xfrm>
          <a:off x="2922653" y="1495233"/>
          <a:ext cx="1818322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统一积分系统</a:t>
          </a:r>
        </a:p>
      </dsp:txBody>
      <dsp:txXfrm>
        <a:off x="2922653" y="1495233"/>
        <a:ext cx="1818322" cy="547200"/>
      </dsp:txXfrm>
    </dsp:sp>
    <dsp:sp modelId="{05DD17BE-4138-4C1B-BCA1-FFE6A9FB6ADD}">
      <dsp:nvSpPr>
        <dsp:cNvPr id="0" name=""/>
        <dsp:cNvSpPr/>
      </dsp:nvSpPr>
      <dsp:spPr>
        <a:xfrm>
          <a:off x="3295080" y="2042433"/>
          <a:ext cx="1818322" cy="188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代码重构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通过积分系统能够增加用户粘合度</a:t>
          </a:r>
        </a:p>
      </dsp:txBody>
      <dsp:txXfrm>
        <a:off x="3348337" y="2095690"/>
        <a:ext cx="1711808" cy="1774486"/>
      </dsp:txXfrm>
    </dsp:sp>
    <dsp:sp modelId="{C0E3858A-BC4A-4E61-9B30-663A0D9F3367}">
      <dsp:nvSpPr>
        <dsp:cNvPr id="0" name=""/>
        <dsp:cNvSpPr/>
      </dsp:nvSpPr>
      <dsp:spPr>
        <a:xfrm>
          <a:off x="5016626" y="1542478"/>
          <a:ext cx="584380" cy="452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5016626" y="1633020"/>
        <a:ext cx="448567" cy="271625"/>
      </dsp:txXfrm>
    </dsp:sp>
    <dsp:sp modelId="{99E3AC17-6BA1-405A-A75C-58EFF4EBA0EA}">
      <dsp:nvSpPr>
        <dsp:cNvPr id="0" name=""/>
        <dsp:cNvSpPr/>
      </dsp:nvSpPr>
      <dsp:spPr>
        <a:xfrm>
          <a:off x="5843580" y="1495233"/>
          <a:ext cx="1818322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Keep Learning</a:t>
          </a:r>
          <a:endParaRPr lang="zh-CN" altLang="en-US" sz="1900" kern="1200" dirty="0"/>
        </a:p>
      </dsp:txBody>
      <dsp:txXfrm>
        <a:off x="5843580" y="1495233"/>
        <a:ext cx="1818322" cy="547200"/>
      </dsp:txXfrm>
    </dsp:sp>
    <dsp:sp modelId="{CD387DEC-1DD5-48DE-839B-86FA15A38CDD}">
      <dsp:nvSpPr>
        <dsp:cNvPr id="0" name=""/>
        <dsp:cNvSpPr/>
      </dsp:nvSpPr>
      <dsp:spPr>
        <a:xfrm>
          <a:off x="6124064" y="2042433"/>
          <a:ext cx="2002209" cy="188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垃圾回收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设计模式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业务前瞻性能力</a:t>
          </a:r>
        </a:p>
      </dsp:txBody>
      <dsp:txXfrm>
        <a:off x="6179157" y="2097526"/>
        <a:ext cx="1892023" cy="1770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24B3-3FD0-4F14-9881-BA302A078F87}">
      <dsp:nvSpPr>
        <dsp:cNvPr id="0" name=""/>
        <dsp:cNvSpPr/>
      </dsp:nvSpPr>
      <dsp:spPr>
        <a:xfrm>
          <a:off x="339022" y="1828159"/>
          <a:ext cx="2349652" cy="17623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基础知识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常用主流框架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系统设计</a:t>
          </a:r>
        </a:p>
      </dsp:txBody>
      <dsp:txXfrm>
        <a:off x="926435" y="2092511"/>
        <a:ext cx="1145455" cy="1233643"/>
      </dsp:txXfrm>
    </dsp:sp>
    <dsp:sp modelId="{507EB188-EB91-47D9-AB0D-04974581F6EF}">
      <dsp:nvSpPr>
        <dsp:cNvPr id="0" name=""/>
        <dsp:cNvSpPr/>
      </dsp:nvSpPr>
      <dsp:spPr>
        <a:xfrm>
          <a:off x="1755" y="2205302"/>
          <a:ext cx="1008062" cy="1008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</a:p>
      </dsp:txBody>
      <dsp:txXfrm>
        <a:off x="149382" y="2352929"/>
        <a:ext cx="712808" cy="712808"/>
      </dsp:txXfrm>
    </dsp:sp>
    <dsp:sp modelId="{BBA1A662-30CC-49CF-B0FB-B6391F0FFAA2}">
      <dsp:nvSpPr>
        <dsp:cNvPr id="0" name=""/>
        <dsp:cNvSpPr/>
      </dsp:nvSpPr>
      <dsp:spPr>
        <a:xfrm>
          <a:off x="3278825" y="1828159"/>
          <a:ext cx="2095903" cy="17623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业务能力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架构能力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团队建设能力</a:t>
          </a:r>
        </a:p>
      </dsp:txBody>
      <dsp:txXfrm>
        <a:off x="3802800" y="2092511"/>
        <a:ext cx="1021753" cy="1233643"/>
      </dsp:txXfrm>
    </dsp:sp>
    <dsp:sp modelId="{F547DD2E-F1B0-477D-85E8-39B35FA225E6}">
      <dsp:nvSpPr>
        <dsp:cNvPr id="0" name=""/>
        <dsp:cNvSpPr/>
      </dsp:nvSpPr>
      <dsp:spPr>
        <a:xfrm>
          <a:off x="2814682" y="2205302"/>
          <a:ext cx="1008062" cy="10080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综合</a:t>
          </a:r>
        </a:p>
      </dsp:txBody>
      <dsp:txXfrm>
        <a:off x="2962309" y="2352929"/>
        <a:ext cx="712808" cy="712808"/>
      </dsp:txXfrm>
    </dsp:sp>
    <dsp:sp modelId="{F4519E9F-2FB6-4651-81B3-170016A599E1}">
      <dsp:nvSpPr>
        <dsp:cNvPr id="0" name=""/>
        <dsp:cNvSpPr/>
      </dsp:nvSpPr>
      <dsp:spPr>
        <a:xfrm>
          <a:off x="6110119" y="1828159"/>
          <a:ext cx="2016125" cy="17623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架构师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4151" y="2092511"/>
        <a:ext cx="982860" cy="1233643"/>
      </dsp:txXfrm>
    </dsp:sp>
    <dsp:sp modelId="{DE4B33EB-D3AA-4543-A777-EBC2D425A10F}">
      <dsp:nvSpPr>
        <dsp:cNvPr id="0" name=""/>
        <dsp:cNvSpPr/>
      </dsp:nvSpPr>
      <dsp:spPr>
        <a:xfrm>
          <a:off x="5500736" y="2097278"/>
          <a:ext cx="1218767" cy="1224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More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79220" y="2276545"/>
        <a:ext cx="861799" cy="86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86E2-D77B-4105-802B-182150C0756A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6DB1-1989-4E02-A69B-332A38296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5E334F-8097-4C8A-9626-38539961D2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6000" b="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6D3F-2F9D-4E36-966D-DBA01E9139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0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4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7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4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个人的成功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是归结于他的专业能力，还有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85%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归结于他表达思想、领导他人及唤起他人热情的能力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9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7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6DB1-1989-4E02-A69B-332A38296A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2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3C40-5D8D-4B1C-A23B-25CB4FF06669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FAC08-8201-4CAD-B652-BD45CF4E01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7E5E-9EF2-479D-AFBF-8C1BBA1BAC42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28A73-77CD-4F4E-9FEC-EABF56224A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BF2F-9785-4687-97B6-8825653396C5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9537-B76B-41E7-AF1E-1FCBBBBAC2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F404E-480F-4B27-8AE7-2DC1C20AA7B3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B153-BB81-4820-8345-3DEFFCD1E3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96DE-4559-4AD7-AFDD-71EED3BD86F1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0B05-B4F3-43A0-89E0-C49726787D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42B9A-F210-401A-AB75-B4BE329823B2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73876-E436-4438-8B5E-9192FFC48D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1A99-85C3-4597-882B-E447DEF8D7B8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60EE7-C3EF-49C4-AD99-1F763AA491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87F6-67D6-422E-9279-41085BA7F8A6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81C25-F84E-4B90-86F8-3DF54C1685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D5A9C-54AB-4909-9F11-729E14A3CDD1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4A9B-EFE0-4176-AFC0-6F1486A544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673CE-A1A6-4B4A-8AC9-36592315957C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23B7-B9E4-4C4A-8402-68D13577C7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019E-920E-4BB3-B5D1-1B6F9F5F5A42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E71-CC4B-4618-BDD2-62C803A748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1698-2BD4-46B3-AAEE-14FC605F9EB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37B9CF-73C5-46D1-99EA-8891E6710F52}" type="datetimeFigureOut">
              <a:rPr lang="zh-CN" altLang="en-US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151A7C-1EB0-4257-A77C-68A6F0AD9E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1"/>
          <a:stretch>
            <a:fillRect/>
          </a:stretch>
        </p:blipFill>
        <p:spPr bwMode="auto">
          <a:xfrm>
            <a:off x="0" y="1328738"/>
            <a:ext cx="12192000" cy="3967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5041900"/>
            <a:ext cx="12192000" cy="254000"/>
          </a:xfrm>
          <a:prstGeom prst="rect">
            <a:avLst/>
          </a:prstGeom>
          <a:solidFill>
            <a:srgbClr val="009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0" y="5280025"/>
            <a:ext cx="12192000" cy="134938"/>
          </a:xfrm>
          <a:prstGeom prst="rect">
            <a:avLst/>
          </a:prstGeom>
          <a:solidFill>
            <a:srgbClr val="FA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0" y="1962909"/>
            <a:ext cx="121920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2021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年度晋升述职汇报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付炳军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基础平台部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2021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月</a:t>
            </a: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38" y="-98205"/>
            <a:ext cx="2048845" cy="6404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5147529" y="1442545"/>
            <a:ext cx="0" cy="4043855"/>
          </a:xfrm>
          <a:prstGeom prst="line">
            <a:avLst/>
          </a:prstGeom>
          <a:noFill/>
          <a:ln w="19050" algn="ctr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4797557" y="1795033"/>
            <a:ext cx="703466" cy="675874"/>
            <a:chOff x="3369716" y="912155"/>
            <a:chExt cx="703466" cy="675874"/>
          </a:xfrm>
        </p:grpSpPr>
        <p:grpSp>
          <p:nvGrpSpPr>
            <p:cNvPr id="7" name="组合 6"/>
            <p:cNvGrpSpPr/>
            <p:nvPr/>
          </p:nvGrpSpPr>
          <p:grpSpPr>
            <a:xfrm>
              <a:off x="3369716" y="912155"/>
              <a:ext cx="675782" cy="675874"/>
              <a:chOff x="4179570" y="1588770"/>
              <a:chExt cx="2735580" cy="273558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179570" y="1588770"/>
                <a:ext cx="2735580" cy="2735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651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574903" y="1984103"/>
                <a:ext cx="1944914" cy="1944914"/>
              </a:xfrm>
              <a:prstGeom prst="ellipse">
                <a:avLst/>
              </a:prstGeom>
              <a:solidFill>
                <a:srgbClr val="E2E2E2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" name="文本框 18"/>
            <p:cNvSpPr txBox="1"/>
            <p:nvPr/>
          </p:nvSpPr>
          <p:spPr>
            <a:xfrm>
              <a:off x="3436628" y="984553"/>
              <a:ext cx="636554" cy="531078"/>
            </a:xfrm>
            <a:prstGeom prst="rect">
              <a:avLst/>
            </a:prstGeom>
            <a:noFill/>
          </p:spPr>
          <p:txBody>
            <a:bodyPr wrap="square" lIns="68573" tIns="34287" rIns="68573" bIns="34287" rtlCol="0">
              <a:spAutoFit/>
            </a:bodyPr>
            <a:lstStyle/>
            <a:p>
              <a:pPr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000" b="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  <a:endParaRPr lang="zh-CN" altLang="en-US" sz="3000" b="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97557" y="3186699"/>
            <a:ext cx="695583" cy="675874"/>
            <a:chOff x="3369716" y="912155"/>
            <a:chExt cx="695583" cy="675874"/>
          </a:xfrm>
        </p:grpSpPr>
        <p:grpSp>
          <p:nvGrpSpPr>
            <p:cNvPr id="12" name="组合 11"/>
            <p:cNvGrpSpPr/>
            <p:nvPr/>
          </p:nvGrpSpPr>
          <p:grpSpPr>
            <a:xfrm>
              <a:off x="3369716" y="912155"/>
              <a:ext cx="675782" cy="675874"/>
              <a:chOff x="4179570" y="1588770"/>
              <a:chExt cx="2735580" cy="27355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79570" y="1588770"/>
                <a:ext cx="2735580" cy="2735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651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574903" y="1984103"/>
                <a:ext cx="1944914" cy="1944914"/>
              </a:xfrm>
              <a:prstGeom prst="ellipse">
                <a:avLst/>
              </a:prstGeom>
              <a:solidFill>
                <a:srgbClr val="E2E2E2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" name="文本框 18"/>
            <p:cNvSpPr txBox="1"/>
            <p:nvPr/>
          </p:nvSpPr>
          <p:spPr>
            <a:xfrm>
              <a:off x="3428745" y="984553"/>
              <a:ext cx="636554" cy="531078"/>
            </a:xfrm>
            <a:prstGeom prst="rect">
              <a:avLst/>
            </a:prstGeom>
            <a:noFill/>
          </p:spPr>
          <p:txBody>
            <a:bodyPr wrap="square" lIns="68573" tIns="34287" rIns="68573" bIns="34287" rtlCol="0">
              <a:spAutoFit/>
            </a:bodyPr>
            <a:lstStyle/>
            <a:p>
              <a:pPr defTabSz="685165"/>
              <a:r>
                <a:rPr lang="en-US" altLang="zh-CN" sz="3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  <a:endParaRPr lang="zh-CN" altLang="en-US" sz="3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97557" y="4531069"/>
            <a:ext cx="695583" cy="675874"/>
            <a:chOff x="3369716" y="912155"/>
            <a:chExt cx="695583" cy="675874"/>
          </a:xfrm>
        </p:grpSpPr>
        <p:grpSp>
          <p:nvGrpSpPr>
            <p:cNvPr id="17" name="组合 16"/>
            <p:cNvGrpSpPr/>
            <p:nvPr/>
          </p:nvGrpSpPr>
          <p:grpSpPr>
            <a:xfrm>
              <a:off x="3369716" y="912155"/>
              <a:ext cx="675782" cy="675874"/>
              <a:chOff x="4179570" y="1588770"/>
              <a:chExt cx="2735580" cy="273558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179570" y="1588770"/>
                <a:ext cx="2735580" cy="2735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651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74903" y="1984103"/>
                <a:ext cx="1944914" cy="1944914"/>
              </a:xfrm>
              <a:prstGeom prst="ellipse">
                <a:avLst/>
              </a:prstGeom>
              <a:solidFill>
                <a:srgbClr val="E2E2E2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16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 b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" name="文本框 18"/>
            <p:cNvSpPr txBox="1"/>
            <p:nvPr/>
          </p:nvSpPr>
          <p:spPr>
            <a:xfrm>
              <a:off x="3428745" y="984553"/>
              <a:ext cx="636554" cy="531078"/>
            </a:xfrm>
            <a:prstGeom prst="rect">
              <a:avLst/>
            </a:prstGeom>
            <a:noFill/>
          </p:spPr>
          <p:txBody>
            <a:bodyPr wrap="square" lIns="68573" tIns="34287" rIns="68573" bIns="34287" rtlCol="0">
              <a:spAutoFit/>
            </a:bodyPr>
            <a:lstStyle/>
            <a:p>
              <a:pPr defTabSz="685165"/>
              <a:r>
                <a:rPr lang="en-US" altLang="zh-CN" sz="3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03</a:t>
              </a:r>
              <a:endParaRPr lang="zh-CN" altLang="en-US" sz="3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66634" y="1805870"/>
            <a:ext cx="1627282" cy="658520"/>
            <a:chOff x="3776606" y="2004244"/>
            <a:chExt cx="2169333" cy="877756"/>
          </a:xfrm>
        </p:grpSpPr>
        <p:sp>
          <p:nvSpPr>
            <p:cNvPr id="27" name="文本框 24"/>
            <p:cNvSpPr txBox="1"/>
            <p:nvPr/>
          </p:nvSpPr>
          <p:spPr>
            <a:xfrm>
              <a:off x="3776606" y="2004244"/>
              <a:ext cx="216933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个人信息</a:t>
              </a:r>
            </a:p>
          </p:txBody>
        </p:sp>
        <p:sp>
          <p:nvSpPr>
            <p:cNvPr id="28" name="文本框 25"/>
            <p:cNvSpPr txBox="1"/>
            <p:nvPr/>
          </p:nvSpPr>
          <p:spPr>
            <a:xfrm>
              <a:off x="3782528" y="2389709"/>
              <a:ext cx="2011012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自我介绍、自我优劣势</a:t>
              </a:r>
              <a:r>
                <a:rPr lang="en-US" altLang="zh-CN" sz="9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SWOT</a:t>
              </a:r>
              <a:r>
                <a:rPr lang="zh-CN" altLang="en-US" sz="9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66634" y="3222761"/>
            <a:ext cx="1627282" cy="658520"/>
            <a:chOff x="3776606" y="2004244"/>
            <a:chExt cx="2169333" cy="877756"/>
          </a:xfrm>
        </p:grpSpPr>
        <p:sp>
          <p:nvSpPr>
            <p:cNvPr id="30" name="文本框 28"/>
            <p:cNvSpPr txBox="1"/>
            <p:nvPr/>
          </p:nvSpPr>
          <p:spPr>
            <a:xfrm>
              <a:off x="3776606" y="2004244"/>
              <a:ext cx="216933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成长回顾</a:t>
              </a:r>
            </a:p>
          </p:txBody>
        </p:sp>
        <p:sp>
          <p:nvSpPr>
            <p:cNvPr id="31" name="文本框 29"/>
            <p:cNvSpPr txBox="1"/>
            <p:nvPr/>
          </p:nvSpPr>
          <p:spPr>
            <a:xfrm>
              <a:off x="3782528" y="2389709"/>
              <a:ext cx="2011012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业绩贡献</a:t>
              </a: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、综合能力、职业素养</a:t>
              </a:r>
              <a:endParaRPr lang="zh-CN" altLang="en-US" sz="900" b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21815" y="4537881"/>
            <a:ext cx="1627282" cy="658520"/>
            <a:chOff x="3776606" y="2004244"/>
            <a:chExt cx="2169333" cy="877756"/>
          </a:xfrm>
        </p:grpSpPr>
        <p:sp>
          <p:nvSpPr>
            <p:cNvPr id="36" name="文本框 37"/>
            <p:cNvSpPr txBox="1"/>
            <p:nvPr/>
          </p:nvSpPr>
          <p:spPr>
            <a:xfrm>
              <a:off x="3776606" y="2004244"/>
              <a:ext cx="216933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规划与思考</a:t>
              </a:r>
            </a:p>
          </p:txBody>
        </p:sp>
        <p:sp>
          <p:nvSpPr>
            <p:cNvPr id="37" name="文本框 38"/>
            <p:cNvSpPr txBox="1"/>
            <p:nvPr/>
          </p:nvSpPr>
          <p:spPr>
            <a:xfrm>
              <a:off x="3782528" y="2389709"/>
              <a:ext cx="2011012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685165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未来个人职业发展规划与思考</a:t>
              </a: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784116" y="1954555"/>
            <a:ext cx="315494" cy="369773"/>
            <a:chOff x="1776" y="1776"/>
            <a:chExt cx="64" cy="75"/>
          </a:xfrm>
          <a:solidFill>
            <a:schemeClr val="accent1">
              <a:lumMod val="75000"/>
            </a:schemeClr>
          </a:solidFill>
          <a:effectLst/>
        </p:grpSpPr>
        <p:sp>
          <p:nvSpPr>
            <p:cNvPr id="39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Group 13"/>
          <p:cNvGrpSpPr>
            <a:grpSpLocks noChangeAspect="1"/>
          </p:cNvGrpSpPr>
          <p:nvPr/>
        </p:nvGrpSpPr>
        <p:grpSpPr bwMode="auto">
          <a:xfrm>
            <a:off x="5784116" y="3375569"/>
            <a:ext cx="384734" cy="389330"/>
            <a:chOff x="2426" y="2781"/>
            <a:chExt cx="593" cy="600"/>
          </a:xfrm>
          <a:solidFill>
            <a:schemeClr val="accent1">
              <a:lumMod val="75000"/>
            </a:schemeClr>
          </a:solidFill>
          <a:effectLst/>
        </p:grpSpPr>
        <p:sp>
          <p:nvSpPr>
            <p:cNvPr id="44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5831500" y="4662837"/>
            <a:ext cx="352453" cy="328465"/>
            <a:chOff x="3802" y="2858"/>
            <a:chExt cx="616" cy="574"/>
          </a:xfrm>
          <a:solidFill>
            <a:schemeClr val="accent1">
              <a:lumMod val="75000"/>
            </a:schemeClr>
          </a:solidFill>
          <a:effectLst/>
        </p:grpSpPr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 defTabSz="685165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 b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079905" y="930174"/>
            <a:ext cx="2515394" cy="51665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155"/>
          <p:cNvSpPr txBox="1"/>
          <p:nvPr/>
        </p:nvSpPr>
        <p:spPr>
          <a:xfrm>
            <a:off x="2139326" y="2277788"/>
            <a:ext cx="864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60" name="TextBox 156"/>
          <p:cNvSpPr txBox="1"/>
          <p:nvPr/>
        </p:nvSpPr>
        <p:spPr>
          <a:xfrm>
            <a:off x="1722049" y="2839375"/>
            <a:ext cx="615553" cy="1787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28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46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自我介绍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36171" y="3243516"/>
            <a:ext cx="10934572" cy="438043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2" name="矩形 11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cxnSp>
        <p:nvCxnSpPr>
          <p:cNvPr id="20" name="肘形连接符 19"/>
          <p:cNvCxnSpPr/>
          <p:nvPr/>
        </p:nvCxnSpPr>
        <p:spPr>
          <a:xfrm rot="5400000" flipH="1" flipV="1">
            <a:off x="1418387" y="2616483"/>
            <a:ext cx="752743" cy="2912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4761196" y="2631673"/>
            <a:ext cx="752743" cy="2912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142062" y="2020857"/>
            <a:ext cx="1412087" cy="876059"/>
            <a:chOff x="1853741" y="1952625"/>
            <a:chExt cx="1413334" cy="876262"/>
          </a:xfrm>
          <a:solidFill>
            <a:schemeClr val="bg1">
              <a:lumMod val="75000"/>
            </a:schemeClr>
          </a:solidFill>
        </p:grpSpPr>
        <p:sp>
          <p:nvSpPr>
            <p:cNvPr id="36" name="矩形 35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文本框 82"/>
            <p:cNvSpPr txBox="1"/>
            <p:nvPr/>
          </p:nvSpPr>
          <p:spPr>
            <a:xfrm>
              <a:off x="1853741" y="2130879"/>
              <a:ext cx="1413334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国内移动支付事业部业务研发组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8" name="肘形连接符 37"/>
          <p:cNvCxnSpPr/>
          <p:nvPr/>
        </p:nvCxnSpPr>
        <p:spPr>
          <a:xfrm rot="5400000" flipH="1" flipV="1">
            <a:off x="7841531" y="2694007"/>
            <a:ext cx="752743" cy="2912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8327377" y="1995032"/>
            <a:ext cx="1412087" cy="876059"/>
            <a:chOff x="1853741" y="1952625"/>
            <a:chExt cx="1413334" cy="876262"/>
          </a:xfrm>
          <a:solidFill>
            <a:schemeClr val="bg1">
              <a:lumMod val="75000"/>
            </a:schemeClr>
          </a:solidFill>
        </p:grpSpPr>
        <p:sp>
          <p:nvSpPr>
            <p:cNvPr id="43" name="矩形 42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文本框 89"/>
            <p:cNvSpPr txBox="1"/>
            <p:nvPr/>
          </p:nvSpPr>
          <p:spPr>
            <a:xfrm>
              <a:off x="1853741" y="2157038"/>
              <a:ext cx="1413334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跨境国际收款部业务研发组</a:t>
              </a:r>
            </a:p>
          </p:txBody>
        </p:sp>
      </p:grpSp>
      <p:cxnSp>
        <p:nvCxnSpPr>
          <p:cNvPr id="45" name="肘形连接符 44"/>
          <p:cNvCxnSpPr/>
          <p:nvPr/>
        </p:nvCxnSpPr>
        <p:spPr>
          <a:xfrm rot="16200000" flipH="1">
            <a:off x="1596462" y="3953897"/>
            <a:ext cx="802212" cy="2912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H="1">
            <a:off x="5610335" y="4058269"/>
            <a:ext cx="802212" cy="291291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5964644" y="4352734"/>
            <a:ext cx="1412087" cy="876059"/>
            <a:chOff x="1853741" y="1952625"/>
            <a:chExt cx="1413334" cy="876262"/>
          </a:xfrm>
          <a:solidFill>
            <a:schemeClr val="bg1">
              <a:lumMod val="75000"/>
            </a:schemeClr>
          </a:solidFill>
        </p:grpSpPr>
        <p:sp>
          <p:nvSpPr>
            <p:cNvPr id="57" name="矩形 56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8" name="文本框 104"/>
            <p:cNvSpPr txBox="1"/>
            <p:nvPr/>
          </p:nvSpPr>
          <p:spPr>
            <a:xfrm>
              <a:off x="1853741" y="2069016"/>
              <a:ext cx="1413334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国内移动支付事业部中台研发组</a:t>
              </a:r>
            </a:p>
          </p:txBody>
        </p:sp>
      </p:grpSp>
      <p:cxnSp>
        <p:nvCxnSpPr>
          <p:cNvPr id="59" name="肘形连接符 58"/>
          <p:cNvCxnSpPr>
            <a:endCxn id="64" idx="1"/>
          </p:cNvCxnSpPr>
          <p:nvPr/>
        </p:nvCxnSpPr>
        <p:spPr>
          <a:xfrm rot="16200000" flipH="1">
            <a:off x="8405222" y="3997252"/>
            <a:ext cx="802213" cy="413323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9012990" y="4166991"/>
            <a:ext cx="1432517" cy="876059"/>
            <a:chOff x="1853741" y="1952625"/>
            <a:chExt cx="1433782" cy="876262"/>
          </a:xfrm>
          <a:solidFill>
            <a:schemeClr val="bg1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1853741" y="1952625"/>
              <a:ext cx="1413334" cy="8762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5" name="文本框 111"/>
            <p:cNvSpPr txBox="1"/>
            <p:nvPr/>
          </p:nvSpPr>
          <p:spPr>
            <a:xfrm>
              <a:off x="1874189" y="2159869"/>
              <a:ext cx="1413334" cy="4617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120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跨境基础平台部后端研发组</a:t>
              </a:r>
            </a:p>
          </p:txBody>
        </p:sp>
      </p:grpSp>
      <p:sp>
        <p:nvSpPr>
          <p:cNvPr id="69" name="五边形 10"/>
          <p:cNvSpPr/>
          <p:nvPr/>
        </p:nvSpPr>
        <p:spPr>
          <a:xfrm>
            <a:off x="1475515" y="3166987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0274A8"/>
          </a:solidFill>
          <a:ln>
            <a:noFill/>
          </a:ln>
          <a:effectLst>
            <a:outerShdw blurRad="254000" dist="1524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0" name="TextBox 11"/>
          <p:cNvSpPr txBox="1"/>
          <p:nvPr/>
        </p:nvSpPr>
        <p:spPr>
          <a:xfrm>
            <a:off x="1656806" y="3363265"/>
            <a:ext cx="1230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 dirty="0"/>
              <a:t>2015-2018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90" y="1995032"/>
            <a:ext cx="2286824" cy="716518"/>
          </a:xfrm>
          <a:prstGeom prst="rect">
            <a:avLst/>
          </a:prstGeom>
        </p:spPr>
      </p:pic>
      <p:sp>
        <p:nvSpPr>
          <p:cNvPr id="71" name="五边形 10"/>
          <p:cNvSpPr/>
          <p:nvPr/>
        </p:nvSpPr>
        <p:spPr>
          <a:xfrm>
            <a:off x="4784664" y="3138500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0274A8"/>
          </a:solidFill>
          <a:ln>
            <a:noFill/>
          </a:ln>
          <a:effectLst>
            <a:outerShdw blurRad="254000" dist="1524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TextBox 11"/>
          <p:cNvSpPr txBox="1"/>
          <p:nvPr/>
        </p:nvSpPr>
        <p:spPr>
          <a:xfrm>
            <a:off x="5018557" y="3312254"/>
            <a:ext cx="1230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 dirty="0"/>
              <a:t>2018-2021</a:t>
            </a:r>
            <a:endParaRPr lang="zh-CN" altLang="en-US" sz="1600" dirty="0"/>
          </a:p>
        </p:txBody>
      </p:sp>
      <p:sp>
        <p:nvSpPr>
          <p:cNvPr id="73" name="五边形 10"/>
          <p:cNvSpPr/>
          <p:nvPr/>
        </p:nvSpPr>
        <p:spPr>
          <a:xfrm>
            <a:off x="7674888" y="3161048"/>
            <a:ext cx="1849558" cy="648072"/>
          </a:xfrm>
          <a:custGeom>
            <a:avLst/>
            <a:gdLst/>
            <a:ahLst/>
            <a:cxnLst/>
            <a:rect l="l" t="t" r="r" b="b"/>
            <a:pathLst>
              <a:path w="1849558" h="648072">
                <a:moveTo>
                  <a:pt x="0" y="0"/>
                </a:moveTo>
                <a:lnTo>
                  <a:pt x="1525522" y="0"/>
                </a:lnTo>
                <a:lnTo>
                  <a:pt x="1849558" y="324036"/>
                </a:lnTo>
                <a:lnTo>
                  <a:pt x="1525522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0274A8"/>
          </a:solidFill>
          <a:ln>
            <a:noFill/>
          </a:ln>
          <a:effectLst>
            <a:outerShdw blurRad="254000" dist="1524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TextBox 11"/>
          <p:cNvSpPr txBox="1"/>
          <p:nvPr/>
        </p:nvSpPr>
        <p:spPr>
          <a:xfrm>
            <a:off x="7893116" y="3350532"/>
            <a:ext cx="1230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1600" dirty="0"/>
              <a:t>2021-</a:t>
            </a:r>
            <a:r>
              <a:rPr lang="zh-CN" altLang="en-US" sz="1600" dirty="0"/>
              <a:t>至今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540" y="4203914"/>
            <a:ext cx="2905125" cy="10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380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个人优劣势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SWOT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" y="1145982"/>
            <a:ext cx="5444139" cy="4522190"/>
          </a:xfrm>
          <a:prstGeom prst="rect">
            <a:avLst/>
          </a:prstGeom>
        </p:spPr>
      </p:pic>
      <p:grpSp>
        <p:nvGrpSpPr>
          <p:cNvPr id="41" name="Group 3"/>
          <p:cNvGrpSpPr/>
          <p:nvPr/>
        </p:nvGrpSpPr>
        <p:grpSpPr>
          <a:xfrm>
            <a:off x="5778882" y="2602663"/>
            <a:ext cx="2197496" cy="386952"/>
            <a:chOff x="2815413" y="5824462"/>
            <a:chExt cx="2932850" cy="693629"/>
          </a:xfrm>
        </p:grpSpPr>
        <p:sp>
          <p:nvSpPr>
            <p:cNvPr id="42" name="Round Same Side Corner Rectangle 80"/>
            <p:cNvSpPr/>
            <p:nvPr/>
          </p:nvSpPr>
          <p:spPr>
            <a:xfrm rot="5400000">
              <a:off x="3935023" y="4704852"/>
              <a:ext cx="693629" cy="293285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995536" y="5999517"/>
              <a:ext cx="397875" cy="305483"/>
            </a:xfrm>
            <a:custGeom>
              <a:avLst/>
              <a:gdLst>
                <a:gd name="T0" fmla="*/ 3034 w 6392"/>
                <a:gd name="T1" fmla="*/ 2260 h 4907"/>
                <a:gd name="T2" fmla="*/ 2582 w 6392"/>
                <a:gd name="T3" fmla="*/ 1937 h 4907"/>
                <a:gd name="T4" fmla="*/ 1421 w 6392"/>
                <a:gd name="T5" fmla="*/ 2196 h 4907"/>
                <a:gd name="T6" fmla="*/ 388 w 6392"/>
                <a:gd name="T7" fmla="*/ 4583 h 4907"/>
                <a:gd name="T8" fmla="*/ 2712 w 6392"/>
                <a:gd name="T9" fmla="*/ 3551 h 4907"/>
                <a:gd name="T10" fmla="*/ 3034 w 6392"/>
                <a:gd name="T11" fmla="*/ 2260 h 4907"/>
                <a:gd name="T12" fmla="*/ 2454 w 6392"/>
                <a:gd name="T13" fmla="*/ 3228 h 4907"/>
                <a:gd name="T14" fmla="*/ 711 w 6392"/>
                <a:gd name="T15" fmla="*/ 4261 h 4907"/>
                <a:gd name="T16" fmla="*/ 1679 w 6392"/>
                <a:gd name="T17" fmla="*/ 2518 h 4907"/>
                <a:gd name="T18" fmla="*/ 1874 w 6392"/>
                <a:gd name="T19" fmla="*/ 2648 h 4907"/>
                <a:gd name="T20" fmla="*/ 2260 w 6392"/>
                <a:gd name="T21" fmla="*/ 3034 h 4907"/>
                <a:gd name="T22" fmla="*/ 2454 w 6392"/>
                <a:gd name="T23" fmla="*/ 3228 h 4907"/>
                <a:gd name="T24" fmla="*/ 6197 w 6392"/>
                <a:gd name="T25" fmla="*/ 710 h 4907"/>
                <a:gd name="T26" fmla="*/ 3615 w 6392"/>
                <a:gd name="T27" fmla="*/ 646 h 4907"/>
                <a:gd name="T28" fmla="*/ 2776 w 6392"/>
                <a:gd name="T29" fmla="*/ 1679 h 4907"/>
                <a:gd name="T30" fmla="*/ 3034 w 6392"/>
                <a:gd name="T31" fmla="*/ 2196 h 4907"/>
                <a:gd name="T32" fmla="*/ 4326 w 6392"/>
                <a:gd name="T33" fmla="*/ 2454 h 4907"/>
                <a:gd name="T34" fmla="*/ 6197 w 6392"/>
                <a:gd name="T35" fmla="*/ 710 h 4907"/>
                <a:gd name="T36" fmla="*/ 5489 w 6392"/>
                <a:gd name="T37" fmla="*/ 1549 h 4907"/>
                <a:gd name="T38" fmla="*/ 3681 w 6392"/>
                <a:gd name="T39" fmla="*/ 1937 h 4907"/>
                <a:gd name="T40" fmla="*/ 4067 w 6392"/>
                <a:gd name="T41" fmla="*/ 1485 h 4907"/>
                <a:gd name="T42" fmla="*/ 3487 w 6392"/>
                <a:gd name="T43" fmla="*/ 1421 h 4907"/>
                <a:gd name="T44" fmla="*/ 5164 w 6392"/>
                <a:gd name="T45" fmla="*/ 582 h 4907"/>
                <a:gd name="T46" fmla="*/ 5489 w 6392"/>
                <a:gd name="T47" fmla="*/ 1549 h 4907"/>
                <a:gd name="T48" fmla="*/ 3165 w 6392"/>
                <a:gd name="T49" fmla="*/ 2260 h 4907"/>
                <a:gd name="T50" fmla="*/ 3423 w 6392"/>
                <a:gd name="T51" fmla="*/ 3098 h 4907"/>
                <a:gd name="T52" fmla="*/ 3423 w 6392"/>
                <a:gd name="T53" fmla="*/ 2582 h 4907"/>
                <a:gd name="T54" fmla="*/ 3165 w 6392"/>
                <a:gd name="T55" fmla="*/ 2260 h 4907"/>
                <a:gd name="T56" fmla="*/ 2196 w 6392"/>
                <a:gd name="T57" fmla="*/ 1615 h 4907"/>
                <a:gd name="T58" fmla="*/ 2066 w 6392"/>
                <a:gd name="T59" fmla="*/ 1163 h 4907"/>
                <a:gd name="T60" fmla="*/ 2518 w 6392"/>
                <a:gd name="T61" fmla="*/ 1549 h 4907"/>
                <a:gd name="T62" fmla="*/ 2582 w 6392"/>
                <a:gd name="T63" fmla="*/ 1873 h 4907"/>
                <a:gd name="T64" fmla="*/ 2196 w 6392"/>
                <a:gd name="T65" fmla="*/ 1615 h 4907"/>
                <a:gd name="T66" fmla="*/ 2196 w 6392"/>
                <a:gd name="T67" fmla="*/ 1615 h 4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92" h="4907">
                  <a:moveTo>
                    <a:pt x="3034" y="2260"/>
                  </a:moveTo>
                  <a:lnTo>
                    <a:pt x="3034" y="2260"/>
                  </a:lnTo>
                  <a:cubicBezTo>
                    <a:pt x="2776" y="2196"/>
                    <a:pt x="2776" y="2196"/>
                    <a:pt x="2776" y="2196"/>
                  </a:cubicBezTo>
                  <a:cubicBezTo>
                    <a:pt x="2582" y="1937"/>
                    <a:pt x="2582" y="1937"/>
                    <a:pt x="2582" y="1937"/>
                  </a:cubicBezTo>
                  <a:cubicBezTo>
                    <a:pt x="2454" y="2001"/>
                    <a:pt x="2454" y="2001"/>
                    <a:pt x="2454" y="2001"/>
                  </a:cubicBezTo>
                  <a:cubicBezTo>
                    <a:pt x="2132" y="1873"/>
                    <a:pt x="1679" y="1937"/>
                    <a:pt x="1421" y="2196"/>
                  </a:cubicBezTo>
                  <a:cubicBezTo>
                    <a:pt x="388" y="3228"/>
                    <a:pt x="388" y="3228"/>
                    <a:pt x="388" y="3228"/>
                  </a:cubicBezTo>
                  <a:cubicBezTo>
                    <a:pt x="0" y="3615"/>
                    <a:pt x="0" y="4197"/>
                    <a:pt x="388" y="4583"/>
                  </a:cubicBezTo>
                  <a:cubicBezTo>
                    <a:pt x="775" y="4906"/>
                    <a:pt x="1357" y="4906"/>
                    <a:pt x="1743" y="4583"/>
                  </a:cubicBezTo>
                  <a:cubicBezTo>
                    <a:pt x="2712" y="3551"/>
                    <a:pt x="2712" y="3551"/>
                    <a:pt x="2712" y="3551"/>
                  </a:cubicBezTo>
                  <a:cubicBezTo>
                    <a:pt x="3034" y="3228"/>
                    <a:pt x="3099" y="2776"/>
                    <a:pt x="2906" y="2454"/>
                  </a:cubicBezTo>
                  <a:lnTo>
                    <a:pt x="3034" y="2260"/>
                  </a:lnTo>
                  <a:close/>
                  <a:moveTo>
                    <a:pt x="2454" y="3228"/>
                  </a:moveTo>
                  <a:lnTo>
                    <a:pt x="2454" y="3228"/>
                  </a:lnTo>
                  <a:cubicBezTo>
                    <a:pt x="1421" y="4261"/>
                    <a:pt x="1421" y="4261"/>
                    <a:pt x="1421" y="4261"/>
                  </a:cubicBezTo>
                  <a:cubicBezTo>
                    <a:pt x="1227" y="4455"/>
                    <a:pt x="905" y="4455"/>
                    <a:pt x="711" y="4261"/>
                  </a:cubicBezTo>
                  <a:cubicBezTo>
                    <a:pt x="516" y="4067"/>
                    <a:pt x="516" y="3745"/>
                    <a:pt x="711" y="3551"/>
                  </a:cubicBezTo>
                  <a:cubicBezTo>
                    <a:pt x="1679" y="2518"/>
                    <a:pt x="1679" y="2518"/>
                    <a:pt x="1679" y="2518"/>
                  </a:cubicBezTo>
                  <a:cubicBezTo>
                    <a:pt x="1807" y="2390"/>
                    <a:pt x="2002" y="2324"/>
                    <a:pt x="2132" y="2390"/>
                  </a:cubicBezTo>
                  <a:cubicBezTo>
                    <a:pt x="1874" y="2648"/>
                    <a:pt x="1874" y="2648"/>
                    <a:pt x="1874" y="2648"/>
                  </a:cubicBezTo>
                  <a:cubicBezTo>
                    <a:pt x="1743" y="2776"/>
                    <a:pt x="1743" y="2970"/>
                    <a:pt x="1874" y="3034"/>
                  </a:cubicBezTo>
                  <a:cubicBezTo>
                    <a:pt x="1938" y="3164"/>
                    <a:pt x="2132" y="3164"/>
                    <a:pt x="2260" y="3034"/>
                  </a:cubicBezTo>
                  <a:cubicBezTo>
                    <a:pt x="2582" y="2776"/>
                    <a:pt x="2582" y="2776"/>
                    <a:pt x="2582" y="2776"/>
                  </a:cubicBezTo>
                  <a:cubicBezTo>
                    <a:pt x="2582" y="2906"/>
                    <a:pt x="2582" y="3098"/>
                    <a:pt x="2454" y="3228"/>
                  </a:cubicBezTo>
                  <a:close/>
                  <a:moveTo>
                    <a:pt x="6197" y="710"/>
                  </a:moveTo>
                  <a:lnTo>
                    <a:pt x="6197" y="710"/>
                  </a:lnTo>
                  <a:cubicBezTo>
                    <a:pt x="6005" y="258"/>
                    <a:pt x="5489" y="0"/>
                    <a:pt x="4972" y="194"/>
                  </a:cubicBezTo>
                  <a:cubicBezTo>
                    <a:pt x="3615" y="646"/>
                    <a:pt x="3615" y="646"/>
                    <a:pt x="3615" y="646"/>
                  </a:cubicBezTo>
                  <a:cubicBezTo>
                    <a:pt x="3229" y="841"/>
                    <a:pt x="3034" y="1163"/>
                    <a:pt x="3034" y="1549"/>
                  </a:cubicBezTo>
                  <a:cubicBezTo>
                    <a:pt x="2776" y="1679"/>
                    <a:pt x="2776" y="1679"/>
                    <a:pt x="2776" y="1679"/>
                  </a:cubicBezTo>
                  <a:cubicBezTo>
                    <a:pt x="2840" y="2001"/>
                    <a:pt x="2840" y="2001"/>
                    <a:pt x="2840" y="2001"/>
                  </a:cubicBezTo>
                  <a:cubicBezTo>
                    <a:pt x="3034" y="2196"/>
                    <a:pt x="3034" y="2196"/>
                    <a:pt x="3034" y="2196"/>
                  </a:cubicBezTo>
                  <a:cubicBezTo>
                    <a:pt x="3229" y="2132"/>
                    <a:pt x="3229" y="2132"/>
                    <a:pt x="3229" y="2132"/>
                  </a:cubicBezTo>
                  <a:cubicBezTo>
                    <a:pt x="3487" y="2454"/>
                    <a:pt x="3939" y="2582"/>
                    <a:pt x="4326" y="2454"/>
                  </a:cubicBezTo>
                  <a:cubicBezTo>
                    <a:pt x="5681" y="1937"/>
                    <a:pt x="5681" y="1937"/>
                    <a:pt x="5681" y="1937"/>
                  </a:cubicBezTo>
                  <a:cubicBezTo>
                    <a:pt x="6133" y="1743"/>
                    <a:pt x="6391" y="1227"/>
                    <a:pt x="6197" y="710"/>
                  </a:cubicBezTo>
                  <a:close/>
                  <a:moveTo>
                    <a:pt x="5489" y="1549"/>
                  </a:moveTo>
                  <a:lnTo>
                    <a:pt x="5489" y="1549"/>
                  </a:lnTo>
                  <a:cubicBezTo>
                    <a:pt x="4131" y="2065"/>
                    <a:pt x="4131" y="2065"/>
                    <a:pt x="4131" y="2065"/>
                  </a:cubicBezTo>
                  <a:cubicBezTo>
                    <a:pt x="4003" y="2132"/>
                    <a:pt x="3809" y="2065"/>
                    <a:pt x="3681" y="1937"/>
                  </a:cubicBezTo>
                  <a:cubicBezTo>
                    <a:pt x="3939" y="1873"/>
                    <a:pt x="3939" y="1873"/>
                    <a:pt x="3939" y="1873"/>
                  </a:cubicBezTo>
                  <a:cubicBezTo>
                    <a:pt x="4067" y="1807"/>
                    <a:pt x="4131" y="1679"/>
                    <a:pt x="4067" y="1485"/>
                  </a:cubicBezTo>
                  <a:cubicBezTo>
                    <a:pt x="4003" y="1357"/>
                    <a:pt x="3873" y="1291"/>
                    <a:pt x="3681" y="1291"/>
                  </a:cubicBezTo>
                  <a:cubicBezTo>
                    <a:pt x="3487" y="1421"/>
                    <a:pt x="3487" y="1421"/>
                    <a:pt x="3487" y="1421"/>
                  </a:cubicBezTo>
                  <a:cubicBezTo>
                    <a:pt x="3551" y="1227"/>
                    <a:pt x="3615" y="1163"/>
                    <a:pt x="3809" y="1099"/>
                  </a:cubicBezTo>
                  <a:cubicBezTo>
                    <a:pt x="5164" y="582"/>
                    <a:pt x="5164" y="582"/>
                    <a:pt x="5164" y="582"/>
                  </a:cubicBezTo>
                  <a:cubicBezTo>
                    <a:pt x="5422" y="452"/>
                    <a:pt x="5681" y="646"/>
                    <a:pt x="5811" y="905"/>
                  </a:cubicBezTo>
                  <a:cubicBezTo>
                    <a:pt x="5875" y="1163"/>
                    <a:pt x="5747" y="1421"/>
                    <a:pt x="5489" y="1549"/>
                  </a:cubicBezTo>
                  <a:close/>
                  <a:moveTo>
                    <a:pt x="3165" y="2260"/>
                  </a:moveTo>
                  <a:lnTo>
                    <a:pt x="3165" y="2260"/>
                  </a:lnTo>
                  <a:cubicBezTo>
                    <a:pt x="3551" y="2518"/>
                    <a:pt x="3551" y="2518"/>
                    <a:pt x="3551" y="2518"/>
                  </a:cubicBezTo>
                  <a:cubicBezTo>
                    <a:pt x="3423" y="3098"/>
                    <a:pt x="3423" y="3098"/>
                    <a:pt x="3423" y="3098"/>
                  </a:cubicBezTo>
                  <a:cubicBezTo>
                    <a:pt x="3293" y="3098"/>
                    <a:pt x="3293" y="3098"/>
                    <a:pt x="3293" y="3098"/>
                  </a:cubicBezTo>
                  <a:cubicBezTo>
                    <a:pt x="3423" y="2582"/>
                    <a:pt x="3423" y="2582"/>
                    <a:pt x="3423" y="2582"/>
                  </a:cubicBezTo>
                  <a:cubicBezTo>
                    <a:pt x="3034" y="2324"/>
                    <a:pt x="3034" y="2324"/>
                    <a:pt x="3034" y="2324"/>
                  </a:cubicBezTo>
                  <a:lnTo>
                    <a:pt x="3165" y="2260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ubicBezTo>
                    <a:pt x="1938" y="1163"/>
                    <a:pt x="1938" y="1163"/>
                    <a:pt x="1938" y="1163"/>
                  </a:cubicBezTo>
                  <a:cubicBezTo>
                    <a:pt x="2066" y="1163"/>
                    <a:pt x="2066" y="1163"/>
                    <a:pt x="2066" y="1163"/>
                  </a:cubicBezTo>
                  <a:cubicBezTo>
                    <a:pt x="2260" y="1549"/>
                    <a:pt x="2260" y="1549"/>
                    <a:pt x="2260" y="1549"/>
                  </a:cubicBezTo>
                  <a:cubicBezTo>
                    <a:pt x="2518" y="1549"/>
                    <a:pt x="2518" y="1549"/>
                    <a:pt x="2518" y="1549"/>
                  </a:cubicBezTo>
                  <a:cubicBezTo>
                    <a:pt x="2648" y="1807"/>
                    <a:pt x="2648" y="1807"/>
                    <a:pt x="2648" y="1807"/>
                  </a:cubicBezTo>
                  <a:cubicBezTo>
                    <a:pt x="2582" y="1873"/>
                    <a:pt x="2582" y="1873"/>
                    <a:pt x="2582" y="1873"/>
                  </a:cubicBezTo>
                  <a:cubicBezTo>
                    <a:pt x="2454" y="1679"/>
                    <a:pt x="2454" y="1679"/>
                    <a:pt x="2454" y="1679"/>
                  </a:cubicBezTo>
                  <a:lnTo>
                    <a:pt x="2196" y="1615"/>
                  </a:lnTo>
                  <a:close/>
                  <a:moveTo>
                    <a:pt x="2196" y="1615"/>
                  </a:moveTo>
                  <a:lnTo>
                    <a:pt x="2196" y="16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65247" y="1470118"/>
            <a:ext cx="2197496" cy="386952"/>
            <a:chOff x="5765247" y="1760400"/>
            <a:chExt cx="2197496" cy="386952"/>
          </a:xfrm>
        </p:grpSpPr>
        <p:sp>
          <p:nvSpPr>
            <p:cNvPr id="56" name="Round Same Side Corner Rectangle 80"/>
            <p:cNvSpPr/>
            <p:nvPr/>
          </p:nvSpPr>
          <p:spPr>
            <a:xfrm rot="5400000">
              <a:off x="6670519" y="855128"/>
              <a:ext cx="386952" cy="21974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5864534" y="1854012"/>
              <a:ext cx="301944" cy="224871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78882" y="3735208"/>
            <a:ext cx="2197496" cy="386952"/>
            <a:chOff x="5778882" y="4025490"/>
            <a:chExt cx="2197496" cy="386952"/>
          </a:xfrm>
        </p:grpSpPr>
        <p:sp>
          <p:nvSpPr>
            <p:cNvPr id="57" name="Round Same Side Corner Rectangle 80"/>
            <p:cNvSpPr/>
            <p:nvPr/>
          </p:nvSpPr>
          <p:spPr>
            <a:xfrm rot="5400000">
              <a:off x="6684154" y="3120218"/>
              <a:ext cx="386952" cy="2197496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r"/>
              <a:endParaRPr lang="bg-BG" dirty="0">
                <a:latin typeface="Calibri Light"/>
              </a:endParaRPr>
            </a:p>
          </p:txBody>
        </p:sp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5864534" y="4050850"/>
              <a:ext cx="336145" cy="336232"/>
            </a:xfrm>
            <a:custGeom>
              <a:avLst/>
              <a:gdLst>
                <a:gd name="T0" fmla="*/ 4905 w 5031"/>
                <a:gd name="T1" fmla="*/ 0 h 5031"/>
                <a:gd name="T2" fmla="*/ 4905 w 5031"/>
                <a:gd name="T3" fmla="*/ 0 h 5031"/>
                <a:gd name="T4" fmla="*/ 125 w 5031"/>
                <a:gd name="T5" fmla="*/ 0 h 5031"/>
                <a:gd name="T6" fmla="*/ 0 w 5031"/>
                <a:gd name="T7" fmla="*/ 125 h 5031"/>
                <a:gd name="T8" fmla="*/ 0 w 5031"/>
                <a:gd name="T9" fmla="*/ 4905 h 5031"/>
                <a:gd name="T10" fmla="*/ 125 w 5031"/>
                <a:gd name="T11" fmla="*/ 5030 h 5031"/>
                <a:gd name="T12" fmla="*/ 4905 w 5031"/>
                <a:gd name="T13" fmla="*/ 5030 h 5031"/>
                <a:gd name="T14" fmla="*/ 5030 w 5031"/>
                <a:gd name="T15" fmla="*/ 4905 h 5031"/>
                <a:gd name="T16" fmla="*/ 5030 w 5031"/>
                <a:gd name="T17" fmla="*/ 125 h 5031"/>
                <a:gd name="T18" fmla="*/ 4905 w 5031"/>
                <a:gd name="T19" fmla="*/ 0 h 5031"/>
                <a:gd name="T20" fmla="*/ 3687 w 5031"/>
                <a:gd name="T21" fmla="*/ 2624 h 5031"/>
                <a:gd name="T22" fmla="*/ 3687 w 5031"/>
                <a:gd name="T23" fmla="*/ 2624 h 5031"/>
                <a:gd name="T24" fmla="*/ 3624 w 5031"/>
                <a:gd name="T25" fmla="*/ 2687 h 5031"/>
                <a:gd name="T26" fmla="*/ 3562 w 5031"/>
                <a:gd name="T27" fmla="*/ 2687 h 5031"/>
                <a:gd name="T28" fmla="*/ 3187 w 5031"/>
                <a:gd name="T29" fmla="*/ 2313 h 5031"/>
                <a:gd name="T30" fmla="*/ 1688 w 5031"/>
                <a:gd name="T31" fmla="*/ 3812 h 5031"/>
                <a:gd name="T32" fmla="*/ 1625 w 5031"/>
                <a:gd name="T33" fmla="*/ 3843 h 5031"/>
                <a:gd name="T34" fmla="*/ 1563 w 5031"/>
                <a:gd name="T35" fmla="*/ 3812 h 5031"/>
                <a:gd name="T36" fmla="*/ 1219 w 5031"/>
                <a:gd name="T37" fmla="*/ 3468 h 5031"/>
                <a:gd name="T38" fmla="*/ 1188 w 5031"/>
                <a:gd name="T39" fmla="*/ 3405 h 5031"/>
                <a:gd name="T40" fmla="*/ 1219 w 5031"/>
                <a:gd name="T41" fmla="*/ 3343 h 5031"/>
                <a:gd name="T42" fmla="*/ 2718 w 5031"/>
                <a:gd name="T43" fmla="*/ 1844 h 5031"/>
                <a:gd name="T44" fmla="*/ 2344 w 5031"/>
                <a:gd name="T45" fmla="*/ 1469 h 5031"/>
                <a:gd name="T46" fmla="*/ 2344 w 5031"/>
                <a:gd name="T47" fmla="*/ 1406 h 5031"/>
                <a:gd name="T48" fmla="*/ 2406 w 5031"/>
                <a:gd name="T49" fmla="*/ 1344 h 5031"/>
                <a:gd name="T50" fmla="*/ 3749 w 5031"/>
                <a:gd name="T51" fmla="*/ 1188 h 5031"/>
                <a:gd name="T52" fmla="*/ 3812 w 5031"/>
                <a:gd name="T53" fmla="*/ 1219 h 5031"/>
                <a:gd name="T54" fmla="*/ 3843 w 5031"/>
                <a:gd name="T55" fmla="*/ 1281 h 5031"/>
                <a:gd name="T56" fmla="*/ 3687 w 5031"/>
                <a:gd name="T57" fmla="*/ 2624 h 5031"/>
                <a:gd name="T58" fmla="*/ 3687 w 5031"/>
                <a:gd name="T59" fmla="*/ 2624 h 5031"/>
                <a:gd name="T60" fmla="*/ 3687 w 5031"/>
                <a:gd name="T61" fmla="*/ 2624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31" h="5031">
                  <a:moveTo>
                    <a:pt x="4905" y="0"/>
                  </a:moveTo>
                  <a:lnTo>
                    <a:pt x="4905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62"/>
                    <a:pt x="0" y="125"/>
                  </a:cubicBezTo>
                  <a:cubicBezTo>
                    <a:pt x="0" y="4905"/>
                    <a:pt x="0" y="4905"/>
                    <a:pt x="0" y="4905"/>
                  </a:cubicBezTo>
                  <a:cubicBezTo>
                    <a:pt x="0" y="4968"/>
                    <a:pt x="62" y="5030"/>
                    <a:pt x="125" y="5030"/>
                  </a:cubicBezTo>
                  <a:cubicBezTo>
                    <a:pt x="4905" y="5030"/>
                    <a:pt x="4905" y="5030"/>
                    <a:pt x="4905" y="5030"/>
                  </a:cubicBezTo>
                  <a:cubicBezTo>
                    <a:pt x="4968" y="5030"/>
                    <a:pt x="5030" y="4968"/>
                    <a:pt x="5030" y="4905"/>
                  </a:cubicBezTo>
                  <a:cubicBezTo>
                    <a:pt x="5030" y="125"/>
                    <a:pt x="5030" y="125"/>
                    <a:pt x="5030" y="125"/>
                  </a:cubicBezTo>
                  <a:cubicBezTo>
                    <a:pt x="5030" y="62"/>
                    <a:pt x="4968" y="0"/>
                    <a:pt x="4905" y="0"/>
                  </a:cubicBezTo>
                  <a:close/>
                  <a:moveTo>
                    <a:pt x="3687" y="2624"/>
                  </a:moveTo>
                  <a:lnTo>
                    <a:pt x="3687" y="2624"/>
                  </a:lnTo>
                  <a:cubicBezTo>
                    <a:pt x="3687" y="2655"/>
                    <a:pt x="3655" y="2687"/>
                    <a:pt x="3624" y="2687"/>
                  </a:cubicBezTo>
                  <a:cubicBezTo>
                    <a:pt x="3593" y="2687"/>
                    <a:pt x="3562" y="2687"/>
                    <a:pt x="3562" y="2687"/>
                  </a:cubicBezTo>
                  <a:cubicBezTo>
                    <a:pt x="3187" y="2313"/>
                    <a:pt x="3187" y="2313"/>
                    <a:pt x="3187" y="2313"/>
                  </a:cubicBezTo>
                  <a:cubicBezTo>
                    <a:pt x="1688" y="3812"/>
                    <a:pt x="1688" y="3812"/>
                    <a:pt x="1688" y="3812"/>
                  </a:cubicBezTo>
                  <a:cubicBezTo>
                    <a:pt x="1656" y="3812"/>
                    <a:pt x="1625" y="3843"/>
                    <a:pt x="1625" y="3843"/>
                  </a:cubicBezTo>
                  <a:cubicBezTo>
                    <a:pt x="1594" y="3843"/>
                    <a:pt x="1594" y="3812"/>
                    <a:pt x="1563" y="3812"/>
                  </a:cubicBezTo>
                  <a:cubicBezTo>
                    <a:pt x="1219" y="3468"/>
                    <a:pt x="1219" y="3468"/>
                    <a:pt x="1219" y="3468"/>
                  </a:cubicBezTo>
                  <a:cubicBezTo>
                    <a:pt x="1219" y="3437"/>
                    <a:pt x="1188" y="3437"/>
                    <a:pt x="1188" y="3405"/>
                  </a:cubicBezTo>
                  <a:cubicBezTo>
                    <a:pt x="1188" y="3374"/>
                    <a:pt x="1219" y="3374"/>
                    <a:pt x="1219" y="3343"/>
                  </a:cubicBezTo>
                  <a:cubicBezTo>
                    <a:pt x="2718" y="1844"/>
                    <a:pt x="2718" y="1844"/>
                    <a:pt x="2718" y="1844"/>
                  </a:cubicBezTo>
                  <a:cubicBezTo>
                    <a:pt x="2344" y="1469"/>
                    <a:pt x="2344" y="1469"/>
                    <a:pt x="2344" y="1469"/>
                  </a:cubicBezTo>
                  <a:cubicBezTo>
                    <a:pt x="2344" y="1469"/>
                    <a:pt x="2313" y="1438"/>
                    <a:pt x="2344" y="1406"/>
                  </a:cubicBezTo>
                  <a:cubicBezTo>
                    <a:pt x="2344" y="1375"/>
                    <a:pt x="2375" y="1344"/>
                    <a:pt x="2406" y="1344"/>
                  </a:cubicBezTo>
                  <a:cubicBezTo>
                    <a:pt x="3749" y="1188"/>
                    <a:pt x="3749" y="1188"/>
                    <a:pt x="3749" y="1188"/>
                  </a:cubicBezTo>
                  <a:cubicBezTo>
                    <a:pt x="3780" y="1188"/>
                    <a:pt x="3780" y="1188"/>
                    <a:pt x="3812" y="1219"/>
                  </a:cubicBezTo>
                  <a:cubicBezTo>
                    <a:pt x="3812" y="1250"/>
                    <a:pt x="3843" y="1250"/>
                    <a:pt x="3843" y="1281"/>
                  </a:cubicBezTo>
                  <a:lnTo>
                    <a:pt x="3687" y="2624"/>
                  </a:lnTo>
                  <a:close/>
                  <a:moveTo>
                    <a:pt x="3687" y="2624"/>
                  </a:moveTo>
                  <a:lnTo>
                    <a:pt x="3687" y="26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97" tIns="121899" rIns="243797" bIns="121899" anchor="ctr"/>
            <a:lstStyle/>
            <a:p>
              <a:endParaRPr lang="en-US" dirty="0">
                <a:latin typeface="Calibri Light"/>
              </a:endParaRPr>
            </a:p>
          </p:txBody>
        </p:sp>
      </p:grpSp>
      <p:sp>
        <p:nvSpPr>
          <p:cNvPr id="62" name="Rectangle 78"/>
          <p:cNvSpPr/>
          <p:nvPr/>
        </p:nvSpPr>
        <p:spPr>
          <a:xfrm>
            <a:off x="6062901" y="1398924"/>
            <a:ext cx="2374477" cy="529339"/>
          </a:xfrm>
          <a:prstGeom prst="rect">
            <a:avLst/>
          </a:prstGeom>
        </p:spPr>
        <p:txBody>
          <a:bodyPr wrap="square" lIns="219419" tIns="109710" rIns="219419" bIns="10971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Strengths</a:t>
            </a:r>
            <a:endParaRPr lang="bg-BG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3" name="Rectangle 82"/>
          <p:cNvSpPr/>
          <p:nvPr/>
        </p:nvSpPr>
        <p:spPr>
          <a:xfrm>
            <a:off x="6062901" y="2531469"/>
            <a:ext cx="1729501" cy="529339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Weakness</a:t>
            </a:r>
            <a:endParaRPr lang="bg-BG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4" name="Rectangle 86"/>
          <p:cNvSpPr/>
          <p:nvPr/>
        </p:nvSpPr>
        <p:spPr>
          <a:xfrm>
            <a:off x="6032606" y="3664014"/>
            <a:ext cx="2074083" cy="498562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Opportunities</a:t>
            </a:r>
            <a:endParaRPr lang="bg-BG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778882" y="4796559"/>
            <a:ext cx="2197496" cy="529339"/>
            <a:chOff x="5778882" y="5086841"/>
            <a:chExt cx="2197496" cy="529339"/>
          </a:xfrm>
        </p:grpSpPr>
        <p:grpSp>
          <p:nvGrpSpPr>
            <p:cNvPr id="61" name="组合 60"/>
            <p:cNvGrpSpPr/>
            <p:nvPr/>
          </p:nvGrpSpPr>
          <p:grpSpPr>
            <a:xfrm>
              <a:off x="5778882" y="5154040"/>
              <a:ext cx="2197496" cy="386952"/>
              <a:chOff x="5747140" y="5113669"/>
              <a:chExt cx="2197496" cy="386952"/>
            </a:xfrm>
          </p:grpSpPr>
          <p:sp>
            <p:nvSpPr>
              <p:cNvPr id="58" name="Round Same Side Corner Rectangle 80"/>
              <p:cNvSpPr/>
              <p:nvPr/>
            </p:nvSpPr>
            <p:spPr>
              <a:xfrm rot="5400000">
                <a:off x="6652412" y="4208397"/>
                <a:ext cx="386952" cy="2197496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r"/>
                <a:endParaRPr lang="bg-BG" dirty="0">
                  <a:latin typeface="Calibri Light"/>
                </a:endParaRPr>
              </a:p>
            </p:txBody>
          </p:sp>
          <p:sp>
            <p:nvSpPr>
              <p:cNvPr id="55" name="Freeform 4"/>
              <p:cNvSpPr>
                <a:spLocks noChangeArrowheads="1"/>
              </p:cNvSpPr>
              <p:nvPr/>
            </p:nvSpPr>
            <p:spPr bwMode="auto">
              <a:xfrm>
                <a:off x="5859197" y="5225685"/>
                <a:ext cx="251190" cy="187072"/>
              </a:xfrm>
              <a:custGeom>
                <a:avLst/>
                <a:gdLst>
                  <a:gd name="T0" fmla="*/ 2374 w 2594"/>
                  <a:gd name="T1" fmla="*/ 0 h 2594"/>
                  <a:gd name="T2" fmla="*/ 2374 w 2594"/>
                  <a:gd name="T3" fmla="*/ 0 h 2594"/>
                  <a:gd name="T4" fmla="*/ 219 w 2594"/>
                  <a:gd name="T5" fmla="*/ 0 h 2594"/>
                  <a:gd name="T6" fmla="*/ 0 w 2594"/>
                  <a:gd name="T7" fmla="*/ 219 h 2594"/>
                  <a:gd name="T8" fmla="*/ 0 w 2594"/>
                  <a:gd name="T9" fmla="*/ 2374 h 2594"/>
                  <a:gd name="T10" fmla="*/ 219 w 2594"/>
                  <a:gd name="T11" fmla="*/ 2593 h 2594"/>
                  <a:gd name="T12" fmla="*/ 2374 w 2594"/>
                  <a:gd name="T13" fmla="*/ 2593 h 2594"/>
                  <a:gd name="T14" fmla="*/ 2593 w 2594"/>
                  <a:gd name="T15" fmla="*/ 2374 h 2594"/>
                  <a:gd name="T16" fmla="*/ 2593 w 2594"/>
                  <a:gd name="T17" fmla="*/ 219 h 2594"/>
                  <a:gd name="T18" fmla="*/ 2374 w 2594"/>
                  <a:gd name="T19" fmla="*/ 0 h 2594"/>
                  <a:gd name="T20" fmla="*/ 2249 w 2594"/>
                  <a:gd name="T21" fmla="*/ 250 h 2594"/>
                  <a:gd name="T22" fmla="*/ 2249 w 2594"/>
                  <a:gd name="T23" fmla="*/ 250 h 2594"/>
                  <a:gd name="T24" fmla="*/ 2343 w 2594"/>
                  <a:gd name="T25" fmla="*/ 313 h 2594"/>
                  <a:gd name="T26" fmla="*/ 2249 w 2594"/>
                  <a:gd name="T27" fmla="*/ 407 h 2594"/>
                  <a:gd name="T28" fmla="*/ 2156 w 2594"/>
                  <a:gd name="T29" fmla="*/ 313 h 2594"/>
                  <a:gd name="T30" fmla="*/ 2249 w 2594"/>
                  <a:gd name="T31" fmla="*/ 250 h 2594"/>
                  <a:gd name="T32" fmla="*/ 1937 w 2594"/>
                  <a:gd name="T33" fmla="*/ 250 h 2594"/>
                  <a:gd name="T34" fmla="*/ 1937 w 2594"/>
                  <a:gd name="T35" fmla="*/ 250 h 2594"/>
                  <a:gd name="T36" fmla="*/ 2031 w 2594"/>
                  <a:gd name="T37" fmla="*/ 313 h 2594"/>
                  <a:gd name="T38" fmla="*/ 1937 w 2594"/>
                  <a:gd name="T39" fmla="*/ 407 h 2594"/>
                  <a:gd name="T40" fmla="*/ 1843 w 2594"/>
                  <a:gd name="T41" fmla="*/ 313 h 2594"/>
                  <a:gd name="T42" fmla="*/ 1937 w 2594"/>
                  <a:gd name="T43" fmla="*/ 250 h 2594"/>
                  <a:gd name="T44" fmla="*/ 2343 w 2594"/>
                  <a:gd name="T45" fmla="*/ 2343 h 2594"/>
                  <a:gd name="T46" fmla="*/ 2343 w 2594"/>
                  <a:gd name="T47" fmla="*/ 2343 h 2594"/>
                  <a:gd name="T48" fmla="*/ 250 w 2594"/>
                  <a:gd name="T49" fmla="*/ 2343 h 2594"/>
                  <a:gd name="T50" fmla="*/ 250 w 2594"/>
                  <a:gd name="T51" fmla="*/ 625 h 2594"/>
                  <a:gd name="T52" fmla="*/ 2343 w 2594"/>
                  <a:gd name="T53" fmla="*/ 625 h 2594"/>
                  <a:gd name="T54" fmla="*/ 2343 w 2594"/>
                  <a:gd name="T55" fmla="*/ 2343 h 2594"/>
                  <a:gd name="T56" fmla="*/ 594 w 2594"/>
                  <a:gd name="T57" fmla="*/ 2093 h 2594"/>
                  <a:gd name="T58" fmla="*/ 594 w 2594"/>
                  <a:gd name="T59" fmla="*/ 2093 h 2594"/>
                  <a:gd name="T60" fmla="*/ 1999 w 2594"/>
                  <a:gd name="T61" fmla="*/ 2093 h 2594"/>
                  <a:gd name="T62" fmla="*/ 2031 w 2594"/>
                  <a:gd name="T63" fmla="*/ 2062 h 2594"/>
                  <a:gd name="T64" fmla="*/ 2031 w 2594"/>
                  <a:gd name="T65" fmla="*/ 2031 h 2594"/>
                  <a:gd name="T66" fmla="*/ 1343 w 2594"/>
                  <a:gd name="T67" fmla="*/ 844 h 2594"/>
                  <a:gd name="T68" fmla="*/ 1312 w 2594"/>
                  <a:gd name="T69" fmla="*/ 813 h 2594"/>
                  <a:gd name="T70" fmla="*/ 1250 w 2594"/>
                  <a:gd name="T71" fmla="*/ 844 h 2594"/>
                  <a:gd name="T72" fmla="*/ 563 w 2594"/>
                  <a:gd name="T73" fmla="*/ 2031 h 2594"/>
                  <a:gd name="T74" fmla="*/ 563 w 2594"/>
                  <a:gd name="T75" fmla="*/ 2093 h 2594"/>
                  <a:gd name="T76" fmla="*/ 594 w 2594"/>
                  <a:gd name="T77" fmla="*/ 2093 h 2594"/>
                  <a:gd name="T78" fmla="*/ 1374 w 2594"/>
                  <a:gd name="T79" fmla="*/ 1937 h 2594"/>
                  <a:gd name="T80" fmla="*/ 1374 w 2594"/>
                  <a:gd name="T81" fmla="*/ 1937 h 2594"/>
                  <a:gd name="T82" fmla="*/ 1343 w 2594"/>
                  <a:gd name="T83" fmla="*/ 1968 h 2594"/>
                  <a:gd name="T84" fmla="*/ 1250 w 2594"/>
                  <a:gd name="T85" fmla="*/ 1968 h 2594"/>
                  <a:gd name="T86" fmla="*/ 1219 w 2594"/>
                  <a:gd name="T87" fmla="*/ 1937 h 2594"/>
                  <a:gd name="T88" fmla="*/ 1219 w 2594"/>
                  <a:gd name="T89" fmla="*/ 1843 h 2594"/>
                  <a:gd name="T90" fmla="*/ 1250 w 2594"/>
                  <a:gd name="T91" fmla="*/ 1812 h 2594"/>
                  <a:gd name="T92" fmla="*/ 1343 w 2594"/>
                  <a:gd name="T93" fmla="*/ 1812 h 2594"/>
                  <a:gd name="T94" fmla="*/ 1374 w 2594"/>
                  <a:gd name="T95" fmla="*/ 1843 h 2594"/>
                  <a:gd name="T96" fmla="*/ 1374 w 2594"/>
                  <a:gd name="T97" fmla="*/ 1937 h 2594"/>
                  <a:gd name="T98" fmla="*/ 1219 w 2594"/>
                  <a:gd name="T99" fmla="*/ 1125 h 2594"/>
                  <a:gd name="T100" fmla="*/ 1219 w 2594"/>
                  <a:gd name="T101" fmla="*/ 1125 h 2594"/>
                  <a:gd name="T102" fmla="*/ 1374 w 2594"/>
                  <a:gd name="T103" fmla="*/ 1125 h 2594"/>
                  <a:gd name="T104" fmla="*/ 1406 w 2594"/>
                  <a:gd name="T105" fmla="*/ 1157 h 2594"/>
                  <a:gd name="T106" fmla="*/ 1374 w 2594"/>
                  <a:gd name="T107" fmla="*/ 1718 h 2594"/>
                  <a:gd name="T108" fmla="*/ 1343 w 2594"/>
                  <a:gd name="T109" fmla="*/ 1749 h 2594"/>
                  <a:gd name="T110" fmla="*/ 1250 w 2594"/>
                  <a:gd name="T111" fmla="*/ 1749 h 2594"/>
                  <a:gd name="T112" fmla="*/ 1219 w 2594"/>
                  <a:gd name="T113" fmla="*/ 1718 h 2594"/>
                  <a:gd name="T114" fmla="*/ 1219 w 2594"/>
                  <a:gd name="T115" fmla="*/ 1157 h 2594"/>
                  <a:gd name="T116" fmla="*/ 1219 w 2594"/>
                  <a:gd name="T117" fmla="*/ 1125 h 2594"/>
                  <a:gd name="T118" fmla="*/ 1219 w 2594"/>
                  <a:gd name="T119" fmla="*/ 1125 h 2594"/>
                  <a:gd name="T120" fmla="*/ 1219 w 2594"/>
                  <a:gd name="T121" fmla="*/ 1125 h 2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94" h="2594">
                    <a:moveTo>
                      <a:pt x="2374" y="0"/>
                    </a:moveTo>
                    <a:lnTo>
                      <a:pt x="2374" y="0"/>
                    </a:lnTo>
                    <a:cubicBezTo>
                      <a:pt x="219" y="0"/>
                      <a:pt x="219" y="0"/>
                      <a:pt x="219" y="0"/>
                    </a:cubicBezTo>
                    <a:cubicBezTo>
                      <a:pt x="94" y="0"/>
                      <a:pt x="0" y="94"/>
                      <a:pt x="0" y="219"/>
                    </a:cubicBezTo>
                    <a:cubicBezTo>
                      <a:pt x="0" y="2374"/>
                      <a:pt x="0" y="2374"/>
                      <a:pt x="0" y="2374"/>
                    </a:cubicBezTo>
                    <a:cubicBezTo>
                      <a:pt x="0" y="2499"/>
                      <a:pt x="94" y="2593"/>
                      <a:pt x="219" y="2593"/>
                    </a:cubicBezTo>
                    <a:cubicBezTo>
                      <a:pt x="2374" y="2593"/>
                      <a:pt x="2374" y="2593"/>
                      <a:pt x="2374" y="2593"/>
                    </a:cubicBezTo>
                    <a:cubicBezTo>
                      <a:pt x="2499" y="2593"/>
                      <a:pt x="2593" y="2499"/>
                      <a:pt x="2593" y="2374"/>
                    </a:cubicBezTo>
                    <a:cubicBezTo>
                      <a:pt x="2593" y="219"/>
                      <a:pt x="2593" y="219"/>
                      <a:pt x="2593" y="219"/>
                    </a:cubicBezTo>
                    <a:cubicBezTo>
                      <a:pt x="2593" y="94"/>
                      <a:pt x="2499" y="0"/>
                      <a:pt x="2374" y="0"/>
                    </a:cubicBezTo>
                    <a:close/>
                    <a:moveTo>
                      <a:pt x="2249" y="250"/>
                    </a:moveTo>
                    <a:lnTo>
                      <a:pt x="2249" y="250"/>
                    </a:lnTo>
                    <a:cubicBezTo>
                      <a:pt x="2312" y="250"/>
                      <a:pt x="2343" y="282"/>
                      <a:pt x="2343" y="313"/>
                    </a:cubicBezTo>
                    <a:cubicBezTo>
                      <a:pt x="2343" y="375"/>
                      <a:pt x="2312" y="407"/>
                      <a:pt x="2249" y="407"/>
                    </a:cubicBezTo>
                    <a:cubicBezTo>
                      <a:pt x="2187" y="407"/>
                      <a:pt x="2156" y="375"/>
                      <a:pt x="2156" y="313"/>
                    </a:cubicBezTo>
                    <a:cubicBezTo>
                      <a:pt x="2156" y="282"/>
                      <a:pt x="2187" y="250"/>
                      <a:pt x="2249" y="250"/>
                    </a:cubicBezTo>
                    <a:close/>
                    <a:moveTo>
                      <a:pt x="1937" y="250"/>
                    </a:moveTo>
                    <a:lnTo>
                      <a:pt x="1937" y="250"/>
                    </a:lnTo>
                    <a:cubicBezTo>
                      <a:pt x="1999" y="250"/>
                      <a:pt x="2031" y="282"/>
                      <a:pt x="2031" y="313"/>
                    </a:cubicBezTo>
                    <a:cubicBezTo>
                      <a:pt x="2031" y="375"/>
                      <a:pt x="1999" y="407"/>
                      <a:pt x="1937" y="407"/>
                    </a:cubicBezTo>
                    <a:cubicBezTo>
                      <a:pt x="1906" y="407"/>
                      <a:pt x="1843" y="375"/>
                      <a:pt x="1843" y="313"/>
                    </a:cubicBezTo>
                    <a:cubicBezTo>
                      <a:pt x="1843" y="282"/>
                      <a:pt x="1906" y="250"/>
                      <a:pt x="1937" y="250"/>
                    </a:cubicBezTo>
                    <a:close/>
                    <a:moveTo>
                      <a:pt x="2343" y="2343"/>
                    </a:moveTo>
                    <a:lnTo>
                      <a:pt x="2343" y="2343"/>
                    </a:lnTo>
                    <a:cubicBezTo>
                      <a:pt x="250" y="2343"/>
                      <a:pt x="250" y="2343"/>
                      <a:pt x="250" y="2343"/>
                    </a:cubicBezTo>
                    <a:cubicBezTo>
                      <a:pt x="250" y="625"/>
                      <a:pt x="250" y="625"/>
                      <a:pt x="250" y="625"/>
                    </a:cubicBezTo>
                    <a:cubicBezTo>
                      <a:pt x="2343" y="625"/>
                      <a:pt x="2343" y="625"/>
                      <a:pt x="2343" y="625"/>
                    </a:cubicBezTo>
                    <a:lnTo>
                      <a:pt x="2343" y="2343"/>
                    </a:lnTo>
                    <a:close/>
                    <a:moveTo>
                      <a:pt x="594" y="2093"/>
                    </a:moveTo>
                    <a:lnTo>
                      <a:pt x="594" y="2093"/>
                    </a:lnTo>
                    <a:cubicBezTo>
                      <a:pt x="1999" y="2093"/>
                      <a:pt x="1999" y="2093"/>
                      <a:pt x="1999" y="2093"/>
                    </a:cubicBezTo>
                    <a:cubicBezTo>
                      <a:pt x="2031" y="2093"/>
                      <a:pt x="2031" y="2093"/>
                      <a:pt x="2031" y="2062"/>
                    </a:cubicBezTo>
                    <a:lnTo>
                      <a:pt x="2031" y="2031"/>
                    </a:lnTo>
                    <a:cubicBezTo>
                      <a:pt x="1343" y="844"/>
                      <a:pt x="1343" y="844"/>
                      <a:pt x="1343" y="844"/>
                    </a:cubicBezTo>
                    <a:cubicBezTo>
                      <a:pt x="1343" y="813"/>
                      <a:pt x="1312" y="813"/>
                      <a:pt x="1312" y="813"/>
                    </a:cubicBezTo>
                    <a:cubicBezTo>
                      <a:pt x="1281" y="813"/>
                      <a:pt x="1281" y="813"/>
                      <a:pt x="1250" y="844"/>
                    </a:cubicBezTo>
                    <a:cubicBezTo>
                      <a:pt x="563" y="2031"/>
                      <a:pt x="563" y="2031"/>
                      <a:pt x="563" y="2031"/>
                    </a:cubicBezTo>
                    <a:cubicBezTo>
                      <a:pt x="563" y="2062"/>
                      <a:pt x="563" y="2062"/>
                      <a:pt x="563" y="2093"/>
                    </a:cubicBezTo>
                    <a:lnTo>
                      <a:pt x="594" y="2093"/>
                    </a:lnTo>
                    <a:close/>
                    <a:moveTo>
                      <a:pt x="1374" y="1937"/>
                    </a:moveTo>
                    <a:lnTo>
                      <a:pt x="1374" y="1937"/>
                    </a:lnTo>
                    <a:cubicBezTo>
                      <a:pt x="1374" y="1968"/>
                      <a:pt x="1374" y="1968"/>
                      <a:pt x="1343" y="1968"/>
                    </a:cubicBezTo>
                    <a:cubicBezTo>
                      <a:pt x="1250" y="1968"/>
                      <a:pt x="1250" y="1968"/>
                      <a:pt x="1250" y="1968"/>
                    </a:cubicBezTo>
                    <a:cubicBezTo>
                      <a:pt x="1219" y="1968"/>
                      <a:pt x="1219" y="1968"/>
                      <a:pt x="1219" y="1937"/>
                    </a:cubicBezTo>
                    <a:cubicBezTo>
                      <a:pt x="1219" y="1843"/>
                      <a:pt x="1219" y="1843"/>
                      <a:pt x="1219" y="1843"/>
                    </a:cubicBezTo>
                    <a:cubicBezTo>
                      <a:pt x="1219" y="1812"/>
                      <a:pt x="1219" y="1812"/>
                      <a:pt x="1250" y="1812"/>
                    </a:cubicBezTo>
                    <a:cubicBezTo>
                      <a:pt x="1343" y="1812"/>
                      <a:pt x="1343" y="1812"/>
                      <a:pt x="1343" y="1812"/>
                    </a:cubicBezTo>
                    <a:cubicBezTo>
                      <a:pt x="1374" y="1812"/>
                      <a:pt x="1374" y="1812"/>
                      <a:pt x="1374" y="1843"/>
                    </a:cubicBezTo>
                    <a:lnTo>
                      <a:pt x="1374" y="1937"/>
                    </a:lnTo>
                    <a:close/>
                    <a:moveTo>
                      <a:pt x="1219" y="1125"/>
                    </a:moveTo>
                    <a:lnTo>
                      <a:pt x="1219" y="1125"/>
                    </a:lnTo>
                    <a:cubicBezTo>
                      <a:pt x="1374" y="1125"/>
                      <a:pt x="1374" y="1125"/>
                      <a:pt x="1374" y="1125"/>
                    </a:cubicBezTo>
                    <a:lnTo>
                      <a:pt x="1406" y="1157"/>
                    </a:lnTo>
                    <a:cubicBezTo>
                      <a:pt x="1374" y="1718"/>
                      <a:pt x="1374" y="1718"/>
                      <a:pt x="1374" y="1718"/>
                    </a:cubicBezTo>
                    <a:cubicBezTo>
                      <a:pt x="1374" y="1749"/>
                      <a:pt x="1374" y="1749"/>
                      <a:pt x="1343" y="1749"/>
                    </a:cubicBezTo>
                    <a:cubicBezTo>
                      <a:pt x="1250" y="1749"/>
                      <a:pt x="1250" y="1749"/>
                      <a:pt x="1250" y="1749"/>
                    </a:cubicBezTo>
                    <a:cubicBezTo>
                      <a:pt x="1219" y="1749"/>
                      <a:pt x="1219" y="1749"/>
                      <a:pt x="1219" y="1718"/>
                    </a:cubicBezTo>
                    <a:cubicBezTo>
                      <a:pt x="1219" y="1157"/>
                      <a:pt x="1219" y="1157"/>
                      <a:pt x="1219" y="1157"/>
                    </a:cubicBezTo>
                    <a:lnTo>
                      <a:pt x="1219" y="1125"/>
                    </a:lnTo>
                    <a:close/>
                    <a:moveTo>
                      <a:pt x="1219" y="1125"/>
                    </a:moveTo>
                    <a:lnTo>
                      <a:pt x="1219" y="11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243797" tIns="121899" rIns="243797" bIns="121899" anchor="ctr"/>
              <a:lstStyle/>
              <a:p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65" name="Rectangle 96"/>
            <p:cNvSpPr/>
            <p:nvPr/>
          </p:nvSpPr>
          <p:spPr>
            <a:xfrm>
              <a:off x="6032606" y="5086841"/>
              <a:ext cx="1405246" cy="529339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90204" pitchFamily="34" charset="0"/>
                </a:rPr>
                <a:t>Threats</a:t>
              </a:r>
              <a:endParaRPr lang="bg-BG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933422" y="2066284"/>
            <a:ext cx="553286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善于沟通交流，协同处理能力较强，维护组织价值观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863249" y="3172971"/>
            <a:ext cx="53597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不愿意尝试、接受新的和未经考验的观点和想法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863249" y="4296304"/>
            <a:ext cx="436660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非典型程序员性格，横向发展机会更多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933421" y="5377890"/>
            <a:ext cx="528959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技术学习深度可能跟不上技术快速变更迭代的速度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业务贡献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237725931"/>
              </p:ext>
            </p:extLst>
          </p:nvPr>
        </p:nvGraphicFramePr>
        <p:xfrm>
          <a:off x="2485623" y="1436914"/>
          <a:ext cx="7184572" cy="367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综合能力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67767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29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84092" y="2013296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职业素养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理解并认同公司文化和价值观，以身作则，能够传递给团队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09080167"/>
              </p:ext>
            </p:extLst>
          </p:nvPr>
        </p:nvGraphicFramePr>
        <p:xfrm>
          <a:off x="1799772" y="1573781"/>
          <a:ext cx="8128000" cy="4390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晋升后工作规划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055857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303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个人职业发展计划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7040" y="1057961"/>
            <a:ext cx="11389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the owner of your career.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2091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427</Words>
  <Application>Microsoft Office PowerPoint</Application>
  <PresentationFormat>宽屏</PresentationFormat>
  <Paragraphs>97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洪晓雪</dc:creator>
  <cp:lastModifiedBy>付炳军</cp:lastModifiedBy>
  <cp:revision>314</cp:revision>
  <cp:lastPrinted>2021-12-08T12:50:13Z</cp:lastPrinted>
  <dcterms:created xsi:type="dcterms:W3CDTF">2021-12-08T12:50:13Z</dcterms:created>
  <dcterms:modified xsi:type="dcterms:W3CDTF">2024-07-02T02:13:32Z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