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2" r:id="rId5"/>
    <p:sldMasterId id="2147483653" r:id="rId6"/>
  </p:sldMasterIdLst>
  <p:notesMasterIdLst>
    <p:notesMasterId r:id="rId7"/>
  </p:notesMasterIdLst>
  <p:sldIdLst>
    <p:sldId id="256" r:id="rId8"/>
  </p:sldIdLst>
  <p:sldSz cy="16459200" cx="29260800"/>
  <p:notesSz cx="6858000" cy="9144000"/>
  <p:embeddedFontLst>
    <p:embeddedFont>
      <p:font typeface="Arial Black"/>
      <p:regular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59">
          <p15:clr>
            <a:srgbClr val="A4A3A4"/>
          </p15:clr>
        </p15:guide>
        <p15:guide id="2" orient="horz" pos="144">
          <p15:clr>
            <a:srgbClr val="A4A3A4"/>
          </p15:clr>
        </p15:guide>
        <p15:guide id="3" orient="horz" pos="10080">
          <p15:clr>
            <a:srgbClr val="A4A3A4"/>
          </p15:clr>
        </p15:guide>
        <p15:guide id="4" orient="horz">
          <p15:clr>
            <a:srgbClr val="A4A3A4"/>
          </p15:clr>
        </p15:guide>
        <p15:guide id="5" pos="387">
          <p15:clr>
            <a:srgbClr val="A4A3A4"/>
          </p15:clr>
        </p15:guide>
        <p15:guide id="6" pos="180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A2D6500-8B13-46B3-A853-56BB72C9A098}">
  <a:tblStyle styleId="{EA2D6500-8B13-46B3-A853-56BB72C9A098}"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E7E6"/>
          </a:solidFill>
        </a:fill>
      </a:tcStyle>
    </a:wholeTbl>
    <a:band1H>
      <a:tcTxStyle/>
      <a:tcStyle>
        <a:fill>
          <a:solidFill>
            <a:srgbClr val="E0CCCA"/>
          </a:solidFill>
        </a:fill>
      </a:tcStyle>
    </a:band1H>
    <a:band2H>
      <a:tcTxStyle/>
    </a:band2H>
    <a:band1V>
      <a:tcTxStyle/>
      <a:tcStyle>
        <a:fill>
          <a:solidFill>
            <a:srgbClr val="E0CCC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59" orient="horz"/>
        <p:guide pos="144" orient="horz"/>
        <p:guide pos="10080" orient="horz"/>
        <p:guide orient="horz"/>
        <p:guide pos="387"/>
        <p:guide pos="18046"/>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ArialBlack-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6x60 Template - 3 columns">
  <p:cSld name="36x60 Template - 3 columns">
    <p:spTree>
      <p:nvGrpSpPr>
        <p:cNvPr id="15" name="Shape 15"/>
        <p:cNvGrpSpPr/>
        <p:nvPr/>
      </p:nvGrpSpPr>
      <p:grpSpPr>
        <a:xfrm>
          <a:off x="0" y="0"/>
          <a:ext cx="0" cy="0"/>
          <a:chOff x="0" y="0"/>
          <a:chExt cx="0" cy="0"/>
        </a:xfrm>
      </p:grpSpPr>
      <p:sp>
        <p:nvSpPr>
          <p:cNvPr id="16" name="Google Shape;16;p2"/>
          <p:cNvSpPr txBox="1"/>
          <p:nvPr>
            <p:ph idx="1" type="body"/>
          </p:nvPr>
        </p:nvSpPr>
        <p:spPr>
          <a:xfrm>
            <a:off x="606195" y="3063162"/>
            <a:ext cx="6704542"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17" name="Google Shape;17;p2"/>
          <p:cNvSpPr txBox="1"/>
          <p:nvPr>
            <p:ph idx="2" type="body"/>
          </p:nvPr>
        </p:nvSpPr>
        <p:spPr>
          <a:xfrm>
            <a:off x="608842" y="2622097"/>
            <a:ext cx="6699250"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18" name="Google Shape;18;p2"/>
          <p:cNvSpPr txBox="1"/>
          <p:nvPr>
            <p:ph idx="3" type="body"/>
          </p:nvPr>
        </p:nvSpPr>
        <p:spPr>
          <a:xfrm>
            <a:off x="605666" y="7540815"/>
            <a:ext cx="6705600"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19" name="Google Shape;19;p2"/>
          <p:cNvSpPr txBox="1"/>
          <p:nvPr>
            <p:ph idx="4" type="body"/>
          </p:nvPr>
        </p:nvSpPr>
        <p:spPr>
          <a:xfrm>
            <a:off x="608313" y="7095484"/>
            <a:ext cx="6700308"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20" name="Google Shape;20;p2"/>
          <p:cNvSpPr txBox="1"/>
          <p:nvPr>
            <p:ph idx="5" type="body"/>
          </p:nvPr>
        </p:nvSpPr>
        <p:spPr>
          <a:xfrm>
            <a:off x="7724776" y="3079513"/>
            <a:ext cx="13813365"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21" name="Google Shape;21;p2"/>
          <p:cNvSpPr txBox="1"/>
          <p:nvPr>
            <p:ph idx="6" type="body"/>
          </p:nvPr>
        </p:nvSpPr>
        <p:spPr>
          <a:xfrm>
            <a:off x="7724776" y="2622097"/>
            <a:ext cx="13813366"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22" name="Google Shape;22;p2"/>
          <p:cNvSpPr txBox="1"/>
          <p:nvPr>
            <p:ph idx="7" type="body"/>
          </p:nvPr>
        </p:nvSpPr>
        <p:spPr>
          <a:xfrm>
            <a:off x="7724776" y="10987985"/>
            <a:ext cx="13813366"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23" name="Google Shape;23;p2"/>
          <p:cNvSpPr txBox="1"/>
          <p:nvPr>
            <p:ph idx="8" type="body"/>
          </p:nvPr>
        </p:nvSpPr>
        <p:spPr>
          <a:xfrm>
            <a:off x="7724776" y="10526600"/>
            <a:ext cx="13813366"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24" name="Google Shape;24;p2"/>
          <p:cNvSpPr txBox="1"/>
          <p:nvPr>
            <p:ph idx="9" type="body"/>
          </p:nvPr>
        </p:nvSpPr>
        <p:spPr>
          <a:xfrm>
            <a:off x="21973955" y="2622097"/>
            <a:ext cx="6698012"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25" name="Google Shape;25;p2"/>
          <p:cNvSpPr txBox="1"/>
          <p:nvPr>
            <p:ph idx="13" type="body"/>
          </p:nvPr>
        </p:nvSpPr>
        <p:spPr>
          <a:xfrm>
            <a:off x="21973955" y="3083482"/>
            <a:ext cx="6698012"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26" name="Google Shape;26;p2"/>
          <p:cNvSpPr txBox="1"/>
          <p:nvPr>
            <p:ph idx="14" type="body"/>
          </p:nvPr>
        </p:nvSpPr>
        <p:spPr>
          <a:xfrm>
            <a:off x="21973955" y="7125596"/>
            <a:ext cx="6698012"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27" name="Google Shape;27;p2"/>
          <p:cNvSpPr txBox="1"/>
          <p:nvPr>
            <p:ph idx="15" type="body"/>
          </p:nvPr>
        </p:nvSpPr>
        <p:spPr>
          <a:xfrm>
            <a:off x="21972279" y="7586981"/>
            <a:ext cx="6701366"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28" name="Google Shape;28;p2"/>
          <p:cNvSpPr txBox="1"/>
          <p:nvPr>
            <p:ph idx="16" type="body"/>
          </p:nvPr>
        </p:nvSpPr>
        <p:spPr>
          <a:xfrm>
            <a:off x="21973955" y="12828928"/>
            <a:ext cx="6698012"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29" name="Google Shape;29;p2"/>
          <p:cNvSpPr txBox="1"/>
          <p:nvPr>
            <p:ph idx="17" type="body"/>
          </p:nvPr>
        </p:nvSpPr>
        <p:spPr>
          <a:xfrm>
            <a:off x="21972279" y="13290313"/>
            <a:ext cx="6701366"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30" name="Google Shape;30;p2"/>
          <p:cNvSpPr txBox="1"/>
          <p:nvPr>
            <p:ph idx="18" type="body"/>
          </p:nvPr>
        </p:nvSpPr>
        <p:spPr>
          <a:xfrm>
            <a:off x="3906520" y="1020491"/>
            <a:ext cx="21447761" cy="598230"/>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768"/>
              </a:spcBef>
              <a:spcAft>
                <a:spcPts val="0"/>
              </a:spcAft>
              <a:buClr>
                <a:schemeClr val="lt1"/>
              </a:buClr>
              <a:buSzPts val="3840"/>
              <a:buFont typeface="Arial"/>
              <a:buNone/>
              <a:defRPr b="0" i="0" sz="3840" u="none" cap="none" strike="noStrike">
                <a:solidFill>
                  <a:schemeClr val="lt1"/>
                </a:solidFill>
                <a:latin typeface="Calibri"/>
                <a:ea typeface="Calibri"/>
                <a:cs typeface="Calibri"/>
                <a:sym typeface="Calibri"/>
              </a:defRPr>
            </a:lvl1pPr>
            <a:lvl2pPr indent="-228600" lvl="1" marL="9144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2pPr>
            <a:lvl3pPr indent="-228600" lvl="2" marL="13716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3pPr>
            <a:lvl4pPr indent="-228600" lvl="3" marL="18288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4pPr>
            <a:lvl5pPr indent="-228600" lvl="4" marL="22860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31" name="Google Shape;31;p2"/>
          <p:cNvSpPr txBox="1"/>
          <p:nvPr>
            <p:ph idx="19" type="body"/>
          </p:nvPr>
        </p:nvSpPr>
        <p:spPr>
          <a:xfrm>
            <a:off x="3906520" y="1618721"/>
            <a:ext cx="21447761" cy="634555"/>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597"/>
              </a:spcBef>
              <a:spcAft>
                <a:spcPts val="0"/>
              </a:spcAft>
              <a:buClr>
                <a:schemeClr val="lt1"/>
              </a:buClr>
              <a:buSzPts val="2987"/>
              <a:buFont typeface="Arial"/>
              <a:buNone/>
              <a:defRPr b="0" i="0" sz="2987" u="none" cap="none" strike="noStrike">
                <a:solidFill>
                  <a:schemeClr val="lt1"/>
                </a:solidFill>
                <a:latin typeface="Calibri"/>
                <a:ea typeface="Calibri"/>
                <a:cs typeface="Calibri"/>
                <a:sym typeface="Calibri"/>
              </a:defRPr>
            </a:lvl1pPr>
            <a:lvl2pPr indent="-228600" lvl="1" marL="9144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2pPr>
            <a:lvl3pPr indent="-228600" lvl="2" marL="13716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3pPr>
            <a:lvl4pPr indent="-228600" lvl="3" marL="18288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4pPr>
            <a:lvl5pPr indent="-228600" lvl="4" marL="22860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32" name="Google Shape;32;p2"/>
          <p:cNvSpPr txBox="1"/>
          <p:nvPr>
            <p:ph idx="20" type="body"/>
          </p:nvPr>
        </p:nvSpPr>
        <p:spPr>
          <a:xfrm>
            <a:off x="3906520" y="174707"/>
            <a:ext cx="21447761" cy="834414"/>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1024"/>
              </a:spcBef>
              <a:spcAft>
                <a:spcPts val="0"/>
              </a:spcAft>
              <a:buClr>
                <a:schemeClr val="lt1"/>
              </a:buClr>
              <a:buSzPts val="5120"/>
              <a:buFont typeface="Arial"/>
              <a:buNone/>
              <a:defRPr b="1" i="0" sz="5120" u="none" cap="none" strike="noStrike">
                <a:solidFill>
                  <a:schemeClr val="lt1"/>
                </a:solidFill>
                <a:latin typeface="Calibri"/>
                <a:ea typeface="Calibri"/>
                <a:cs typeface="Calibri"/>
                <a:sym typeface="Calibri"/>
              </a:defRPr>
            </a:lvl1pPr>
            <a:lvl2pPr indent="-228600" lvl="1" marL="9144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2pPr>
            <a:lvl3pPr indent="-228600" lvl="2" marL="13716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3pPr>
            <a:lvl4pPr indent="-228600" lvl="3" marL="18288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4pPr>
            <a:lvl5pPr indent="-228600" lvl="4" marL="22860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6x60 Template - 4 columns">
  <p:cSld name="36x60 Template - 4 columns">
    <p:spTree>
      <p:nvGrpSpPr>
        <p:cNvPr id="33" name="Shape 33"/>
        <p:cNvGrpSpPr/>
        <p:nvPr/>
      </p:nvGrpSpPr>
      <p:grpSpPr>
        <a:xfrm>
          <a:off x="0" y="0"/>
          <a:ext cx="0" cy="0"/>
          <a:chOff x="0" y="0"/>
          <a:chExt cx="0" cy="0"/>
        </a:xfrm>
      </p:grpSpPr>
      <p:sp>
        <p:nvSpPr>
          <p:cNvPr id="34" name="Google Shape;34;p3"/>
          <p:cNvSpPr txBox="1"/>
          <p:nvPr>
            <p:ph idx="1" type="body"/>
          </p:nvPr>
        </p:nvSpPr>
        <p:spPr>
          <a:xfrm>
            <a:off x="602790" y="3063162"/>
            <a:ext cx="6704542"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35" name="Google Shape;35;p3"/>
          <p:cNvSpPr txBox="1"/>
          <p:nvPr>
            <p:ph idx="2" type="body"/>
          </p:nvPr>
        </p:nvSpPr>
        <p:spPr>
          <a:xfrm>
            <a:off x="614892" y="2638448"/>
            <a:ext cx="6699250"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36" name="Google Shape;36;p3"/>
          <p:cNvSpPr txBox="1"/>
          <p:nvPr>
            <p:ph idx="3" type="body"/>
          </p:nvPr>
        </p:nvSpPr>
        <p:spPr>
          <a:xfrm>
            <a:off x="614892" y="7258044"/>
            <a:ext cx="6700308"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37" name="Google Shape;37;p3"/>
          <p:cNvSpPr txBox="1"/>
          <p:nvPr>
            <p:ph idx="4" type="body"/>
          </p:nvPr>
        </p:nvSpPr>
        <p:spPr>
          <a:xfrm>
            <a:off x="7724777" y="3063162"/>
            <a:ext cx="6699249"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38" name="Google Shape;38;p3"/>
          <p:cNvSpPr txBox="1"/>
          <p:nvPr>
            <p:ph idx="5" type="body"/>
          </p:nvPr>
        </p:nvSpPr>
        <p:spPr>
          <a:xfrm>
            <a:off x="7724776" y="2638448"/>
            <a:ext cx="6699250"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39" name="Google Shape;39;p3"/>
          <p:cNvSpPr txBox="1"/>
          <p:nvPr>
            <p:ph idx="6" type="body"/>
          </p:nvPr>
        </p:nvSpPr>
        <p:spPr>
          <a:xfrm>
            <a:off x="14838893" y="3063162"/>
            <a:ext cx="6699249"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40" name="Google Shape;40;p3"/>
          <p:cNvSpPr txBox="1"/>
          <p:nvPr>
            <p:ph idx="7" type="body"/>
          </p:nvPr>
        </p:nvSpPr>
        <p:spPr>
          <a:xfrm>
            <a:off x="14833600" y="2638448"/>
            <a:ext cx="6705600"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41" name="Google Shape;41;p3"/>
          <p:cNvSpPr txBox="1"/>
          <p:nvPr>
            <p:ph idx="8" type="body"/>
          </p:nvPr>
        </p:nvSpPr>
        <p:spPr>
          <a:xfrm>
            <a:off x="21947716" y="2638448"/>
            <a:ext cx="6698012"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42" name="Google Shape;42;p3"/>
          <p:cNvSpPr txBox="1"/>
          <p:nvPr>
            <p:ph idx="9" type="body"/>
          </p:nvPr>
        </p:nvSpPr>
        <p:spPr>
          <a:xfrm>
            <a:off x="21947716" y="3063162"/>
            <a:ext cx="6698012"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43" name="Google Shape;43;p3"/>
          <p:cNvSpPr txBox="1"/>
          <p:nvPr>
            <p:ph idx="13" type="body"/>
          </p:nvPr>
        </p:nvSpPr>
        <p:spPr>
          <a:xfrm>
            <a:off x="21947716" y="7288156"/>
            <a:ext cx="6698012"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44" name="Google Shape;44;p3"/>
          <p:cNvSpPr txBox="1"/>
          <p:nvPr>
            <p:ph idx="14" type="body"/>
          </p:nvPr>
        </p:nvSpPr>
        <p:spPr>
          <a:xfrm>
            <a:off x="21946040" y="7749541"/>
            <a:ext cx="6701366"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45" name="Google Shape;45;p3"/>
          <p:cNvSpPr txBox="1"/>
          <p:nvPr>
            <p:ph idx="15" type="body"/>
          </p:nvPr>
        </p:nvSpPr>
        <p:spPr>
          <a:xfrm>
            <a:off x="21947716" y="12991488"/>
            <a:ext cx="6698012"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46" name="Google Shape;46;p3"/>
          <p:cNvSpPr txBox="1"/>
          <p:nvPr>
            <p:ph idx="16" type="body"/>
          </p:nvPr>
        </p:nvSpPr>
        <p:spPr>
          <a:xfrm>
            <a:off x="21946040" y="13432553"/>
            <a:ext cx="6701366"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47" name="Google Shape;47;p3"/>
          <p:cNvSpPr txBox="1"/>
          <p:nvPr>
            <p:ph idx="17" type="body"/>
          </p:nvPr>
        </p:nvSpPr>
        <p:spPr>
          <a:xfrm>
            <a:off x="602790" y="7699296"/>
            <a:ext cx="6704542"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48" name="Google Shape;48;p3"/>
          <p:cNvSpPr txBox="1"/>
          <p:nvPr>
            <p:ph idx="18" type="body"/>
          </p:nvPr>
        </p:nvSpPr>
        <p:spPr>
          <a:xfrm>
            <a:off x="3906520" y="974260"/>
            <a:ext cx="21447761" cy="598230"/>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768"/>
              </a:spcBef>
              <a:spcAft>
                <a:spcPts val="0"/>
              </a:spcAft>
              <a:buClr>
                <a:schemeClr val="lt1"/>
              </a:buClr>
              <a:buSzPts val="3840"/>
              <a:buFont typeface="Arial"/>
              <a:buNone/>
              <a:defRPr b="0" i="0" sz="3840" u="none" cap="none" strike="noStrike">
                <a:solidFill>
                  <a:schemeClr val="lt1"/>
                </a:solidFill>
                <a:latin typeface="Calibri"/>
                <a:ea typeface="Calibri"/>
                <a:cs typeface="Calibri"/>
                <a:sym typeface="Calibri"/>
              </a:defRPr>
            </a:lvl1pPr>
            <a:lvl2pPr indent="-228600" lvl="1" marL="9144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2pPr>
            <a:lvl3pPr indent="-228600" lvl="2" marL="13716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3pPr>
            <a:lvl4pPr indent="-228600" lvl="3" marL="18288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4pPr>
            <a:lvl5pPr indent="-228600" lvl="4" marL="22860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49" name="Google Shape;49;p3"/>
          <p:cNvSpPr txBox="1"/>
          <p:nvPr>
            <p:ph idx="19" type="body"/>
          </p:nvPr>
        </p:nvSpPr>
        <p:spPr>
          <a:xfrm>
            <a:off x="3906520" y="1572490"/>
            <a:ext cx="21447761" cy="634555"/>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597"/>
              </a:spcBef>
              <a:spcAft>
                <a:spcPts val="0"/>
              </a:spcAft>
              <a:buClr>
                <a:schemeClr val="lt1"/>
              </a:buClr>
              <a:buSzPts val="2987"/>
              <a:buFont typeface="Arial"/>
              <a:buNone/>
              <a:defRPr b="0" i="0" sz="2987" u="none" cap="none" strike="noStrike">
                <a:solidFill>
                  <a:schemeClr val="lt1"/>
                </a:solidFill>
                <a:latin typeface="Calibri"/>
                <a:ea typeface="Calibri"/>
                <a:cs typeface="Calibri"/>
                <a:sym typeface="Calibri"/>
              </a:defRPr>
            </a:lvl1pPr>
            <a:lvl2pPr indent="-228600" lvl="1" marL="9144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2pPr>
            <a:lvl3pPr indent="-228600" lvl="2" marL="13716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3pPr>
            <a:lvl4pPr indent="-228600" lvl="3" marL="18288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4pPr>
            <a:lvl5pPr indent="-228600" lvl="4" marL="22860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50" name="Google Shape;50;p3"/>
          <p:cNvSpPr txBox="1"/>
          <p:nvPr>
            <p:ph idx="20" type="body"/>
          </p:nvPr>
        </p:nvSpPr>
        <p:spPr>
          <a:xfrm>
            <a:off x="3906520" y="128476"/>
            <a:ext cx="21447761" cy="834414"/>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1024"/>
              </a:spcBef>
              <a:spcAft>
                <a:spcPts val="0"/>
              </a:spcAft>
              <a:buClr>
                <a:schemeClr val="lt1"/>
              </a:buClr>
              <a:buSzPts val="5120"/>
              <a:buFont typeface="Arial"/>
              <a:buNone/>
              <a:defRPr b="1" i="0" sz="5120" u="none" cap="none" strike="noStrike">
                <a:solidFill>
                  <a:schemeClr val="lt1"/>
                </a:solidFill>
                <a:latin typeface="Calibri"/>
                <a:ea typeface="Calibri"/>
                <a:cs typeface="Calibri"/>
                <a:sym typeface="Calibri"/>
              </a:defRPr>
            </a:lvl1pPr>
            <a:lvl2pPr indent="-228600" lvl="1" marL="9144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2pPr>
            <a:lvl3pPr indent="-228600" lvl="2" marL="13716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3pPr>
            <a:lvl4pPr indent="-228600" lvl="3" marL="18288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4pPr>
            <a:lvl5pPr indent="-228600" lvl="4" marL="22860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thout guides - 4 columns">
  <p:cSld name="Without guides - 4 columns">
    <p:spTree>
      <p:nvGrpSpPr>
        <p:cNvPr id="55" name="Shape 55"/>
        <p:cNvGrpSpPr/>
        <p:nvPr/>
      </p:nvGrpSpPr>
      <p:grpSpPr>
        <a:xfrm>
          <a:off x="0" y="0"/>
          <a:ext cx="0" cy="0"/>
          <a:chOff x="0" y="0"/>
          <a:chExt cx="0" cy="0"/>
        </a:xfrm>
      </p:grpSpPr>
      <p:sp>
        <p:nvSpPr>
          <p:cNvPr id="56" name="Google Shape;56;p5"/>
          <p:cNvSpPr txBox="1"/>
          <p:nvPr>
            <p:ph idx="1" type="body"/>
          </p:nvPr>
        </p:nvSpPr>
        <p:spPr>
          <a:xfrm>
            <a:off x="602790" y="3063162"/>
            <a:ext cx="6704542"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57" name="Google Shape;57;p5"/>
          <p:cNvSpPr txBox="1"/>
          <p:nvPr>
            <p:ph idx="2" type="body"/>
          </p:nvPr>
        </p:nvSpPr>
        <p:spPr>
          <a:xfrm>
            <a:off x="614892" y="2638448"/>
            <a:ext cx="6699250"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58" name="Google Shape;58;p5"/>
          <p:cNvSpPr txBox="1"/>
          <p:nvPr>
            <p:ph idx="3" type="body"/>
          </p:nvPr>
        </p:nvSpPr>
        <p:spPr>
          <a:xfrm>
            <a:off x="614892" y="7258044"/>
            <a:ext cx="6700308"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59" name="Google Shape;59;p5"/>
          <p:cNvSpPr txBox="1"/>
          <p:nvPr>
            <p:ph idx="4" type="body"/>
          </p:nvPr>
        </p:nvSpPr>
        <p:spPr>
          <a:xfrm>
            <a:off x="7724777" y="3063162"/>
            <a:ext cx="6699249"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60" name="Google Shape;60;p5"/>
          <p:cNvSpPr txBox="1"/>
          <p:nvPr>
            <p:ph idx="5" type="body"/>
          </p:nvPr>
        </p:nvSpPr>
        <p:spPr>
          <a:xfrm>
            <a:off x="7724776" y="2638448"/>
            <a:ext cx="6699250"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61" name="Google Shape;61;p5"/>
          <p:cNvSpPr txBox="1"/>
          <p:nvPr>
            <p:ph idx="6" type="body"/>
          </p:nvPr>
        </p:nvSpPr>
        <p:spPr>
          <a:xfrm>
            <a:off x="14838893" y="3063162"/>
            <a:ext cx="6699249"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62" name="Google Shape;62;p5"/>
          <p:cNvSpPr txBox="1"/>
          <p:nvPr>
            <p:ph idx="7" type="body"/>
          </p:nvPr>
        </p:nvSpPr>
        <p:spPr>
          <a:xfrm>
            <a:off x="14833600" y="2638448"/>
            <a:ext cx="6705600"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63" name="Google Shape;63;p5"/>
          <p:cNvSpPr txBox="1"/>
          <p:nvPr>
            <p:ph idx="8" type="body"/>
          </p:nvPr>
        </p:nvSpPr>
        <p:spPr>
          <a:xfrm>
            <a:off x="21947716" y="2638448"/>
            <a:ext cx="6698012"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64" name="Google Shape;64;p5"/>
          <p:cNvSpPr txBox="1"/>
          <p:nvPr>
            <p:ph idx="9" type="body"/>
          </p:nvPr>
        </p:nvSpPr>
        <p:spPr>
          <a:xfrm>
            <a:off x="21947716" y="3063162"/>
            <a:ext cx="6698012"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65" name="Google Shape;65;p5"/>
          <p:cNvSpPr txBox="1"/>
          <p:nvPr>
            <p:ph idx="13" type="body"/>
          </p:nvPr>
        </p:nvSpPr>
        <p:spPr>
          <a:xfrm>
            <a:off x="21947716" y="7288156"/>
            <a:ext cx="6698012"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66" name="Google Shape;66;p5"/>
          <p:cNvSpPr txBox="1"/>
          <p:nvPr>
            <p:ph idx="14" type="body"/>
          </p:nvPr>
        </p:nvSpPr>
        <p:spPr>
          <a:xfrm>
            <a:off x="21946040" y="7749541"/>
            <a:ext cx="6701366"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67" name="Google Shape;67;p5"/>
          <p:cNvSpPr txBox="1"/>
          <p:nvPr>
            <p:ph idx="15" type="body"/>
          </p:nvPr>
        </p:nvSpPr>
        <p:spPr>
          <a:xfrm>
            <a:off x="21947716" y="12991488"/>
            <a:ext cx="6698012"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68" name="Google Shape;68;p5"/>
          <p:cNvSpPr txBox="1"/>
          <p:nvPr>
            <p:ph idx="16" type="body"/>
          </p:nvPr>
        </p:nvSpPr>
        <p:spPr>
          <a:xfrm>
            <a:off x="21946040" y="13432553"/>
            <a:ext cx="6701366"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69" name="Google Shape;69;p5"/>
          <p:cNvSpPr txBox="1"/>
          <p:nvPr>
            <p:ph idx="17" type="body"/>
          </p:nvPr>
        </p:nvSpPr>
        <p:spPr>
          <a:xfrm>
            <a:off x="602790" y="7699296"/>
            <a:ext cx="6704542"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70" name="Google Shape;70;p5"/>
          <p:cNvSpPr txBox="1"/>
          <p:nvPr>
            <p:ph idx="18" type="body"/>
          </p:nvPr>
        </p:nvSpPr>
        <p:spPr>
          <a:xfrm>
            <a:off x="3906520" y="995042"/>
            <a:ext cx="21447761" cy="598230"/>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768"/>
              </a:spcBef>
              <a:spcAft>
                <a:spcPts val="0"/>
              </a:spcAft>
              <a:buClr>
                <a:schemeClr val="lt1"/>
              </a:buClr>
              <a:buSzPts val="3840"/>
              <a:buFont typeface="Arial"/>
              <a:buNone/>
              <a:defRPr b="0" i="0" sz="3840" u="none" cap="none" strike="noStrike">
                <a:solidFill>
                  <a:schemeClr val="lt1"/>
                </a:solidFill>
                <a:latin typeface="Calibri"/>
                <a:ea typeface="Calibri"/>
                <a:cs typeface="Calibri"/>
                <a:sym typeface="Calibri"/>
              </a:defRPr>
            </a:lvl1pPr>
            <a:lvl2pPr indent="-228600" lvl="1" marL="9144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2pPr>
            <a:lvl3pPr indent="-228600" lvl="2" marL="13716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3pPr>
            <a:lvl4pPr indent="-228600" lvl="3" marL="18288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4pPr>
            <a:lvl5pPr indent="-228600" lvl="4" marL="22860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71" name="Google Shape;71;p5"/>
          <p:cNvSpPr txBox="1"/>
          <p:nvPr>
            <p:ph idx="19" type="body"/>
          </p:nvPr>
        </p:nvSpPr>
        <p:spPr>
          <a:xfrm>
            <a:off x="3906520" y="1593272"/>
            <a:ext cx="21447761" cy="634555"/>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597"/>
              </a:spcBef>
              <a:spcAft>
                <a:spcPts val="0"/>
              </a:spcAft>
              <a:buClr>
                <a:schemeClr val="lt1"/>
              </a:buClr>
              <a:buSzPts val="2987"/>
              <a:buFont typeface="Arial"/>
              <a:buNone/>
              <a:defRPr b="0" i="0" sz="2987" u="none" cap="none" strike="noStrike">
                <a:solidFill>
                  <a:schemeClr val="lt1"/>
                </a:solidFill>
                <a:latin typeface="Calibri"/>
                <a:ea typeface="Calibri"/>
                <a:cs typeface="Calibri"/>
                <a:sym typeface="Calibri"/>
              </a:defRPr>
            </a:lvl1pPr>
            <a:lvl2pPr indent="-228600" lvl="1" marL="9144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2pPr>
            <a:lvl3pPr indent="-228600" lvl="2" marL="13716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3pPr>
            <a:lvl4pPr indent="-228600" lvl="3" marL="18288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4pPr>
            <a:lvl5pPr indent="-228600" lvl="4" marL="22860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72" name="Google Shape;72;p5"/>
          <p:cNvSpPr txBox="1"/>
          <p:nvPr>
            <p:ph idx="20" type="body"/>
          </p:nvPr>
        </p:nvSpPr>
        <p:spPr>
          <a:xfrm>
            <a:off x="3906520" y="149258"/>
            <a:ext cx="21447761" cy="834414"/>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1024"/>
              </a:spcBef>
              <a:spcAft>
                <a:spcPts val="0"/>
              </a:spcAft>
              <a:buClr>
                <a:schemeClr val="lt1"/>
              </a:buClr>
              <a:buSzPts val="5120"/>
              <a:buFont typeface="Arial"/>
              <a:buNone/>
              <a:defRPr b="1" i="0" sz="5120" u="none" cap="none" strike="noStrike">
                <a:solidFill>
                  <a:schemeClr val="lt1"/>
                </a:solidFill>
                <a:latin typeface="Calibri"/>
                <a:ea typeface="Calibri"/>
                <a:cs typeface="Calibri"/>
                <a:sym typeface="Calibri"/>
              </a:defRPr>
            </a:lvl1pPr>
            <a:lvl2pPr indent="-228600" lvl="1" marL="9144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2pPr>
            <a:lvl3pPr indent="-228600" lvl="2" marL="13716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3pPr>
            <a:lvl4pPr indent="-228600" lvl="3" marL="18288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4pPr>
            <a:lvl5pPr indent="-228600" lvl="4" marL="22860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thout guides - 3 columns">
  <p:cSld name="Without guides - 3 columns">
    <p:spTree>
      <p:nvGrpSpPr>
        <p:cNvPr id="73" name="Shape 73"/>
        <p:cNvGrpSpPr/>
        <p:nvPr/>
      </p:nvGrpSpPr>
      <p:grpSpPr>
        <a:xfrm>
          <a:off x="0" y="0"/>
          <a:ext cx="0" cy="0"/>
          <a:chOff x="0" y="0"/>
          <a:chExt cx="0" cy="0"/>
        </a:xfrm>
      </p:grpSpPr>
      <p:sp>
        <p:nvSpPr>
          <p:cNvPr id="74" name="Google Shape;74;p6"/>
          <p:cNvSpPr txBox="1"/>
          <p:nvPr>
            <p:ph idx="1" type="body"/>
          </p:nvPr>
        </p:nvSpPr>
        <p:spPr>
          <a:xfrm>
            <a:off x="606195" y="3063162"/>
            <a:ext cx="6704542"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75" name="Google Shape;75;p6"/>
          <p:cNvSpPr txBox="1"/>
          <p:nvPr>
            <p:ph idx="2" type="body"/>
          </p:nvPr>
        </p:nvSpPr>
        <p:spPr>
          <a:xfrm>
            <a:off x="608842" y="2622097"/>
            <a:ext cx="6699250"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76" name="Google Shape;76;p6"/>
          <p:cNvSpPr txBox="1"/>
          <p:nvPr>
            <p:ph idx="3" type="body"/>
          </p:nvPr>
        </p:nvSpPr>
        <p:spPr>
          <a:xfrm>
            <a:off x="605666" y="7540815"/>
            <a:ext cx="6705600"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77" name="Google Shape;77;p6"/>
          <p:cNvSpPr txBox="1"/>
          <p:nvPr>
            <p:ph idx="4" type="body"/>
          </p:nvPr>
        </p:nvSpPr>
        <p:spPr>
          <a:xfrm>
            <a:off x="608313" y="7095484"/>
            <a:ext cx="6700308"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78" name="Google Shape;78;p6"/>
          <p:cNvSpPr txBox="1"/>
          <p:nvPr>
            <p:ph idx="5" type="body"/>
          </p:nvPr>
        </p:nvSpPr>
        <p:spPr>
          <a:xfrm>
            <a:off x="7724776" y="3079513"/>
            <a:ext cx="13813365"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79" name="Google Shape;79;p6"/>
          <p:cNvSpPr txBox="1"/>
          <p:nvPr>
            <p:ph idx="6" type="body"/>
          </p:nvPr>
        </p:nvSpPr>
        <p:spPr>
          <a:xfrm>
            <a:off x="7724776" y="2622097"/>
            <a:ext cx="13813366"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80" name="Google Shape;80;p6"/>
          <p:cNvSpPr txBox="1"/>
          <p:nvPr>
            <p:ph idx="7" type="body"/>
          </p:nvPr>
        </p:nvSpPr>
        <p:spPr>
          <a:xfrm>
            <a:off x="7724776" y="10987985"/>
            <a:ext cx="13813366"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81" name="Google Shape;81;p6"/>
          <p:cNvSpPr txBox="1"/>
          <p:nvPr>
            <p:ph idx="8" type="body"/>
          </p:nvPr>
        </p:nvSpPr>
        <p:spPr>
          <a:xfrm>
            <a:off x="7724776" y="10526600"/>
            <a:ext cx="13813366"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82" name="Google Shape;82;p6"/>
          <p:cNvSpPr txBox="1"/>
          <p:nvPr>
            <p:ph idx="9" type="body"/>
          </p:nvPr>
        </p:nvSpPr>
        <p:spPr>
          <a:xfrm>
            <a:off x="21973955" y="2622097"/>
            <a:ext cx="6698012"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83" name="Google Shape;83;p6"/>
          <p:cNvSpPr txBox="1"/>
          <p:nvPr>
            <p:ph idx="13" type="body"/>
          </p:nvPr>
        </p:nvSpPr>
        <p:spPr>
          <a:xfrm>
            <a:off x="21973955" y="3083482"/>
            <a:ext cx="6698012"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84" name="Google Shape;84;p6"/>
          <p:cNvSpPr txBox="1"/>
          <p:nvPr>
            <p:ph idx="14" type="body"/>
          </p:nvPr>
        </p:nvSpPr>
        <p:spPr>
          <a:xfrm>
            <a:off x="21973955" y="7125596"/>
            <a:ext cx="6698012"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85" name="Google Shape;85;p6"/>
          <p:cNvSpPr txBox="1"/>
          <p:nvPr>
            <p:ph idx="15" type="body"/>
          </p:nvPr>
        </p:nvSpPr>
        <p:spPr>
          <a:xfrm>
            <a:off x="21972279" y="7586981"/>
            <a:ext cx="6701366"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86" name="Google Shape;86;p6"/>
          <p:cNvSpPr txBox="1"/>
          <p:nvPr>
            <p:ph idx="16" type="body"/>
          </p:nvPr>
        </p:nvSpPr>
        <p:spPr>
          <a:xfrm>
            <a:off x="21973955" y="12828928"/>
            <a:ext cx="6698012"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chemeClr val="accent1"/>
              </a:buClr>
              <a:buSzPts val="2240"/>
              <a:buFont typeface="Arial"/>
              <a:buNone/>
              <a:defRPr b="1" i="0" sz="2240" u="sng" cap="none" strike="noStrike">
                <a:solidFill>
                  <a:schemeClr val="accent1"/>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87" name="Google Shape;87;p6"/>
          <p:cNvSpPr txBox="1"/>
          <p:nvPr>
            <p:ph idx="17" type="body"/>
          </p:nvPr>
        </p:nvSpPr>
        <p:spPr>
          <a:xfrm>
            <a:off x="21972279" y="13290313"/>
            <a:ext cx="6701366"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rgbClr val="3F2F28"/>
              </a:buClr>
              <a:buSzPts val="1493"/>
              <a:buFont typeface="Arial"/>
              <a:buNone/>
              <a:defRPr b="0" i="0" sz="1493" u="none" cap="none" strike="noStrike">
                <a:solidFill>
                  <a:srgbClr val="3F2F28"/>
                </a:solidFill>
                <a:latin typeface="Times New Roman"/>
                <a:ea typeface="Times New Roman"/>
                <a:cs typeface="Times New Roman"/>
                <a:sym typeface="Times New Roman"/>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88" name="Google Shape;88;p6"/>
          <p:cNvSpPr txBox="1"/>
          <p:nvPr>
            <p:ph idx="18" type="body"/>
          </p:nvPr>
        </p:nvSpPr>
        <p:spPr>
          <a:xfrm>
            <a:off x="3906520" y="1015824"/>
            <a:ext cx="21447761" cy="598230"/>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768"/>
              </a:spcBef>
              <a:spcAft>
                <a:spcPts val="0"/>
              </a:spcAft>
              <a:buClr>
                <a:schemeClr val="lt1"/>
              </a:buClr>
              <a:buSzPts val="3840"/>
              <a:buFont typeface="Arial"/>
              <a:buNone/>
              <a:defRPr b="0" i="0" sz="3840" u="none" cap="none" strike="noStrike">
                <a:solidFill>
                  <a:schemeClr val="lt1"/>
                </a:solidFill>
                <a:latin typeface="Calibri"/>
                <a:ea typeface="Calibri"/>
                <a:cs typeface="Calibri"/>
                <a:sym typeface="Calibri"/>
              </a:defRPr>
            </a:lvl1pPr>
            <a:lvl2pPr indent="-228600" lvl="1" marL="9144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2pPr>
            <a:lvl3pPr indent="-228600" lvl="2" marL="13716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3pPr>
            <a:lvl4pPr indent="-228600" lvl="3" marL="18288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4pPr>
            <a:lvl5pPr indent="-228600" lvl="4" marL="22860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89" name="Google Shape;89;p6"/>
          <p:cNvSpPr txBox="1"/>
          <p:nvPr>
            <p:ph idx="19" type="body"/>
          </p:nvPr>
        </p:nvSpPr>
        <p:spPr>
          <a:xfrm>
            <a:off x="3906520" y="1614054"/>
            <a:ext cx="21447761" cy="634555"/>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597"/>
              </a:spcBef>
              <a:spcAft>
                <a:spcPts val="0"/>
              </a:spcAft>
              <a:buClr>
                <a:schemeClr val="lt1"/>
              </a:buClr>
              <a:buSzPts val="2987"/>
              <a:buFont typeface="Arial"/>
              <a:buNone/>
              <a:defRPr b="0" i="0" sz="2987" u="none" cap="none" strike="noStrike">
                <a:solidFill>
                  <a:schemeClr val="lt1"/>
                </a:solidFill>
                <a:latin typeface="Calibri"/>
                <a:ea typeface="Calibri"/>
                <a:cs typeface="Calibri"/>
                <a:sym typeface="Calibri"/>
              </a:defRPr>
            </a:lvl1pPr>
            <a:lvl2pPr indent="-228600" lvl="1" marL="9144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2pPr>
            <a:lvl3pPr indent="-228600" lvl="2" marL="13716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3pPr>
            <a:lvl4pPr indent="-228600" lvl="3" marL="18288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4pPr>
            <a:lvl5pPr indent="-228600" lvl="4" marL="22860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90" name="Google Shape;90;p6"/>
          <p:cNvSpPr txBox="1"/>
          <p:nvPr>
            <p:ph idx="20" type="body"/>
          </p:nvPr>
        </p:nvSpPr>
        <p:spPr>
          <a:xfrm>
            <a:off x="3906520" y="170040"/>
            <a:ext cx="21447761" cy="834414"/>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1024"/>
              </a:spcBef>
              <a:spcAft>
                <a:spcPts val="0"/>
              </a:spcAft>
              <a:buClr>
                <a:schemeClr val="lt1"/>
              </a:buClr>
              <a:buSzPts val="5120"/>
              <a:buFont typeface="Arial"/>
              <a:buNone/>
              <a:defRPr b="1" i="0" sz="5120" u="none" cap="none" strike="noStrike">
                <a:solidFill>
                  <a:schemeClr val="lt1"/>
                </a:solidFill>
                <a:latin typeface="Calibri"/>
                <a:ea typeface="Calibri"/>
                <a:cs typeface="Calibri"/>
                <a:sym typeface="Calibri"/>
              </a:defRPr>
            </a:lvl1pPr>
            <a:lvl2pPr indent="-228600" lvl="1" marL="9144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2pPr>
            <a:lvl3pPr indent="-228600" lvl="2" marL="13716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3pPr>
            <a:lvl4pPr indent="-228600" lvl="3" marL="18288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4pPr>
            <a:lvl5pPr indent="-228600" lvl="4" marL="22860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s://www.posterpresentations.com/how-to-change-the-research-poster-template-colors.html" TargetMode="External"/><Relationship Id="rId2" Type="http://schemas.openxmlformats.org/officeDocument/2006/relationships/hyperlink" Target="https://www.posterpresentations.com/research"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rot="10800000">
            <a:off x="-1" y="15731836"/>
            <a:ext cx="29260800" cy="72736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5227" u="none" cap="none" strike="noStrike">
              <a:solidFill>
                <a:schemeClr val="lt1"/>
              </a:solidFill>
              <a:latin typeface="Calibri"/>
              <a:ea typeface="Calibri"/>
              <a:cs typeface="Calibri"/>
              <a:sym typeface="Calibri"/>
            </a:endParaRPr>
          </a:p>
        </p:txBody>
      </p:sp>
      <p:sp>
        <p:nvSpPr>
          <p:cNvPr id="11" name="Google Shape;11;p1"/>
          <p:cNvSpPr txBox="1"/>
          <p:nvPr/>
        </p:nvSpPr>
        <p:spPr>
          <a:xfrm>
            <a:off x="558418" y="16001098"/>
            <a:ext cx="1676400" cy="204085"/>
          </a:xfrm>
          <a:prstGeom prst="rect">
            <a:avLst/>
          </a:prstGeom>
          <a:noFill/>
          <a:ln>
            <a:noFill/>
          </a:ln>
        </p:spPr>
        <p:txBody>
          <a:bodyPr anchorCtr="0" anchor="t" bIns="27800" lIns="55625" spcFirstLastPara="1" rIns="55625" wrap="square" tIns="27800">
            <a:spAutoFit/>
          </a:bodyPr>
          <a:lstStyle/>
          <a:p>
            <a:pPr indent="0" lvl="0" marL="0" marR="0" rtl="0" algn="l">
              <a:lnSpc>
                <a:spcPct val="65000"/>
              </a:lnSpc>
              <a:spcBef>
                <a:spcPts val="0"/>
              </a:spcBef>
              <a:spcAft>
                <a:spcPts val="0"/>
              </a:spcAft>
              <a:buNone/>
            </a:pPr>
            <a:r>
              <a:rPr b="1" i="0" lang="en-US" sz="320" u="none" cap="none" strike="noStrike">
                <a:solidFill>
                  <a:srgbClr val="BFBFBF"/>
                </a:solidFill>
                <a:latin typeface="Arial"/>
                <a:ea typeface="Arial"/>
                <a:cs typeface="Arial"/>
                <a:sym typeface="Arial"/>
              </a:rPr>
              <a:t>RESEARCH POSTER PRESENTATION DESIGN © 2015</a:t>
            </a:r>
            <a:endParaRPr/>
          </a:p>
          <a:p>
            <a:pPr indent="0" lvl="0" marL="0" marR="0" rtl="0" algn="l">
              <a:lnSpc>
                <a:spcPct val="65000"/>
              </a:lnSpc>
              <a:spcBef>
                <a:spcPts val="320"/>
              </a:spcBef>
              <a:spcAft>
                <a:spcPts val="0"/>
              </a:spcAft>
              <a:buNone/>
            </a:pPr>
            <a:r>
              <a:rPr b="1" i="0" lang="en-US" sz="640" u="none" cap="none" strike="noStrike">
                <a:solidFill>
                  <a:srgbClr val="BFBFBF"/>
                </a:solidFill>
                <a:latin typeface="Arial"/>
                <a:ea typeface="Arial"/>
                <a:cs typeface="Arial"/>
                <a:sym typeface="Arial"/>
              </a:rPr>
              <a:t>www.PosterPresentations.com</a:t>
            </a:r>
            <a:endParaRPr/>
          </a:p>
        </p:txBody>
      </p:sp>
      <p:sp>
        <p:nvSpPr>
          <p:cNvPr id="12" name="Google Shape;12;p1"/>
          <p:cNvSpPr/>
          <p:nvPr/>
        </p:nvSpPr>
        <p:spPr>
          <a:xfrm>
            <a:off x="0" y="2"/>
            <a:ext cx="29260800" cy="232756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5227" u="none" cap="none" strike="noStrike">
              <a:solidFill>
                <a:schemeClr val="lt1"/>
              </a:solidFill>
              <a:latin typeface="Calibri"/>
              <a:ea typeface="Calibri"/>
              <a:cs typeface="Calibri"/>
              <a:sym typeface="Calibri"/>
            </a:endParaRPr>
          </a:p>
        </p:txBody>
      </p:sp>
      <p:graphicFrame>
        <p:nvGraphicFramePr>
          <p:cNvPr id="13" name="Google Shape;13;p1"/>
          <p:cNvGraphicFramePr/>
          <p:nvPr/>
        </p:nvGraphicFramePr>
        <p:xfrm>
          <a:off x="-5980711" y="48126"/>
          <a:ext cx="3000000" cy="3000000"/>
        </p:xfrm>
        <a:graphic>
          <a:graphicData uri="http://schemas.openxmlformats.org/drawingml/2006/table">
            <a:tbl>
              <a:tblPr bandRow="1" firstRow="1">
                <a:noFill/>
                <a:tableStyleId>{EA2D6500-8B13-46B3-A853-56BB72C9A098}</a:tableStyleId>
              </a:tblPr>
              <a:tblGrid>
                <a:gridCol w="2410575"/>
                <a:gridCol w="3211225"/>
              </a:tblGrid>
              <a:tr h="668725">
                <a:tc gridSpan="2">
                  <a:txBody>
                    <a:bodyPr/>
                    <a:lstStyle/>
                    <a:p>
                      <a:pPr indent="0" lvl="0" marL="0" marR="0" rtl="0" algn="ctr">
                        <a:lnSpc>
                          <a:spcPct val="100000"/>
                        </a:lnSpc>
                        <a:spcBef>
                          <a:spcPts val="0"/>
                        </a:spcBef>
                        <a:spcAft>
                          <a:spcPts val="0"/>
                        </a:spcAft>
                        <a:buClr>
                          <a:srgbClr val="1F3A4E"/>
                        </a:buClr>
                        <a:buSzPts val="1900"/>
                        <a:buFont typeface="Arial Black"/>
                        <a:buNone/>
                      </a:pPr>
                      <a:r>
                        <a:rPr b="0" lang="en-US" sz="1900" u="none" cap="none" strike="noStrike">
                          <a:solidFill>
                            <a:srgbClr val="1F3A4E"/>
                          </a:solidFill>
                          <a:latin typeface="Arial Black"/>
                          <a:ea typeface="Arial Black"/>
                          <a:cs typeface="Arial Black"/>
                          <a:sym typeface="Arial Black"/>
                        </a:rPr>
                        <a:t>QUICK START GUIDE</a:t>
                      </a:r>
                      <a:br>
                        <a:rPr b="0" lang="en-US" sz="1900" u="none" cap="none" strike="noStrike">
                          <a:solidFill>
                            <a:srgbClr val="1F3A4E"/>
                          </a:solidFill>
                          <a:latin typeface="Arial Black"/>
                          <a:ea typeface="Arial Black"/>
                          <a:cs typeface="Arial Black"/>
                          <a:sym typeface="Arial Black"/>
                        </a:rPr>
                      </a:br>
                      <a:r>
                        <a:rPr b="1" lang="en-US" sz="1400" u="none" cap="none" strike="noStrike">
                          <a:solidFill>
                            <a:srgbClr val="FF0000"/>
                          </a:solidFill>
                          <a:latin typeface="Trebuchet MS"/>
                          <a:ea typeface="Trebuchet MS"/>
                          <a:cs typeface="Trebuchet MS"/>
                          <a:sym typeface="Trebuchet MS"/>
                        </a:rPr>
                        <a:t>(THIS SIDEBAR WILL NOT PRINT)</a:t>
                      </a:r>
                      <a:endParaRPr b="1" sz="1900" u="none" cap="none" strike="noStrike">
                        <a:solidFill>
                          <a:schemeClr val="lt1"/>
                        </a:solidFill>
                        <a:latin typeface="Trebuchet MS"/>
                        <a:ea typeface="Trebuchet MS"/>
                        <a:cs typeface="Trebuchet MS"/>
                        <a:sym typeface="Trebuchet MS"/>
                      </a:endParaRPr>
                    </a:p>
                  </a:txBody>
                  <a:tcPr marT="35550" marB="35550" marR="71075" marL="71075">
                    <a:solidFill>
                      <a:srgbClr val="FFC000"/>
                    </a:solidFill>
                  </a:tcPr>
                </a:tc>
                <a:tc hMerge="1"/>
              </a:tr>
              <a:tr h="2116500">
                <a:tc gridSpan="2">
                  <a:txBody>
                    <a:bodyPr/>
                    <a:lstStyle/>
                    <a:p>
                      <a:pPr indent="0" lvl="0" marL="0" marR="0" rtl="0" algn="l">
                        <a:spcBef>
                          <a:spcPts val="0"/>
                        </a:spcBef>
                        <a:spcAft>
                          <a:spcPts val="0"/>
                        </a:spcAft>
                        <a:buNone/>
                      </a:pPr>
                      <a:r>
                        <a:rPr i="0" lang="en-US" sz="1000" u="none" cap="none" strike="noStrike">
                          <a:solidFill>
                            <a:srgbClr val="D9D9D9"/>
                          </a:solidFill>
                          <a:latin typeface="Arial"/>
                          <a:ea typeface="Arial"/>
                          <a:cs typeface="Arial"/>
                          <a:sym typeface="Arial"/>
                        </a:rPr>
                        <a:t>This PowerPoint template produces a </a:t>
                      </a:r>
                      <a:r>
                        <a:rPr i="0" lang="en-US" sz="1200" u="none" cap="none" strike="noStrike">
                          <a:solidFill>
                            <a:srgbClr val="FFC000"/>
                          </a:solidFill>
                          <a:latin typeface="Arial"/>
                          <a:ea typeface="Arial"/>
                          <a:cs typeface="Arial"/>
                          <a:sym typeface="Arial"/>
                        </a:rPr>
                        <a:t>wide screen size (16:9 Ratio) virtual </a:t>
                      </a:r>
                      <a:r>
                        <a:rPr i="0" lang="en-US" sz="1000" u="none" cap="none" strike="noStrik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indent="0" lvl="0" marL="0" marR="0" rtl="0" algn="l">
                        <a:spcBef>
                          <a:spcPts val="0"/>
                        </a:spcBef>
                        <a:spcAft>
                          <a:spcPts val="0"/>
                        </a:spcAft>
                        <a:buNone/>
                      </a:pPr>
                      <a:r>
                        <a:t/>
                      </a:r>
                      <a:endParaRPr i="0" sz="10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1000" u="none" cap="none" strike="noStrik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i="0" lang="en-US" sz="1000" u="none" cap="none" strike="noStrike">
                          <a:solidFill>
                            <a:srgbClr val="FFC000"/>
                          </a:solidFill>
                          <a:latin typeface="Arial"/>
                          <a:ea typeface="Arial"/>
                          <a:cs typeface="Arial"/>
                          <a:sym typeface="Arial"/>
                        </a:rPr>
                        <a:t>PosterPresentations.com</a:t>
                      </a:r>
                      <a:r>
                        <a:rPr i="0" lang="en-US" sz="1000" u="none" cap="none" strike="noStrike">
                          <a:solidFill>
                            <a:srgbClr val="D9D9D9"/>
                          </a:solidFill>
                          <a:latin typeface="Arial"/>
                          <a:ea typeface="Arial"/>
                          <a:cs typeface="Arial"/>
                          <a:sym typeface="Arial"/>
                        </a:rPr>
                        <a:t> and click on the  </a:t>
                      </a:r>
                      <a:r>
                        <a:rPr i="0" lang="en-US" sz="1000" u="none" cap="none" strike="noStrike">
                          <a:solidFill>
                            <a:srgbClr val="FFC000"/>
                          </a:solidFill>
                          <a:latin typeface="Arial"/>
                          <a:ea typeface="Arial"/>
                          <a:cs typeface="Arial"/>
                          <a:sym typeface="Arial"/>
                        </a:rPr>
                        <a:t>HELP DESK</a:t>
                      </a:r>
                      <a:r>
                        <a:rPr i="0" lang="en-US" sz="1000" u="none" cap="none" strike="noStrike">
                          <a:solidFill>
                            <a:srgbClr val="D9D9D9"/>
                          </a:solidFill>
                          <a:latin typeface="Arial"/>
                          <a:ea typeface="Arial"/>
                          <a:cs typeface="Arial"/>
                          <a:sym typeface="Arial"/>
                        </a:rPr>
                        <a:t> tab.</a:t>
                      </a:r>
                      <a:endParaRPr/>
                    </a:p>
                    <a:p>
                      <a:pPr indent="0" lvl="0" marL="0" marR="0" rtl="0" algn="l">
                        <a:spcBef>
                          <a:spcPts val="0"/>
                        </a:spcBef>
                        <a:spcAft>
                          <a:spcPts val="0"/>
                        </a:spcAft>
                        <a:buNone/>
                      </a:pPr>
                      <a:r>
                        <a:t/>
                      </a:r>
                      <a:endParaRPr i="0" sz="10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1000" u="none" cap="none" strike="noStrike">
                          <a:solidFill>
                            <a:srgbClr val="D9D9D9"/>
                          </a:solidFill>
                          <a:latin typeface="Arial"/>
                          <a:ea typeface="Arial"/>
                          <a:cs typeface="Arial"/>
                          <a:sym typeface="Arial"/>
                        </a:rPr>
                        <a:t>To print your poster using our same-day professional printing service, go online to </a:t>
                      </a:r>
                      <a:r>
                        <a:rPr i="0" lang="en-US" sz="1000" u="none" cap="none" strike="noStrike">
                          <a:solidFill>
                            <a:srgbClr val="FFC000"/>
                          </a:solidFill>
                          <a:latin typeface="Arial"/>
                          <a:ea typeface="Arial"/>
                          <a:cs typeface="Arial"/>
                          <a:sym typeface="Arial"/>
                        </a:rPr>
                        <a:t>PosterPresentations.com</a:t>
                      </a:r>
                      <a:r>
                        <a:rPr i="0" lang="en-US" sz="1000" u="none" cap="none" strike="noStrike">
                          <a:solidFill>
                            <a:srgbClr val="D9D9D9"/>
                          </a:solidFill>
                          <a:latin typeface="Arial"/>
                          <a:ea typeface="Arial"/>
                          <a:cs typeface="Arial"/>
                          <a:sym typeface="Arial"/>
                        </a:rPr>
                        <a:t> and click on "</a:t>
                      </a:r>
                      <a:r>
                        <a:rPr i="0" lang="en-US" sz="1000" u="none" cap="none" strike="noStrike">
                          <a:solidFill>
                            <a:srgbClr val="FFC000"/>
                          </a:solidFill>
                          <a:latin typeface="Arial"/>
                          <a:ea typeface="Arial"/>
                          <a:cs typeface="Arial"/>
                          <a:sym typeface="Arial"/>
                        </a:rPr>
                        <a:t>Order your poster</a:t>
                      </a:r>
                      <a:r>
                        <a:rPr i="0" lang="en-US" sz="1000" u="none" cap="none" strike="noStrike">
                          <a:solidFill>
                            <a:srgbClr val="D9D9D9"/>
                          </a:solidFill>
                          <a:latin typeface="Arial"/>
                          <a:ea typeface="Arial"/>
                          <a:cs typeface="Arial"/>
                          <a:sym typeface="Arial"/>
                        </a:rPr>
                        <a:t>".</a:t>
                      </a:r>
                      <a:endParaRPr b="1" sz="1000" u="none" cap="none" strike="noStrike">
                        <a:solidFill>
                          <a:srgbClr val="D9D9D9"/>
                        </a:solidFill>
                        <a:latin typeface="Arial"/>
                        <a:ea typeface="Arial"/>
                        <a:cs typeface="Arial"/>
                        <a:sym typeface="Arial"/>
                      </a:endParaRPr>
                    </a:p>
                  </a:txBody>
                  <a:tcPr marT="35550" marB="35550" marR="71075" marL="71075">
                    <a:solidFill>
                      <a:srgbClr val="010101"/>
                    </a:solidFill>
                  </a:tcPr>
                </a:tc>
                <a:tc hMerge="1"/>
              </a:tr>
              <a:tr h="2300550">
                <a:tc>
                  <a:txBody>
                    <a:bodyPr/>
                    <a:lstStyle/>
                    <a:p>
                      <a:pPr indent="0" lvl="0" marL="0" marR="0" rtl="0" algn="ctr">
                        <a:spcBef>
                          <a:spcPts val="0"/>
                        </a:spcBef>
                        <a:spcAft>
                          <a:spcPts val="0"/>
                        </a:spcAft>
                        <a:buNone/>
                      </a:pPr>
                      <a:r>
                        <a:t/>
                      </a:r>
                      <a:endParaRPr sz="1200" u="none" cap="none" strike="noStrike">
                        <a:solidFill>
                          <a:srgbClr val="1F3A4E"/>
                        </a:solidFill>
                      </a:endParaRPr>
                    </a:p>
                    <a:p>
                      <a:pPr indent="0" lvl="0" marL="0" marR="0" rtl="0" algn="ctr">
                        <a:lnSpc>
                          <a:spcPct val="100000"/>
                        </a:lnSpc>
                        <a:spcBef>
                          <a:spcPts val="0"/>
                        </a:spcBef>
                        <a:spcAft>
                          <a:spcPts val="0"/>
                        </a:spcAft>
                        <a:buClr>
                          <a:schemeClr val="lt1"/>
                        </a:buClr>
                        <a:buSzPts val="1200"/>
                        <a:buFont typeface="Arial"/>
                        <a:buNone/>
                      </a:pPr>
                      <a:r>
                        <a:rPr lang="en-US" sz="1200" u="none" cap="none" strike="noStrike">
                          <a:solidFill>
                            <a:schemeClr val="lt1"/>
                          </a:solidFill>
                          <a:latin typeface="Arial"/>
                          <a:ea typeface="Arial"/>
                          <a:cs typeface="Arial"/>
                          <a:sym typeface="Arial"/>
                        </a:rPr>
                        <a:t>This is a template for a </a:t>
                      </a:r>
                      <a:endParaRPr/>
                    </a:p>
                    <a:p>
                      <a:pPr indent="0" lvl="0" marL="0" marR="0" rtl="0" algn="ctr">
                        <a:spcBef>
                          <a:spcPts val="0"/>
                        </a:spcBef>
                        <a:spcAft>
                          <a:spcPts val="0"/>
                        </a:spcAft>
                        <a:buNone/>
                      </a:pPr>
                      <a:r>
                        <a:rPr lang="en-US" sz="1200" u="none" cap="none" strike="noStrike">
                          <a:solidFill>
                            <a:schemeClr val="lt1"/>
                          </a:solidFill>
                          <a:latin typeface="Arial"/>
                          <a:ea typeface="Arial"/>
                          <a:cs typeface="Arial"/>
                          <a:sym typeface="Arial"/>
                        </a:rPr>
                        <a:t>presentation poster</a:t>
                      </a:r>
                      <a:br>
                        <a:rPr lang="en-US" sz="1200" u="none" cap="none" strike="noStrike">
                          <a:solidFill>
                            <a:schemeClr val="lt1"/>
                          </a:solidFill>
                          <a:latin typeface="Arial"/>
                          <a:ea typeface="Arial"/>
                          <a:cs typeface="Arial"/>
                          <a:sym typeface="Arial"/>
                        </a:rPr>
                      </a:br>
                      <a:r>
                        <a:rPr b="1" lang="en-US" sz="2000" u="none" cap="none" strike="noStrike">
                          <a:solidFill>
                            <a:srgbClr val="FFC000"/>
                          </a:solidFill>
                          <a:latin typeface="Arial"/>
                          <a:ea typeface="Arial"/>
                          <a:cs typeface="Arial"/>
                          <a:sym typeface="Arial"/>
                        </a:rPr>
                        <a:t>Virtual</a:t>
                      </a:r>
                      <a:br>
                        <a:rPr b="1" lang="en-US" sz="2000" u="none" cap="none" strike="noStrike">
                          <a:solidFill>
                            <a:srgbClr val="FFC000"/>
                          </a:solidFill>
                          <a:latin typeface="Arial"/>
                          <a:ea typeface="Arial"/>
                          <a:cs typeface="Arial"/>
                          <a:sym typeface="Arial"/>
                        </a:rPr>
                      </a:br>
                      <a:r>
                        <a:rPr b="1" lang="en-US" sz="2000" u="none" cap="none" strike="noStrike">
                          <a:solidFill>
                            <a:srgbClr val="FFC000"/>
                          </a:solidFill>
                          <a:latin typeface="Arial"/>
                          <a:ea typeface="Arial"/>
                          <a:cs typeface="Arial"/>
                          <a:sym typeface="Arial"/>
                        </a:rPr>
                        <a:t>Wide Screen</a:t>
                      </a:r>
                      <a:br>
                        <a:rPr b="1" lang="en-US" sz="2000" u="none" cap="none" strike="noStrike">
                          <a:solidFill>
                            <a:srgbClr val="FFC000"/>
                          </a:solidFill>
                          <a:latin typeface="Arial"/>
                          <a:ea typeface="Arial"/>
                          <a:cs typeface="Arial"/>
                          <a:sym typeface="Arial"/>
                        </a:rPr>
                      </a:br>
                      <a:r>
                        <a:rPr b="1" lang="en-US" sz="2000" u="none" cap="none" strike="noStrike">
                          <a:solidFill>
                            <a:srgbClr val="FFC000"/>
                          </a:solidFill>
                          <a:latin typeface="Arial"/>
                          <a:ea typeface="Arial"/>
                          <a:cs typeface="Arial"/>
                          <a:sym typeface="Arial"/>
                        </a:rPr>
                        <a:t>(16:9 Ratio)</a:t>
                      </a:r>
                      <a:br>
                        <a:rPr lang="en-US" sz="1200" u="none" cap="none" strike="noStrike">
                          <a:solidFill>
                            <a:schemeClr val="lt1"/>
                          </a:solidFill>
                          <a:latin typeface="Arial"/>
                          <a:ea typeface="Arial"/>
                          <a:cs typeface="Arial"/>
                          <a:sym typeface="Arial"/>
                        </a:rPr>
                      </a:br>
                      <a:endParaRPr sz="1200" u="none" cap="none" strike="noStrike">
                        <a:solidFill>
                          <a:srgbClr val="1F3A4E"/>
                        </a:solidFill>
                      </a:endParaRPr>
                    </a:p>
                  </a:txBody>
                  <a:tcPr marT="23000" marB="23000" marR="52575" marL="52575">
                    <a:solidFill>
                      <a:srgbClr val="010101"/>
                    </a:solidFill>
                  </a:tcPr>
                </a:tc>
                <a:tc>
                  <a:txBody>
                    <a:bodyPr/>
                    <a:lstStyle/>
                    <a:p>
                      <a:pPr indent="0" lvl="0" marL="0" marR="0" rtl="0" algn="l">
                        <a:lnSpc>
                          <a:spcPct val="100000"/>
                        </a:lnSpc>
                        <a:spcBef>
                          <a:spcPts val="0"/>
                        </a:spcBef>
                        <a:spcAft>
                          <a:spcPts val="0"/>
                        </a:spcAft>
                        <a:buClr>
                          <a:srgbClr val="FFC000"/>
                        </a:buClr>
                        <a:buSzPts val="1200"/>
                        <a:buFont typeface="Arial"/>
                        <a:buNone/>
                      </a:pPr>
                      <a:r>
                        <a:rPr b="1" lang="en-US" sz="1200" u="none" cap="none" strike="noStrike">
                          <a:solidFill>
                            <a:srgbClr val="FFC000"/>
                          </a:solidFill>
                          <a:latin typeface="Arial"/>
                          <a:ea typeface="Arial"/>
                          <a:cs typeface="Arial"/>
                          <a:sym typeface="Arial"/>
                        </a:rPr>
                        <a:t>Important: Check the template size</a:t>
                      </a:r>
                      <a:br>
                        <a:rPr b="0" lang="en-US" sz="1000" u="none" cap="none" strike="noStrike">
                          <a:solidFill>
                            <a:srgbClr val="FFC000"/>
                          </a:solidFill>
                          <a:latin typeface="Arial"/>
                          <a:ea typeface="Arial"/>
                          <a:cs typeface="Arial"/>
                          <a:sym typeface="Arial"/>
                        </a:rPr>
                      </a:br>
                      <a:r>
                        <a:rPr b="0" lang="en-US" sz="1000" u="none" cap="none" strike="noStrik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b="0" lang="en-US" sz="1000" u="none" cap="none" strike="noStrike">
                          <a:solidFill>
                            <a:srgbClr val="D9D9D9"/>
                          </a:solidFill>
                          <a:latin typeface="Arial"/>
                          <a:ea typeface="Arial"/>
                          <a:cs typeface="Arial"/>
                          <a:sym typeface="Arial"/>
                        </a:rPr>
                      </a:br>
                      <a:r>
                        <a:rPr b="0" lang="en-US" sz="1000" u="none" cap="none" strike="noStrike">
                          <a:solidFill>
                            <a:srgbClr val="D9D9D9"/>
                          </a:solidFill>
                          <a:latin typeface="Arial"/>
                          <a:ea typeface="Arial"/>
                          <a:cs typeface="Arial"/>
                          <a:sym typeface="Arial"/>
                        </a:rPr>
                        <a:t>This template can also be printed at the following sizes without distortion and without any additional formatting:</a:t>
                      </a:r>
                      <a:br>
                        <a:rPr b="0" lang="en-US" sz="1000" u="none" cap="none" strike="noStrike">
                          <a:solidFill>
                            <a:srgbClr val="D9D9D9"/>
                          </a:solidFill>
                          <a:latin typeface="Arial"/>
                          <a:ea typeface="Arial"/>
                          <a:cs typeface="Arial"/>
                          <a:sym typeface="Arial"/>
                        </a:rPr>
                      </a:br>
                      <a:r>
                        <a:rPr b="0" lang="en-US" sz="1000" u="none" cap="none" strike="noStrike">
                          <a:solidFill>
                            <a:srgbClr val="FFC000"/>
                          </a:solidFill>
                          <a:latin typeface="Arial"/>
                          <a:ea typeface="Arial"/>
                          <a:cs typeface="Arial"/>
                          <a:sym typeface="Arial"/>
                        </a:rPr>
                        <a:t>27 tall x 48 wide</a:t>
                      </a:r>
                      <a:br>
                        <a:rPr b="0" lang="en-US" sz="1000" u="none" cap="none" strike="noStrike">
                          <a:solidFill>
                            <a:srgbClr val="FFC000"/>
                          </a:solidFill>
                          <a:latin typeface="Arial"/>
                          <a:ea typeface="Arial"/>
                          <a:cs typeface="Arial"/>
                          <a:sym typeface="Arial"/>
                        </a:rPr>
                      </a:br>
                      <a:r>
                        <a:rPr b="0" lang="en-US" sz="1000" u="none" cap="none" strike="noStrike">
                          <a:solidFill>
                            <a:srgbClr val="FFC000"/>
                          </a:solidFill>
                          <a:latin typeface="Arial"/>
                          <a:ea typeface="Arial"/>
                          <a:cs typeface="Arial"/>
                          <a:sym typeface="Arial"/>
                        </a:rPr>
                        <a:t>36 tall x 64 wide</a:t>
                      </a:r>
                      <a:endParaRPr/>
                    </a:p>
                    <a:p>
                      <a:pPr indent="0" lvl="0" marL="0" marR="0" rtl="0" algn="l">
                        <a:lnSpc>
                          <a:spcPct val="100000"/>
                        </a:lnSpc>
                        <a:spcBef>
                          <a:spcPts val="0"/>
                        </a:spcBef>
                        <a:spcAft>
                          <a:spcPts val="0"/>
                        </a:spcAft>
                        <a:buClr>
                          <a:srgbClr val="FFC000"/>
                        </a:buClr>
                        <a:buSzPts val="1000"/>
                        <a:buFont typeface="Arial"/>
                        <a:buNone/>
                      </a:pPr>
                      <a:r>
                        <a:rPr b="0" lang="en-US" sz="1000" u="none" cap="none" strike="noStrike">
                          <a:solidFill>
                            <a:srgbClr val="FFC000"/>
                          </a:solidFill>
                          <a:latin typeface="Arial"/>
                          <a:ea typeface="Arial"/>
                          <a:cs typeface="Arial"/>
                          <a:sym typeface="Arial"/>
                        </a:rPr>
                        <a:t>45 tall x 80 wide</a:t>
                      </a:r>
                      <a:endParaRPr/>
                    </a:p>
                  </a:txBody>
                  <a:tcPr marT="69000" marB="23000" marR="52575" marL="105150">
                    <a:solidFill>
                      <a:srgbClr val="010101"/>
                    </a:solidFill>
                  </a:tcPr>
                </a:tc>
              </a:tr>
              <a:tr h="2157775">
                <a:tc>
                  <a:txBody>
                    <a:bodyPr/>
                    <a:lstStyle/>
                    <a:p>
                      <a:pPr indent="0" lvl="0" marL="0" marR="0" rtl="0" algn="l">
                        <a:spcBef>
                          <a:spcPts val="0"/>
                        </a:spcBef>
                        <a:spcAft>
                          <a:spcPts val="0"/>
                        </a:spcAft>
                        <a:buNone/>
                      </a:pPr>
                      <a:r>
                        <a:t/>
                      </a:r>
                      <a:endParaRPr sz="1000">
                        <a:solidFill>
                          <a:srgbClr val="1F3A4E"/>
                        </a:solidFill>
                      </a:endParaRPr>
                    </a:p>
                  </a:txBody>
                  <a:tcPr marT="23000" marB="23000" marR="52575" marL="52575"/>
                </a:tc>
                <a:tc>
                  <a:txBody>
                    <a:bodyPr/>
                    <a:lstStyle/>
                    <a:p>
                      <a:pPr indent="0" lvl="0" marL="0" marR="0" rtl="0" algn="l">
                        <a:spcBef>
                          <a:spcPts val="0"/>
                        </a:spcBef>
                        <a:spcAft>
                          <a:spcPts val="0"/>
                        </a:spcAft>
                        <a:buNone/>
                      </a:pPr>
                      <a:r>
                        <a:rPr b="1" lang="en-US" sz="1200">
                          <a:solidFill>
                            <a:srgbClr val="FFC000"/>
                          </a:solidFill>
                          <a:latin typeface="Arial"/>
                          <a:ea typeface="Arial"/>
                          <a:cs typeface="Arial"/>
                          <a:sym typeface="Arial"/>
                        </a:rPr>
                        <a:t>How to </a:t>
                      </a:r>
                      <a:r>
                        <a:rPr b="1" lang="en-US" sz="2000">
                          <a:solidFill>
                            <a:srgbClr val="FFC000"/>
                          </a:solidFill>
                          <a:latin typeface="Arial"/>
                          <a:ea typeface="Arial"/>
                          <a:cs typeface="Arial"/>
                          <a:sym typeface="Arial"/>
                        </a:rPr>
                        <a:t>Zoom in </a:t>
                      </a:r>
                      <a:r>
                        <a:rPr b="1" lang="en-US" sz="1200">
                          <a:solidFill>
                            <a:srgbClr val="FFC000"/>
                          </a:solidFill>
                          <a:latin typeface="Arial"/>
                          <a:ea typeface="Arial"/>
                          <a:cs typeface="Arial"/>
                          <a:sym typeface="Arial"/>
                        </a:rPr>
                        <a:t>and </a:t>
                      </a:r>
                      <a:r>
                        <a:rPr b="1" lang="en-US" sz="900">
                          <a:solidFill>
                            <a:srgbClr val="FFC000"/>
                          </a:solidFill>
                          <a:latin typeface="Arial"/>
                          <a:ea typeface="Arial"/>
                          <a:cs typeface="Arial"/>
                          <a:sym typeface="Arial"/>
                        </a:rPr>
                        <a:t>out</a:t>
                      </a:r>
                      <a:endParaRPr b="1" sz="1200">
                        <a:solidFill>
                          <a:srgbClr val="FFC000"/>
                        </a:solidFill>
                        <a:latin typeface="Arial"/>
                        <a:ea typeface="Arial"/>
                        <a:cs typeface="Arial"/>
                        <a:sym typeface="Arial"/>
                      </a:endParaRPr>
                    </a:p>
                    <a:p>
                      <a:pPr indent="0" lvl="0" marL="0" marR="0" rtl="0" algn="l">
                        <a:spcBef>
                          <a:spcPts val="0"/>
                        </a:spcBef>
                        <a:spcAft>
                          <a:spcPts val="0"/>
                        </a:spcAft>
                        <a:buNone/>
                      </a:pPr>
                      <a:r>
                        <a:rPr b="0" lang="en-US" sz="1000">
                          <a:solidFill>
                            <a:srgbClr val="D9D9D9"/>
                          </a:solidFill>
                          <a:latin typeface="Arial"/>
                          <a:ea typeface="Arial"/>
                          <a:cs typeface="Arial"/>
                          <a:sym typeface="Arial"/>
                        </a:rPr>
                        <a:t>Use the PowerPoint zoom tool to adjust the screen magnification to view comfortably. PowerPoint provides 2 ways to zoom: </a:t>
                      </a:r>
                      <a:br>
                        <a:rPr b="0" lang="en-US" sz="1000">
                          <a:solidFill>
                            <a:srgbClr val="D9D9D9"/>
                          </a:solidFill>
                          <a:latin typeface="Arial"/>
                          <a:ea typeface="Arial"/>
                          <a:cs typeface="Arial"/>
                          <a:sym typeface="Arial"/>
                        </a:rPr>
                      </a:br>
                      <a:r>
                        <a:rPr b="0" lang="en-US" sz="1000">
                          <a:solidFill>
                            <a:srgbClr val="FFC000"/>
                          </a:solidFill>
                          <a:latin typeface="Arial"/>
                          <a:ea typeface="Arial"/>
                          <a:cs typeface="Arial"/>
                          <a:sym typeface="Arial"/>
                        </a:rPr>
                        <a:t>1. </a:t>
                      </a:r>
                      <a:r>
                        <a:rPr b="0" lang="en-US" sz="1000">
                          <a:solidFill>
                            <a:srgbClr val="D9D9D9"/>
                          </a:solidFill>
                          <a:latin typeface="Arial"/>
                          <a:ea typeface="Arial"/>
                          <a:cs typeface="Arial"/>
                          <a:sym typeface="Arial"/>
                        </a:rPr>
                        <a:t>On the top menu bar click on the VIEW tab and then click on ZOOM. Choose the zoom percentage that works best for you. </a:t>
                      </a:r>
                      <a:br>
                        <a:rPr b="0" lang="en-US" sz="1000">
                          <a:solidFill>
                            <a:srgbClr val="D9D9D9"/>
                          </a:solidFill>
                          <a:latin typeface="Arial"/>
                          <a:ea typeface="Arial"/>
                          <a:cs typeface="Arial"/>
                          <a:sym typeface="Arial"/>
                        </a:rPr>
                      </a:br>
                      <a:r>
                        <a:rPr b="0" lang="en-US" sz="1000">
                          <a:solidFill>
                            <a:srgbClr val="FFC000"/>
                          </a:solidFill>
                          <a:latin typeface="Arial"/>
                          <a:ea typeface="Arial"/>
                          <a:cs typeface="Arial"/>
                          <a:sym typeface="Arial"/>
                        </a:rPr>
                        <a:t>2. </a:t>
                      </a:r>
                      <a:r>
                        <a:rPr b="0" lang="en-US" sz="1000">
                          <a:solidFill>
                            <a:srgbClr val="D9D9D9"/>
                          </a:solidFill>
                          <a:latin typeface="Arial"/>
                          <a:ea typeface="Arial"/>
                          <a:cs typeface="Arial"/>
                          <a:sym typeface="Arial"/>
                        </a:rPr>
                        <a:t>For better zoom flexibility, use the zoom slider at the bottom right of the window.</a:t>
                      </a:r>
                      <a:endParaRPr/>
                    </a:p>
                  </a:txBody>
                  <a:tcPr marT="69000" marB="23000" marR="52575" marL="105150">
                    <a:solidFill>
                      <a:srgbClr val="010101"/>
                    </a:solidFill>
                  </a:tcPr>
                </a:tc>
              </a:tr>
              <a:tr h="910725">
                <a:tc gridSpan="2">
                  <a:txBody>
                    <a:bodyPr/>
                    <a:lstStyle/>
                    <a:p>
                      <a:pPr indent="0" lvl="0" marL="0" marR="0" rtl="0" algn="l">
                        <a:lnSpc>
                          <a:spcPct val="100000"/>
                        </a:lnSpc>
                        <a:spcBef>
                          <a:spcPts val="0"/>
                        </a:spcBef>
                        <a:spcAft>
                          <a:spcPts val="0"/>
                        </a:spcAft>
                        <a:buClr>
                          <a:srgbClr val="FFC000"/>
                        </a:buClr>
                        <a:buSzPts val="1200"/>
                        <a:buFont typeface="Arial"/>
                        <a:buNone/>
                      </a:pPr>
                      <a:r>
                        <a:rPr b="1" lang="en-US" sz="1200">
                          <a:solidFill>
                            <a:srgbClr val="FFC000"/>
                          </a:solidFill>
                          <a:latin typeface="Arial"/>
                          <a:ea typeface="Arial"/>
                          <a:cs typeface="Arial"/>
                          <a:sym typeface="Arial"/>
                        </a:rPr>
                        <a:t>Ruler and Guides</a:t>
                      </a:r>
                      <a:br>
                        <a:rPr b="0" lang="en-US" sz="1000">
                          <a:solidFill>
                            <a:srgbClr val="FFC000"/>
                          </a:solidFill>
                          <a:latin typeface="Arial"/>
                          <a:ea typeface="Arial"/>
                          <a:cs typeface="Arial"/>
                          <a:sym typeface="Arial"/>
                        </a:rPr>
                      </a:br>
                      <a:r>
                        <a:rPr b="0" lang="en-US" sz="100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T="106625" marB="35550" marR="71075" marL="142150">
                    <a:solidFill>
                      <a:srgbClr val="010101"/>
                    </a:solidFill>
                  </a:tcPr>
                </a:tc>
                <a:tc hMerge="1"/>
              </a:tr>
              <a:tr h="1924150">
                <a:tc>
                  <a:txBody>
                    <a:bodyPr/>
                    <a:lstStyle/>
                    <a:p>
                      <a:pPr indent="0" lvl="0" marL="0" marR="0" rtl="0" algn="l">
                        <a:spcBef>
                          <a:spcPts val="0"/>
                        </a:spcBef>
                        <a:spcAft>
                          <a:spcPts val="0"/>
                        </a:spcAft>
                        <a:buNone/>
                      </a:pPr>
                      <a:r>
                        <a:t/>
                      </a:r>
                      <a:endParaRPr sz="1000">
                        <a:solidFill>
                          <a:srgbClr val="1F3A4E"/>
                        </a:solidFill>
                      </a:endParaRPr>
                    </a:p>
                  </a:txBody>
                  <a:tcPr marT="23000" marB="23000" marR="52575" marL="52575"/>
                </a:tc>
                <a:tc>
                  <a:txBody>
                    <a:bodyPr/>
                    <a:lstStyle/>
                    <a:p>
                      <a:pPr indent="0" lvl="1" marL="0" marR="0" rtl="0" algn="l">
                        <a:spcBef>
                          <a:spcPts val="0"/>
                        </a:spcBef>
                        <a:spcAft>
                          <a:spcPts val="0"/>
                        </a:spcAft>
                        <a:buNone/>
                      </a:pPr>
                      <a:r>
                        <a:rPr b="1" lang="en-US" sz="1200" u="none" cap="none" strike="noStrike">
                          <a:solidFill>
                            <a:srgbClr val="FFC000"/>
                          </a:solidFill>
                          <a:latin typeface="Arial"/>
                          <a:ea typeface="Arial"/>
                          <a:cs typeface="Arial"/>
                          <a:sym typeface="Arial"/>
                        </a:rPr>
                        <a:t>Headers and text containers</a:t>
                      </a:r>
                      <a:br>
                        <a:rPr b="0" lang="en-US" sz="1000" u="none" cap="none" strike="noStrike">
                          <a:solidFill>
                            <a:schemeClr val="lt1"/>
                          </a:solidFill>
                          <a:latin typeface="Arial"/>
                          <a:ea typeface="Arial"/>
                          <a:cs typeface="Arial"/>
                          <a:sym typeface="Arial"/>
                        </a:rPr>
                      </a:br>
                      <a:r>
                        <a:rPr b="0" lang="en-US" sz="1000" u="none" cap="none" strike="noStrike">
                          <a:solidFill>
                            <a:srgbClr val="D9D9D9"/>
                          </a:solidFill>
                          <a:latin typeface="Arial"/>
                          <a:ea typeface="Arial"/>
                          <a:cs typeface="Arial"/>
                          <a:sym typeface="Arial"/>
                        </a:rPr>
                        <a:t>Included in this template are commonly used section headers such as Abstract, Objectives, Methods, Results, etc. </a:t>
                      </a:r>
                      <a:br>
                        <a:rPr b="0" lang="en-US" sz="1000" u="none" cap="none" strike="noStrike">
                          <a:solidFill>
                            <a:schemeClr val="lt1"/>
                          </a:solidFill>
                          <a:latin typeface="Arial"/>
                          <a:ea typeface="Arial"/>
                          <a:cs typeface="Arial"/>
                          <a:sym typeface="Arial"/>
                        </a:rPr>
                      </a:br>
                      <a:r>
                        <a:rPr b="0" lang="en-US" sz="1000" u="none" cap="none" strike="noStrike">
                          <a:solidFill>
                            <a:srgbClr val="FFC000"/>
                          </a:solidFill>
                          <a:latin typeface="Arial"/>
                          <a:ea typeface="Arial"/>
                          <a:cs typeface="Arial"/>
                          <a:sym typeface="Arial"/>
                        </a:rPr>
                        <a:t>-</a:t>
                      </a:r>
                      <a:r>
                        <a:rPr b="0" lang="en-US" sz="1000" u="none" cap="none" strike="noStrike">
                          <a:solidFill>
                            <a:schemeClr val="lt1"/>
                          </a:solidFill>
                          <a:latin typeface="Arial"/>
                          <a:ea typeface="Arial"/>
                          <a:cs typeface="Arial"/>
                          <a:sym typeface="Arial"/>
                        </a:rPr>
                        <a:t> </a:t>
                      </a:r>
                      <a:r>
                        <a:rPr b="0" lang="en-US" sz="1000" u="none" cap="none" strike="noStrike">
                          <a:solidFill>
                            <a:srgbClr val="D9D9D9"/>
                          </a:solidFill>
                          <a:latin typeface="Arial"/>
                          <a:ea typeface="Arial"/>
                          <a:cs typeface="Arial"/>
                          <a:sym typeface="Arial"/>
                        </a:rPr>
                        <a:t>Click inside a section header to add its text. </a:t>
                      </a:r>
                      <a:br>
                        <a:rPr b="0" lang="en-US" sz="1000" u="none" cap="none" strike="noStrike">
                          <a:solidFill>
                            <a:schemeClr val="lt1"/>
                          </a:solidFill>
                          <a:latin typeface="Arial"/>
                          <a:ea typeface="Arial"/>
                          <a:cs typeface="Arial"/>
                          <a:sym typeface="Arial"/>
                        </a:rPr>
                      </a:br>
                      <a:r>
                        <a:rPr b="0" lang="en-US" sz="1000" u="none" cap="none" strike="noStrike">
                          <a:solidFill>
                            <a:srgbClr val="FFC000"/>
                          </a:solidFill>
                          <a:latin typeface="Arial"/>
                          <a:ea typeface="Arial"/>
                          <a:cs typeface="Arial"/>
                          <a:sym typeface="Arial"/>
                        </a:rPr>
                        <a:t>-</a:t>
                      </a:r>
                      <a:r>
                        <a:rPr b="0" lang="en-US" sz="1000" u="none" cap="none" strike="noStrike">
                          <a:solidFill>
                            <a:schemeClr val="lt1"/>
                          </a:solidFill>
                          <a:latin typeface="Arial"/>
                          <a:ea typeface="Arial"/>
                          <a:cs typeface="Arial"/>
                          <a:sym typeface="Arial"/>
                        </a:rPr>
                        <a:t> </a:t>
                      </a:r>
                      <a:r>
                        <a:rPr b="0" lang="en-US" sz="1000" u="none" cap="none" strike="noStrike">
                          <a:solidFill>
                            <a:srgbClr val="D9D9D9"/>
                          </a:solidFill>
                          <a:latin typeface="Arial"/>
                          <a:ea typeface="Arial"/>
                          <a:cs typeface="Arial"/>
                          <a:sym typeface="Arial"/>
                        </a:rPr>
                        <a:t>To add another header, click on edge of the section box so that it is outlined. Copy and paste it. </a:t>
                      </a:r>
                      <a:br>
                        <a:rPr b="0" lang="en-US" sz="1000" u="none" cap="none" strike="noStrike">
                          <a:solidFill>
                            <a:schemeClr val="lt1"/>
                          </a:solidFill>
                          <a:latin typeface="Arial"/>
                          <a:ea typeface="Arial"/>
                          <a:cs typeface="Arial"/>
                          <a:sym typeface="Arial"/>
                        </a:rPr>
                      </a:br>
                      <a:r>
                        <a:rPr b="0" lang="en-US" sz="1000" u="none" cap="none" strike="noStrike">
                          <a:solidFill>
                            <a:srgbClr val="FFC000"/>
                          </a:solidFill>
                          <a:latin typeface="Arial"/>
                          <a:ea typeface="Arial"/>
                          <a:cs typeface="Arial"/>
                          <a:sym typeface="Arial"/>
                        </a:rPr>
                        <a:t>-</a:t>
                      </a:r>
                      <a:r>
                        <a:rPr b="0" lang="en-US" sz="1000" u="none" cap="none" strike="noStrike">
                          <a:solidFill>
                            <a:schemeClr val="lt1"/>
                          </a:solidFill>
                          <a:latin typeface="Arial"/>
                          <a:ea typeface="Arial"/>
                          <a:cs typeface="Arial"/>
                          <a:sym typeface="Arial"/>
                        </a:rPr>
                        <a:t> </a:t>
                      </a:r>
                      <a:r>
                        <a:rPr b="0" lang="en-US" sz="1000" u="none" cap="none" strike="noStrike">
                          <a:solidFill>
                            <a:srgbClr val="D9D9D9"/>
                          </a:solidFill>
                          <a:latin typeface="Arial"/>
                          <a:ea typeface="Arial"/>
                          <a:cs typeface="Arial"/>
                          <a:sym typeface="Arial"/>
                        </a:rPr>
                        <a:t>To increase its size, click on the white circles and expand to the the desired size.</a:t>
                      </a:r>
                      <a:endParaRPr/>
                    </a:p>
                  </a:txBody>
                  <a:tcPr marT="69000" marB="23000" marR="52575" marL="105150">
                    <a:solidFill>
                      <a:srgbClr val="010101"/>
                    </a:solidFill>
                  </a:tcPr>
                </a:tc>
              </a:tr>
              <a:tr h="1770600">
                <a:tc gridSpan="2">
                  <a:txBody>
                    <a:bodyPr/>
                    <a:lstStyle/>
                    <a:p>
                      <a:pPr indent="0" lvl="0" marL="0" marR="0" rtl="0" algn="l">
                        <a:spcBef>
                          <a:spcPts val="0"/>
                        </a:spcBef>
                        <a:spcAft>
                          <a:spcPts val="0"/>
                        </a:spcAft>
                        <a:buNone/>
                      </a:pPr>
                      <a:r>
                        <a:rPr b="1" lang="en-US" sz="1200">
                          <a:solidFill>
                            <a:srgbClr val="FFC000"/>
                          </a:solidFill>
                          <a:latin typeface="Arial"/>
                          <a:ea typeface="Arial"/>
                          <a:cs typeface="Arial"/>
                          <a:sym typeface="Arial"/>
                        </a:rPr>
                        <a:t>Adding content to the poster</a:t>
                      </a:r>
                      <a:endParaRPr/>
                    </a:p>
                    <a:p>
                      <a:pPr indent="0" lvl="0" marL="0" marR="0" rtl="0" algn="l">
                        <a:spcBef>
                          <a:spcPts val="0"/>
                        </a:spcBef>
                        <a:spcAft>
                          <a:spcPts val="0"/>
                        </a:spcAft>
                        <a:buNone/>
                      </a:pPr>
                      <a:r>
                        <a:rPr lang="en-US" sz="1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indent="-342900" lvl="0" marL="342900" marR="0" rtl="0" algn="l">
                        <a:spcBef>
                          <a:spcPts val="0"/>
                        </a:spcBef>
                        <a:spcAft>
                          <a:spcPts val="0"/>
                        </a:spcAft>
                        <a:buClr>
                          <a:srgbClr val="D9D9D9"/>
                        </a:buClr>
                        <a:buSzPts val="1000"/>
                        <a:buFont typeface="Arial"/>
                        <a:buChar char="-"/>
                      </a:pPr>
                      <a:r>
                        <a:rPr lang="en-US" sz="1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1000">
                        <a:solidFill>
                          <a:srgbClr val="D9D9D9"/>
                        </a:solidFill>
                        <a:latin typeface="Arial"/>
                        <a:ea typeface="Arial"/>
                        <a:cs typeface="Arial"/>
                        <a:sym typeface="Arial"/>
                      </a:endParaRPr>
                    </a:p>
                  </a:txBody>
                  <a:tcPr marT="106625" marB="35550" marR="71075" marL="142150">
                    <a:solidFill>
                      <a:srgbClr val="010101"/>
                    </a:solidFill>
                  </a:tcPr>
                </a:tc>
                <a:tc hMerge="1"/>
              </a:tr>
              <a:tr h="1196275">
                <a:tc gridSpan="2">
                  <a:txBody>
                    <a:bodyPr/>
                    <a:lstStyle/>
                    <a:p>
                      <a:pPr indent="0" lvl="0" marL="0" marR="0" rtl="0" algn="l">
                        <a:lnSpc>
                          <a:spcPct val="100000"/>
                        </a:lnSpc>
                        <a:spcBef>
                          <a:spcPts val="0"/>
                        </a:spcBef>
                        <a:spcAft>
                          <a:spcPts val="0"/>
                        </a:spcAft>
                        <a:buClr>
                          <a:srgbClr val="FFC000"/>
                        </a:buClr>
                        <a:buSzPts val="1200"/>
                        <a:buFont typeface="Arial"/>
                        <a:buNone/>
                      </a:pPr>
                      <a:r>
                        <a:rPr b="1" lang="en-US" sz="1200">
                          <a:solidFill>
                            <a:srgbClr val="FFC000"/>
                          </a:solidFill>
                          <a:latin typeface="Arial"/>
                          <a:ea typeface="Arial"/>
                          <a:cs typeface="Arial"/>
                          <a:sym typeface="Arial"/>
                        </a:rPr>
                        <a:t>Photos</a:t>
                      </a:r>
                      <a:endParaRPr/>
                    </a:p>
                    <a:p>
                      <a:pPr indent="0" lvl="0" marL="0" marR="0" rtl="0" algn="l">
                        <a:lnSpc>
                          <a:spcPct val="100000"/>
                        </a:lnSpc>
                        <a:spcBef>
                          <a:spcPts val="0"/>
                        </a:spcBef>
                        <a:spcAft>
                          <a:spcPts val="0"/>
                        </a:spcAft>
                        <a:buClr>
                          <a:srgbClr val="D9D9D9"/>
                        </a:buClr>
                        <a:buSzPts val="1000"/>
                        <a:buFont typeface="Arial"/>
                        <a:buNone/>
                      </a:pPr>
                      <a:r>
                        <a:rPr b="0" i="0" lang="en-US" sz="1000" u="none" cap="none" strike="noStrik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T="35550" marB="35550" marR="71075" marL="71075">
                    <a:solidFill>
                      <a:srgbClr val="010101"/>
                    </a:solidFill>
                  </a:tcPr>
                </a:tc>
                <a:tc hMerge="1"/>
              </a:tr>
              <a:tr h="1153775">
                <a:tc gridSpan="2">
                  <a:txBody>
                    <a:bodyPr/>
                    <a:lstStyle/>
                    <a:p>
                      <a:pPr indent="0" lvl="0" marL="0" marR="0" rtl="0" algn="l">
                        <a:spcBef>
                          <a:spcPts val="0"/>
                        </a:spcBef>
                        <a:spcAft>
                          <a:spcPts val="0"/>
                        </a:spcAft>
                        <a:buNone/>
                      </a:pPr>
                      <a:r>
                        <a:t/>
                      </a:r>
                      <a:endParaRPr sz="1000">
                        <a:solidFill>
                          <a:schemeClr val="lt1"/>
                        </a:solidFill>
                        <a:latin typeface="Arial"/>
                        <a:ea typeface="Arial"/>
                        <a:cs typeface="Arial"/>
                        <a:sym typeface="Arial"/>
                      </a:endParaRPr>
                    </a:p>
                  </a:txBody>
                  <a:tcPr marT="35550" marB="35550" marR="71075" marL="71075"/>
                </a:tc>
                <a:tc hMerge="1"/>
              </a:tr>
              <a:tr h="644150">
                <a:tc gridSpan="2">
                  <a:txBody>
                    <a:bodyPr/>
                    <a:lstStyle/>
                    <a:p>
                      <a:pPr indent="0" lvl="0" marL="0" marR="0" rtl="0" algn="l">
                        <a:lnSpc>
                          <a:spcPct val="100000"/>
                        </a:lnSpc>
                        <a:spcBef>
                          <a:spcPts val="0"/>
                        </a:spcBef>
                        <a:spcAft>
                          <a:spcPts val="0"/>
                        </a:spcAft>
                        <a:buClr>
                          <a:srgbClr val="FFC000"/>
                        </a:buClr>
                        <a:buSzPts val="1200"/>
                        <a:buFont typeface="Arial"/>
                        <a:buNone/>
                      </a:pPr>
                      <a:r>
                        <a:rPr b="1" lang="en-US" sz="1200">
                          <a:solidFill>
                            <a:srgbClr val="FFC000"/>
                          </a:solidFill>
                          <a:latin typeface="Arial"/>
                          <a:ea typeface="Arial"/>
                          <a:cs typeface="Arial"/>
                          <a:sym typeface="Arial"/>
                        </a:rPr>
                        <a:t>Quality check your graphics</a:t>
                      </a:r>
                      <a:endParaRPr/>
                    </a:p>
                    <a:p>
                      <a:pPr indent="0" lvl="0" marL="0" marR="0" rtl="0" algn="l">
                        <a:lnSpc>
                          <a:spcPct val="100000"/>
                        </a:lnSpc>
                        <a:spcBef>
                          <a:spcPts val="0"/>
                        </a:spcBef>
                        <a:spcAft>
                          <a:spcPts val="0"/>
                        </a:spcAft>
                        <a:buClr>
                          <a:srgbClr val="D9D9D9"/>
                        </a:buClr>
                        <a:buSzPts val="1000"/>
                        <a:buFont typeface="Arial"/>
                        <a:buNone/>
                      </a:pPr>
                      <a:r>
                        <a:rPr lang="en-US" sz="1000">
                          <a:solidFill>
                            <a:srgbClr val="D9D9D9"/>
                          </a:solidFill>
                          <a:latin typeface="Arial"/>
                          <a:ea typeface="Arial"/>
                          <a:cs typeface="Arial"/>
                          <a:sym typeface="Arial"/>
                        </a:rPr>
                        <a:t>Zoom in and look at your images at 100%-200% magnification. If they look clear, they will print well. </a:t>
                      </a:r>
                      <a:endParaRPr/>
                    </a:p>
                  </a:txBody>
                  <a:tcPr marT="35550" marB="35550" marR="71075" marL="71075">
                    <a:solidFill>
                      <a:srgbClr val="010101"/>
                    </a:solidFill>
                  </a:tcPr>
                </a:tc>
                <a:tc hMerge="1"/>
              </a:tr>
              <a:tr h="1603625">
                <a:tc gridSpan="2">
                  <a:txBody>
                    <a:bodyPr/>
                    <a:lstStyle/>
                    <a:p>
                      <a:pPr indent="0" lvl="0" marL="0" marR="0" rtl="0" algn="l">
                        <a:lnSpc>
                          <a:spcPct val="100000"/>
                        </a:lnSpc>
                        <a:spcBef>
                          <a:spcPts val="0"/>
                        </a:spcBef>
                        <a:spcAft>
                          <a:spcPts val="0"/>
                        </a:spcAft>
                        <a:buClr>
                          <a:schemeClr val="dk1"/>
                        </a:buClr>
                        <a:buSzPts val="1000"/>
                        <a:buFont typeface="Calibri"/>
                        <a:buNone/>
                      </a:pPr>
                      <a:r>
                        <a:t/>
                      </a:r>
                      <a:endParaRPr sz="1000">
                        <a:solidFill>
                          <a:schemeClr val="lt1"/>
                        </a:solidFill>
                        <a:latin typeface="Arial"/>
                        <a:ea typeface="Arial"/>
                        <a:cs typeface="Arial"/>
                        <a:sym typeface="Arial"/>
                      </a:endParaRPr>
                    </a:p>
                  </a:txBody>
                  <a:tcPr marT="35550" marB="35550" marR="71075" marL="71075"/>
                </a:tc>
                <a:tc hMerge="1"/>
              </a:tr>
            </a:tbl>
          </a:graphicData>
        </a:graphic>
      </p:graphicFrame>
      <p:graphicFrame>
        <p:nvGraphicFramePr>
          <p:cNvPr id="14" name="Google Shape;14;p1"/>
          <p:cNvGraphicFramePr/>
          <p:nvPr/>
        </p:nvGraphicFramePr>
        <p:xfrm>
          <a:off x="29619709" y="0"/>
          <a:ext cx="3000000" cy="3000000"/>
        </p:xfrm>
        <a:graphic>
          <a:graphicData uri="http://schemas.openxmlformats.org/drawingml/2006/table">
            <a:tbl>
              <a:tblPr bandRow="1" firstRow="1">
                <a:noFill/>
                <a:tableStyleId>{EA2D6500-8B13-46B3-A853-56BB72C9A098}</a:tableStyleId>
              </a:tblPr>
              <a:tblGrid>
                <a:gridCol w="2095675"/>
                <a:gridCol w="681725"/>
                <a:gridCol w="2844400"/>
              </a:tblGrid>
              <a:tr h="646900">
                <a:tc gridSpan="3">
                  <a:txBody>
                    <a:bodyPr/>
                    <a:lstStyle/>
                    <a:p>
                      <a:pPr indent="0" lvl="0" marL="0" marR="0" rtl="0" algn="ctr">
                        <a:lnSpc>
                          <a:spcPct val="100000"/>
                        </a:lnSpc>
                        <a:spcBef>
                          <a:spcPts val="0"/>
                        </a:spcBef>
                        <a:spcAft>
                          <a:spcPts val="0"/>
                        </a:spcAft>
                        <a:buClr>
                          <a:srgbClr val="1F3A4E"/>
                        </a:buClr>
                        <a:buSzPts val="2100"/>
                        <a:buFont typeface="Arial Black"/>
                        <a:buNone/>
                      </a:pPr>
                      <a:r>
                        <a:rPr b="0" lang="en-US" sz="2100">
                          <a:solidFill>
                            <a:srgbClr val="1F3A4E"/>
                          </a:solidFill>
                          <a:latin typeface="Arial Black"/>
                          <a:ea typeface="Arial Black"/>
                          <a:cs typeface="Arial Black"/>
                          <a:sym typeface="Arial Black"/>
                        </a:rPr>
                        <a:t>QUICK START GUIDE</a:t>
                      </a:r>
                      <a:br>
                        <a:rPr b="0" lang="en-US" sz="2100">
                          <a:solidFill>
                            <a:srgbClr val="1F3A4E"/>
                          </a:solidFill>
                          <a:latin typeface="Arial Black"/>
                          <a:ea typeface="Arial Black"/>
                          <a:cs typeface="Arial Black"/>
                          <a:sym typeface="Arial Black"/>
                        </a:rPr>
                      </a:br>
                      <a:r>
                        <a:rPr b="1" lang="en-US" sz="1700">
                          <a:solidFill>
                            <a:srgbClr val="FF0000"/>
                          </a:solidFill>
                          <a:latin typeface="Trebuchet MS"/>
                          <a:ea typeface="Trebuchet MS"/>
                          <a:cs typeface="Trebuchet MS"/>
                          <a:sym typeface="Trebuchet MS"/>
                        </a:rPr>
                        <a:t>(THIS SIDEBAR WILL NOT PRINT)</a:t>
                      </a:r>
                      <a:endParaRPr b="1" sz="2100">
                        <a:solidFill>
                          <a:schemeClr val="lt1"/>
                        </a:solidFill>
                        <a:latin typeface="Trebuchet MS"/>
                        <a:ea typeface="Trebuchet MS"/>
                        <a:cs typeface="Trebuchet MS"/>
                        <a:sym typeface="Trebuchet MS"/>
                      </a:endParaRPr>
                    </a:p>
                  </a:txBody>
                  <a:tcPr marT="47625" marB="47625" marR="95275" marL="95275">
                    <a:solidFill>
                      <a:srgbClr val="FFC000"/>
                    </a:solidFill>
                  </a:tcPr>
                </a:tc>
                <a:tc hMerge="1"/>
                <a:tc hMerge="1"/>
              </a:tr>
              <a:tr h="2580075">
                <a:tc gridSpan="3">
                  <a:txBody>
                    <a:bodyPr/>
                    <a:lstStyle/>
                    <a:p>
                      <a:pPr indent="0" lvl="0" marL="0" marR="0" rtl="0" algn="l">
                        <a:spcBef>
                          <a:spcPts val="0"/>
                        </a:spcBef>
                        <a:spcAft>
                          <a:spcPts val="0"/>
                        </a:spcAft>
                        <a:buNone/>
                      </a:pPr>
                      <a:r>
                        <a:rPr b="1" lang="en-US" sz="1500">
                          <a:solidFill>
                            <a:srgbClr val="FFC000"/>
                          </a:solidFill>
                          <a:latin typeface="Arial"/>
                          <a:ea typeface="Arial"/>
                          <a:cs typeface="Arial"/>
                          <a:sym typeface="Arial"/>
                        </a:rPr>
                        <a:t>How to change the template colors</a:t>
                      </a:r>
                      <a:endParaRPr/>
                    </a:p>
                    <a:p>
                      <a:pPr indent="0" lvl="0" marL="0" marR="0" rtl="0" algn="l">
                        <a:spcBef>
                          <a:spcPts val="0"/>
                        </a:spcBef>
                        <a:spcAft>
                          <a:spcPts val="0"/>
                        </a:spcAft>
                        <a:buNone/>
                      </a:pPr>
                      <a:r>
                        <a:rPr b="0" lang="en-US" sz="130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1300" u="sng">
                          <a:solidFill>
                            <a:schemeClr val="hlink"/>
                          </a:solidFill>
                          <a:hlinkClick r:id="rId1"/>
                        </a:rPr>
                        <a:t>https://www.posterpresentations.com/how-to-change-the-research-poster-template-colors.html</a:t>
                      </a:r>
                      <a:endParaRPr sz="1300">
                        <a:solidFill>
                          <a:srgbClr val="FFC000"/>
                        </a:solidFill>
                      </a:endParaRPr>
                    </a:p>
                    <a:p>
                      <a:pPr indent="0" lvl="0" marL="0" marR="0" rtl="0" algn="l">
                        <a:spcBef>
                          <a:spcPts val="0"/>
                        </a:spcBef>
                        <a:spcAft>
                          <a:spcPts val="0"/>
                        </a:spcAft>
                        <a:buNone/>
                      </a:pPr>
                      <a:r>
                        <a:t/>
                      </a:r>
                      <a:endParaRPr b="0" sz="1300">
                        <a:solidFill>
                          <a:srgbClr val="D9D9D9"/>
                        </a:solidFill>
                        <a:latin typeface="Arial"/>
                        <a:ea typeface="Arial"/>
                        <a:cs typeface="Arial"/>
                        <a:sym typeface="Arial"/>
                      </a:endParaRPr>
                    </a:p>
                    <a:p>
                      <a:pPr indent="0" lvl="0" marL="0" marR="0" rtl="0" algn="l">
                        <a:spcBef>
                          <a:spcPts val="0"/>
                        </a:spcBef>
                        <a:spcAft>
                          <a:spcPts val="0"/>
                        </a:spcAft>
                        <a:buNone/>
                      </a:pPr>
                      <a:r>
                        <a:rPr b="0" lang="en-US" sz="130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indent="0" lvl="0" marL="0" marR="0" rtl="0" algn="l">
                        <a:spcBef>
                          <a:spcPts val="0"/>
                        </a:spcBef>
                        <a:spcAft>
                          <a:spcPts val="0"/>
                        </a:spcAft>
                        <a:buNone/>
                      </a:pPr>
                      <a:r>
                        <a:t/>
                      </a:r>
                      <a:endParaRPr b="0" sz="1300">
                        <a:solidFill>
                          <a:srgbClr val="D9D9D9"/>
                        </a:solidFill>
                        <a:latin typeface="Arial"/>
                        <a:ea typeface="Arial"/>
                        <a:cs typeface="Arial"/>
                        <a:sym typeface="Arial"/>
                      </a:endParaRPr>
                    </a:p>
                    <a:p>
                      <a:pPr indent="0" lvl="0" marL="0" marR="0" rtl="0" algn="l">
                        <a:spcBef>
                          <a:spcPts val="0"/>
                        </a:spcBef>
                        <a:spcAft>
                          <a:spcPts val="0"/>
                        </a:spcAft>
                        <a:buNone/>
                      </a:pPr>
                      <a:r>
                        <a:rPr b="0" lang="en-US" sz="130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T="47625" marB="47625" marR="95275" marL="95275">
                    <a:solidFill>
                      <a:schemeClr val="dk1"/>
                    </a:solidFill>
                  </a:tcPr>
                </a:tc>
                <a:tc hMerge="1"/>
                <a:tc hMerge="1"/>
              </a:tr>
              <a:tr h="1352250">
                <a:tc gridSpan="3">
                  <a:txBody>
                    <a:bodyPr/>
                    <a:lstStyle/>
                    <a:p>
                      <a:pPr indent="0" lvl="0" marL="0" marR="0" rtl="0" algn="l">
                        <a:spcBef>
                          <a:spcPts val="0"/>
                        </a:spcBef>
                        <a:spcAft>
                          <a:spcPts val="0"/>
                        </a:spcAft>
                        <a:buNone/>
                      </a:pPr>
                      <a:r>
                        <a:rPr b="1" lang="en-US" sz="1500">
                          <a:solidFill>
                            <a:srgbClr val="FFC000"/>
                          </a:solidFill>
                          <a:latin typeface="Arial"/>
                          <a:ea typeface="Arial"/>
                          <a:cs typeface="Arial"/>
                          <a:sym typeface="Arial"/>
                        </a:rPr>
                        <a:t>How to change the column layout configuration</a:t>
                      </a:r>
                      <a:endParaRPr/>
                    </a:p>
                    <a:p>
                      <a:pPr indent="0" lvl="0" marL="0" marR="0" rtl="0" algn="l">
                        <a:spcBef>
                          <a:spcPts val="0"/>
                        </a:spcBef>
                        <a:spcAft>
                          <a:spcPts val="0"/>
                        </a:spcAft>
                        <a:buNone/>
                      </a:pPr>
                      <a:r>
                        <a:rPr lang="en-US" sz="13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indent="0" lvl="0" marL="0" marR="0" rtl="0" algn="l">
                        <a:lnSpc>
                          <a:spcPct val="100000"/>
                        </a:lnSpc>
                        <a:spcBef>
                          <a:spcPts val="0"/>
                        </a:spcBef>
                        <a:spcAft>
                          <a:spcPts val="0"/>
                        </a:spcAft>
                        <a:buClr>
                          <a:srgbClr val="D9D9D9"/>
                        </a:buClr>
                        <a:buSzPts val="1300"/>
                        <a:buFont typeface="Arial"/>
                        <a:buNone/>
                      </a:pPr>
                      <a:r>
                        <a:rPr lang="en-US" sz="1300">
                          <a:solidFill>
                            <a:srgbClr val="D9D9D9"/>
                          </a:solidFill>
                          <a:latin typeface="Arial"/>
                          <a:ea typeface="Arial"/>
                          <a:cs typeface="Arial"/>
                          <a:sym typeface="Arial"/>
                        </a:rPr>
                        <a:t>You can see a tutorial here: </a:t>
                      </a:r>
                      <a:r>
                        <a:rPr lang="en-US" sz="1300" u="sng">
                          <a:solidFill>
                            <a:srgbClr val="FFC000"/>
                          </a:solidFill>
                          <a:latin typeface="Arial"/>
                          <a:ea typeface="Arial"/>
                          <a:cs typeface="Arial"/>
                          <a:sym typeface="Arial"/>
                        </a:rPr>
                        <a:t>https://www.posterpresentations.com/how-to-change-the-column-configuration.html</a:t>
                      </a:r>
                      <a:endParaRPr sz="4400" u="sng">
                        <a:solidFill>
                          <a:srgbClr val="FFC000"/>
                        </a:solidFill>
                      </a:endParaRPr>
                    </a:p>
                  </a:txBody>
                  <a:tcPr marT="142900" marB="47625" marR="95275" marL="190525">
                    <a:solidFill>
                      <a:schemeClr val="dk1"/>
                    </a:solidFill>
                  </a:tcPr>
                </a:tc>
                <a:tc hMerge="1"/>
                <a:tc hMerge="1"/>
              </a:tr>
              <a:tr h="1587225">
                <a:tc gridSpan="2">
                  <a:txBody>
                    <a:bodyPr/>
                    <a:lstStyle/>
                    <a:p>
                      <a:pPr indent="0" lvl="0" marL="0" marR="0" rtl="0" algn="l">
                        <a:lnSpc>
                          <a:spcPct val="100000"/>
                        </a:lnSpc>
                        <a:spcBef>
                          <a:spcPts val="0"/>
                        </a:spcBef>
                        <a:spcAft>
                          <a:spcPts val="0"/>
                        </a:spcAft>
                        <a:buClr>
                          <a:schemeClr val="dk1"/>
                        </a:buClr>
                        <a:buSzPts val="1300"/>
                        <a:buFont typeface="Calibri"/>
                        <a:buNone/>
                      </a:pPr>
                      <a:r>
                        <a:t/>
                      </a:r>
                      <a:endParaRPr sz="1300">
                        <a:solidFill>
                          <a:srgbClr val="D9D9D9"/>
                        </a:solidFill>
                        <a:latin typeface="Arial"/>
                        <a:ea typeface="Arial"/>
                        <a:cs typeface="Arial"/>
                        <a:sym typeface="Arial"/>
                      </a:endParaRPr>
                    </a:p>
                  </a:txBody>
                  <a:tcPr marT="47625" marB="47625" marR="95275" marL="95275"/>
                </a:tc>
                <a:tc hMerge="1"/>
                <a:tc rowSpan="2">
                  <a:txBody>
                    <a:bodyPr/>
                    <a:lstStyle/>
                    <a:p>
                      <a:pPr indent="0" lvl="0" marL="0" marR="0" rtl="0" algn="l">
                        <a:lnSpc>
                          <a:spcPct val="100000"/>
                        </a:lnSpc>
                        <a:spcBef>
                          <a:spcPts val="0"/>
                        </a:spcBef>
                        <a:spcAft>
                          <a:spcPts val="0"/>
                        </a:spcAft>
                        <a:buClr>
                          <a:srgbClr val="FFC000"/>
                        </a:buClr>
                        <a:buSzPts val="1500"/>
                        <a:buFont typeface="Arial"/>
                        <a:buNone/>
                      </a:pPr>
                      <a:r>
                        <a:rPr b="1" lang="en-US" sz="1500">
                          <a:solidFill>
                            <a:srgbClr val="FFC000"/>
                          </a:solidFill>
                          <a:latin typeface="Arial"/>
                          <a:ea typeface="Arial"/>
                          <a:cs typeface="Arial"/>
                          <a:sym typeface="Arial"/>
                        </a:rPr>
                        <a:t>How to hide the QUICK START GUIDE bars from the sides of the template</a:t>
                      </a:r>
                      <a:endParaRPr/>
                    </a:p>
                    <a:p>
                      <a:pPr indent="0" lvl="0" marL="0" marR="0" rtl="0" algn="l">
                        <a:lnSpc>
                          <a:spcPct val="100000"/>
                        </a:lnSpc>
                        <a:spcBef>
                          <a:spcPts val="0"/>
                        </a:spcBef>
                        <a:spcAft>
                          <a:spcPts val="0"/>
                        </a:spcAft>
                        <a:buClr>
                          <a:srgbClr val="D9D9D9"/>
                        </a:buClr>
                        <a:buSzPts val="1300"/>
                        <a:buFont typeface="Arial"/>
                        <a:buNone/>
                      </a:pPr>
                      <a:r>
                        <a:rPr lang="en-US" sz="1300">
                          <a:solidFill>
                            <a:srgbClr val="D9D9D9"/>
                          </a:solidFill>
                          <a:latin typeface="Arial"/>
                          <a:ea typeface="Arial"/>
                          <a:cs typeface="Arial"/>
                          <a:sym typeface="Arial"/>
                        </a:rPr>
                        <a:t>The Quick Start</a:t>
                      </a:r>
                      <a:r>
                        <a:rPr lang="en-US" sz="1300">
                          <a:solidFill>
                            <a:srgbClr val="D9D9D9"/>
                          </a:solidFill>
                          <a:latin typeface="Arial"/>
                          <a:ea typeface="Arial"/>
                          <a:cs typeface="Arial"/>
                          <a:sym typeface="Arial"/>
                        </a:rPr>
                        <a:t> Guides</a:t>
                      </a:r>
                      <a:r>
                        <a:rPr lang="en-US" sz="1300">
                          <a:solidFill>
                            <a:srgbClr val="D9D9D9"/>
                          </a:solidFill>
                          <a:latin typeface="Arial"/>
                          <a:ea typeface="Arial"/>
                          <a:cs typeface="Arial"/>
                          <a:sym typeface="Arial"/>
                        </a:rPr>
                        <a:t> </a:t>
                      </a:r>
                      <a:r>
                        <a:rPr lang="en-US" sz="1300" u="sng">
                          <a:solidFill>
                            <a:srgbClr val="D9D9D9"/>
                          </a:solidFill>
                          <a:latin typeface="Arial"/>
                          <a:ea typeface="Arial"/>
                          <a:cs typeface="Arial"/>
                          <a:sym typeface="Arial"/>
                        </a:rPr>
                        <a:t>are outside the template’s printable area</a:t>
                      </a:r>
                      <a:r>
                        <a:rPr lang="en-US" sz="1300">
                          <a:solidFill>
                            <a:srgbClr val="D9D9D9"/>
                          </a:solidFill>
                          <a:latin typeface="Arial"/>
                          <a:ea typeface="Arial"/>
                          <a:cs typeface="Arial"/>
                          <a:sym typeface="Arial"/>
                        </a:rPr>
                        <a:t> and they will not be on the printed poster</a:t>
                      </a:r>
                      <a:r>
                        <a:rPr lang="en-US" sz="1300">
                          <a:solidFill>
                            <a:srgbClr val="D9D9D9"/>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300"/>
                        <a:buFont typeface="Calibri"/>
                        <a:buNone/>
                      </a:pPr>
                      <a:r>
                        <a:t/>
                      </a:r>
                      <a:endParaRPr sz="13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1300"/>
                        <a:buFont typeface="Arial"/>
                        <a:buNone/>
                      </a:pPr>
                      <a:r>
                        <a:rPr lang="en-US" sz="1300">
                          <a:solidFill>
                            <a:srgbClr val="D9D9D9"/>
                          </a:solidFill>
                          <a:latin typeface="Arial"/>
                          <a:ea typeface="Arial"/>
                          <a:cs typeface="Arial"/>
                          <a:sym typeface="Arial"/>
                        </a:rPr>
                        <a:t>If you create a PDF file from your template, the guides will not be included.</a:t>
                      </a:r>
                      <a:endParaRPr/>
                    </a:p>
                    <a:p>
                      <a:pPr indent="0" lvl="0" marL="0" marR="0" rtl="0" algn="l">
                        <a:lnSpc>
                          <a:spcPct val="100000"/>
                        </a:lnSpc>
                        <a:spcBef>
                          <a:spcPts val="0"/>
                        </a:spcBef>
                        <a:spcAft>
                          <a:spcPts val="0"/>
                        </a:spcAft>
                        <a:buClr>
                          <a:schemeClr val="dk1"/>
                        </a:buClr>
                        <a:buSzPts val="1300"/>
                        <a:buFont typeface="Calibri"/>
                        <a:buNone/>
                      </a:pPr>
                      <a:r>
                        <a:t/>
                      </a:r>
                      <a:endParaRPr sz="1300">
                        <a:solidFill>
                          <a:srgbClr val="D9D9D9"/>
                        </a:solidFill>
                        <a:latin typeface="Arial"/>
                        <a:ea typeface="Arial"/>
                        <a:cs typeface="Arial"/>
                        <a:sym typeface="Arial"/>
                      </a:endParaRPr>
                    </a:p>
                  </a:txBody>
                  <a:tcPr marT="47625" marB="47625" marR="95275" marL="95275">
                    <a:solidFill>
                      <a:srgbClr val="010101"/>
                    </a:solidFill>
                  </a:tcPr>
                </a:tc>
              </a:tr>
              <a:tr h="1653200">
                <a:tc gridSpan="2">
                  <a:txBody>
                    <a:bodyPr/>
                    <a:lstStyle/>
                    <a:p>
                      <a:pPr indent="0" lvl="0" marL="0" marR="0" rtl="0" algn="l">
                        <a:lnSpc>
                          <a:spcPct val="100000"/>
                        </a:lnSpc>
                        <a:spcBef>
                          <a:spcPts val="0"/>
                        </a:spcBef>
                        <a:spcAft>
                          <a:spcPts val="0"/>
                        </a:spcAft>
                        <a:buClr>
                          <a:schemeClr val="dk1"/>
                        </a:buClr>
                        <a:buSzPts val="1300"/>
                        <a:buFont typeface="Calibri"/>
                        <a:buNone/>
                      </a:pPr>
                      <a:r>
                        <a:t/>
                      </a:r>
                      <a:endParaRPr sz="13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1300"/>
                        <a:buFont typeface="Arial"/>
                        <a:buNone/>
                      </a:pPr>
                      <a:r>
                        <a:rPr lang="en-US" sz="1300">
                          <a:solidFill>
                            <a:srgbClr val="D9D9D9"/>
                          </a:solidFill>
                          <a:latin typeface="Arial"/>
                          <a:ea typeface="Arial"/>
                          <a:cs typeface="Arial"/>
                          <a:sym typeface="Arial"/>
                        </a:rPr>
                        <a:t>To hide the guides click on the </a:t>
                      </a:r>
                      <a:r>
                        <a:rPr b="1" lang="en-US" sz="1300">
                          <a:solidFill>
                            <a:srgbClr val="D9D9D9"/>
                          </a:solidFill>
                          <a:latin typeface="Arial"/>
                          <a:ea typeface="Arial"/>
                          <a:cs typeface="Arial"/>
                          <a:sym typeface="Arial"/>
                        </a:rPr>
                        <a:t>Home</a:t>
                      </a:r>
                      <a:r>
                        <a:rPr lang="en-US" sz="1300">
                          <a:solidFill>
                            <a:srgbClr val="D9D9D9"/>
                          </a:solidFill>
                          <a:latin typeface="Arial"/>
                          <a:ea typeface="Arial"/>
                          <a:cs typeface="Arial"/>
                          <a:sym typeface="Arial"/>
                        </a:rPr>
                        <a:t> tab (top of the screen) and then click on the </a:t>
                      </a:r>
                      <a:r>
                        <a:rPr b="1" lang="en-US" sz="1300">
                          <a:solidFill>
                            <a:srgbClr val="D9D9D9"/>
                          </a:solidFill>
                          <a:latin typeface="Arial"/>
                          <a:ea typeface="Arial"/>
                          <a:cs typeface="Arial"/>
                          <a:sym typeface="Arial"/>
                        </a:rPr>
                        <a:t>Layout</a:t>
                      </a:r>
                      <a:r>
                        <a:rPr lang="en-US" sz="1300">
                          <a:solidFill>
                            <a:srgbClr val="D9D9D9"/>
                          </a:solidFill>
                          <a:latin typeface="Arial"/>
                          <a:ea typeface="Arial"/>
                          <a:cs typeface="Arial"/>
                          <a:sym typeface="Arial"/>
                        </a:rPr>
                        <a:t> button below to see the available layouts. Choose the </a:t>
                      </a:r>
                      <a:r>
                        <a:rPr b="1" lang="en-US" sz="1300">
                          <a:solidFill>
                            <a:srgbClr val="D9D9D9"/>
                          </a:solidFill>
                          <a:latin typeface="Arial"/>
                          <a:ea typeface="Arial"/>
                          <a:cs typeface="Arial"/>
                          <a:sym typeface="Arial"/>
                        </a:rPr>
                        <a:t>Without Guides </a:t>
                      </a:r>
                      <a:r>
                        <a:rPr b="0" lang="en-US" sz="1300">
                          <a:solidFill>
                            <a:srgbClr val="D9D9D9"/>
                          </a:solidFill>
                          <a:latin typeface="Arial"/>
                          <a:ea typeface="Arial"/>
                          <a:cs typeface="Arial"/>
                          <a:sym typeface="Arial"/>
                        </a:rPr>
                        <a:t>layout</a:t>
                      </a:r>
                      <a:r>
                        <a:rPr lang="en-US" sz="1300">
                          <a:solidFill>
                            <a:srgbClr val="D9D9D9"/>
                          </a:solidFill>
                          <a:latin typeface="Arial"/>
                          <a:ea typeface="Arial"/>
                          <a:cs typeface="Arial"/>
                          <a:sym typeface="Arial"/>
                        </a:rPr>
                        <a:t>.</a:t>
                      </a:r>
                      <a:endParaRPr sz="1300">
                        <a:solidFill>
                          <a:srgbClr val="D9D9D9"/>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sz="1300">
                        <a:solidFill>
                          <a:srgbClr val="D9D9D9"/>
                        </a:solidFill>
                        <a:latin typeface="Arial"/>
                        <a:ea typeface="Arial"/>
                        <a:cs typeface="Arial"/>
                        <a:sym typeface="Arial"/>
                      </a:endParaRPr>
                    </a:p>
                  </a:txBody>
                  <a:tcPr marT="47625" marB="47625" marR="95275" marL="95275">
                    <a:solidFill>
                      <a:srgbClr val="010101"/>
                    </a:solidFill>
                  </a:tcPr>
                </a:tc>
                <a:tc hMerge="1"/>
                <a:tc vMerge="1"/>
              </a:tr>
              <a:tr h="1670200">
                <a:tc gridSpan="2">
                  <a:txBody>
                    <a:bodyPr/>
                    <a:lstStyle/>
                    <a:p>
                      <a:pPr indent="0" lvl="0" marL="0" marR="0" rtl="0" algn="l">
                        <a:spcBef>
                          <a:spcPts val="0"/>
                        </a:spcBef>
                        <a:spcAft>
                          <a:spcPts val="0"/>
                        </a:spcAft>
                        <a:buNone/>
                      </a:pPr>
                      <a:r>
                        <a:rPr b="1" lang="en-US" sz="1500">
                          <a:solidFill>
                            <a:srgbClr val="FFC000"/>
                          </a:solidFill>
                          <a:latin typeface="Arial"/>
                          <a:ea typeface="Arial"/>
                          <a:cs typeface="Arial"/>
                          <a:sym typeface="Arial"/>
                        </a:rPr>
                        <a:t>How to</a:t>
                      </a:r>
                      <a:r>
                        <a:rPr b="1" lang="en-US" sz="1500">
                          <a:solidFill>
                            <a:srgbClr val="FFC000"/>
                          </a:solidFill>
                          <a:latin typeface="Arial"/>
                          <a:ea typeface="Arial"/>
                          <a:cs typeface="Arial"/>
                          <a:sym typeface="Arial"/>
                        </a:rPr>
                        <a:t> preview your poster prior to presenting</a:t>
                      </a:r>
                      <a:endParaRPr b="1" sz="1500">
                        <a:solidFill>
                          <a:srgbClr val="FFC000"/>
                        </a:solidFill>
                        <a:latin typeface="Arial"/>
                        <a:ea typeface="Arial"/>
                        <a:cs typeface="Arial"/>
                        <a:sym typeface="Arial"/>
                      </a:endParaRPr>
                    </a:p>
                    <a:p>
                      <a:pPr indent="0" lvl="0" marL="0" marR="0" rtl="0" algn="l">
                        <a:spcBef>
                          <a:spcPts val="0"/>
                        </a:spcBef>
                        <a:spcAft>
                          <a:spcPts val="0"/>
                        </a:spcAft>
                        <a:buNone/>
                      </a:pPr>
                      <a:r>
                        <a:rPr lang="en-US" sz="1300">
                          <a:solidFill>
                            <a:srgbClr val="D9D9D9"/>
                          </a:solidFill>
                          <a:latin typeface="Arial"/>
                          <a:ea typeface="Arial"/>
                          <a:cs typeface="Arial"/>
                          <a:sym typeface="Arial"/>
                        </a:rPr>
                        <a:t>You can preview your poster at any time by pressing the </a:t>
                      </a:r>
                      <a:r>
                        <a:rPr lang="en-US" sz="1300">
                          <a:solidFill>
                            <a:srgbClr val="FFC000"/>
                          </a:solidFill>
                          <a:latin typeface="Arial"/>
                          <a:ea typeface="Arial"/>
                          <a:cs typeface="Arial"/>
                          <a:sym typeface="Arial"/>
                        </a:rPr>
                        <a:t>F5 key</a:t>
                      </a:r>
                      <a:r>
                        <a:rPr lang="en-US" sz="1300">
                          <a:solidFill>
                            <a:srgbClr val="D9D9D9"/>
                          </a:solidFill>
                          <a:latin typeface="Arial"/>
                          <a:ea typeface="Arial"/>
                          <a:cs typeface="Arial"/>
                          <a:sym typeface="Arial"/>
                        </a:rPr>
                        <a:t> on your keyboard. You will see on the screen what's on your poster and how it should look when printed. Press the </a:t>
                      </a:r>
                      <a:r>
                        <a:rPr lang="en-US" sz="1300">
                          <a:solidFill>
                            <a:srgbClr val="FFC000"/>
                          </a:solidFill>
                          <a:latin typeface="Arial"/>
                          <a:ea typeface="Arial"/>
                          <a:cs typeface="Arial"/>
                          <a:sym typeface="Arial"/>
                        </a:rPr>
                        <a:t>ESC key </a:t>
                      </a:r>
                      <a:r>
                        <a:rPr lang="en-US" sz="1300">
                          <a:solidFill>
                            <a:srgbClr val="D9D9D9"/>
                          </a:solidFill>
                          <a:latin typeface="Arial"/>
                          <a:ea typeface="Arial"/>
                          <a:cs typeface="Arial"/>
                          <a:sym typeface="Arial"/>
                        </a:rPr>
                        <a:t>to exit Preview.</a:t>
                      </a:r>
                      <a:endParaRPr/>
                    </a:p>
                  </a:txBody>
                  <a:tcPr marT="47625" marB="47625" marR="95275" marL="95275">
                    <a:solidFill>
                      <a:srgbClr val="010101"/>
                    </a:solidFill>
                  </a:tcPr>
                </a:tc>
                <a:tc hMerge="1"/>
                <a:tc>
                  <a:txBody>
                    <a:bodyPr/>
                    <a:lstStyle/>
                    <a:p>
                      <a:pPr indent="0" lvl="0" marL="0" marR="0" rtl="0" algn="l">
                        <a:spcBef>
                          <a:spcPts val="0"/>
                        </a:spcBef>
                        <a:spcAft>
                          <a:spcPts val="0"/>
                        </a:spcAft>
                        <a:buNone/>
                      </a:pPr>
                      <a:r>
                        <a:rPr b="1" lang="en-US" sz="5900">
                          <a:solidFill>
                            <a:srgbClr val="D9D9D9"/>
                          </a:solidFill>
                          <a:latin typeface="Arial"/>
                          <a:ea typeface="Arial"/>
                          <a:cs typeface="Arial"/>
                          <a:sym typeface="Arial"/>
                        </a:rPr>
                        <a:t>F5</a:t>
                      </a:r>
                      <a:r>
                        <a:rPr lang="en-US" sz="1300">
                          <a:solidFill>
                            <a:srgbClr val="D9D9D9"/>
                          </a:solidFill>
                          <a:latin typeface="Arial"/>
                          <a:ea typeface="Arial"/>
                          <a:cs typeface="Arial"/>
                          <a:sym typeface="Arial"/>
                        </a:rPr>
                        <a:t> </a:t>
                      </a:r>
                      <a:endParaRPr sz="5227"/>
                    </a:p>
                  </a:txBody>
                  <a:tcPr marT="70150" marB="23375" marR="53450" marL="106875" anchor="ctr">
                    <a:solidFill>
                      <a:srgbClr val="0C0C0C"/>
                    </a:solidFill>
                  </a:tcPr>
                </a:tc>
              </a:tr>
              <a:tr h="880800">
                <a:tc gridSpan="3">
                  <a:txBody>
                    <a:bodyPr/>
                    <a:lstStyle/>
                    <a:p>
                      <a:pPr indent="0" lvl="0" marL="0" marR="0" rtl="0" algn="l">
                        <a:lnSpc>
                          <a:spcPct val="100000"/>
                        </a:lnSpc>
                        <a:spcBef>
                          <a:spcPts val="0"/>
                        </a:spcBef>
                        <a:spcAft>
                          <a:spcPts val="0"/>
                        </a:spcAft>
                        <a:buClr>
                          <a:srgbClr val="FFC000"/>
                        </a:buClr>
                        <a:buSzPts val="1500"/>
                        <a:buFont typeface="Arial"/>
                        <a:buNone/>
                      </a:pPr>
                      <a:r>
                        <a:rPr b="1" lang="en-US" sz="1500">
                          <a:solidFill>
                            <a:srgbClr val="FFC000"/>
                          </a:solidFill>
                          <a:latin typeface="Arial"/>
                          <a:ea typeface="Arial"/>
                          <a:cs typeface="Arial"/>
                          <a:sym typeface="Arial"/>
                        </a:rPr>
                        <a:t>How to present your poster</a:t>
                      </a:r>
                      <a:endParaRPr/>
                    </a:p>
                    <a:p>
                      <a:pPr indent="0" lvl="0" marL="0" marR="0" rtl="0" algn="l">
                        <a:lnSpc>
                          <a:spcPct val="100000"/>
                        </a:lnSpc>
                        <a:spcBef>
                          <a:spcPts val="0"/>
                        </a:spcBef>
                        <a:spcAft>
                          <a:spcPts val="0"/>
                        </a:spcAft>
                        <a:buClr>
                          <a:srgbClr val="D9D9D9"/>
                        </a:buClr>
                        <a:buSzPts val="1300"/>
                        <a:buFont typeface="Arial"/>
                        <a:buNone/>
                      </a:pPr>
                      <a:r>
                        <a:rPr lang="en-US" sz="1300">
                          <a:solidFill>
                            <a:srgbClr val="D9D9D9"/>
                          </a:solidFill>
                          <a:latin typeface="Arial"/>
                          <a:ea typeface="Arial"/>
                          <a:cs typeface="Arial"/>
                          <a:sym typeface="Arial"/>
                        </a:rPr>
                        <a:t>When you finish designing your poster and are ready to virtually present it, follow the conference organizers' instructions. </a:t>
                      </a:r>
                      <a:endParaRPr/>
                    </a:p>
                    <a:p>
                      <a:pPr indent="0" lvl="0" marL="0" marR="0" rtl="0" algn="l">
                        <a:lnSpc>
                          <a:spcPct val="100000"/>
                        </a:lnSpc>
                        <a:spcBef>
                          <a:spcPts val="0"/>
                        </a:spcBef>
                        <a:spcAft>
                          <a:spcPts val="0"/>
                        </a:spcAft>
                        <a:buClr>
                          <a:schemeClr val="dk1"/>
                        </a:buClr>
                        <a:buSzPts val="1300"/>
                        <a:buFont typeface="Calibri"/>
                        <a:buNone/>
                      </a:pPr>
                      <a:r>
                        <a:t/>
                      </a:r>
                      <a:endParaRPr sz="1300">
                        <a:solidFill>
                          <a:srgbClr val="D9D9D9"/>
                        </a:solidFill>
                        <a:latin typeface="Arial"/>
                        <a:ea typeface="Arial"/>
                        <a:cs typeface="Arial"/>
                        <a:sym typeface="Arial"/>
                      </a:endParaRPr>
                    </a:p>
                  </a:txBody>
                  <a:tcPr marT="47625" marB="47625" marR="95275" marL="95275">
                    <a:solidFill>
                      <a:srgbClr val="010101"/>
                    </a:solidFill>
                  </a:tcPr>
                </a:tc>
                <a:tc hMerge="1"/>
                <a:tc hMerge="1"/>
              </a:tr>
              <a:tr h="4224925">
                <a:tc gridSpan="3">
                  <a:txBody>
                    <a:bodyPr/>
                    <a:lstStyle/>
                    <a:p>
                      <a:pPr indent="0" lvl="0" marL="0" marR="0" rtl="0" algn="l">
                        <a:lnSpc>
                          <a:spcPct val="100000"/>
                        </a:lnSpc>
                        <a:spcBef>
                          <a:spcPts val="0"/>
                        </a:spcBef>
                        <a:spcAft>
                          <a:spcPts val="0"/>
                        </a:spcAft>
                        <a:buClr>
                          <a:srgbClr val="FFC000"/>
                        </a:buClr>
                        <a:buSzPts val="1600"/>
                        <a:buFont typeface="Arial"/>
                        <a:buNone/>
                      </a:pPr>
                      <a:r>
                        <a:rPr b="1" lang="en-US" sz="1600">
                          <a:solidFill>
                            <a:srgbClr val="FFC000"/>
                          </a:solidFill>
                          <a:latin typeface="Arial"/>
                          <a:ea typeface="Arial"/>
                          <a:cs typeface="Arial"/>
                          <a:sym typeface="Arial"/>
                        </a:rPr>
                        <a:t>Publish, present virtually, share, and discuss!</a:t>
                      </a:r>
                      <a:endParaRPr/>
                    </a:p>
                    <a:p>
                      <a:pPr indent="0" lvl="0" marL="0" marR="0" rtl="0" algn="l">
                        <a:lnSpc>
                          <a:spcPct val="100000"/>
                        </a:lnSpc>
                        <a:spcBef>
                          <a:spcPts val="0"/>
                        </a:spcBef>
                        <a:spcAft>
                          <a:spcPts val="0"/>
                        </a:spcAft>
                        <a:buClr>
                          <a:srgbClr val="D9D9D9"/>
                        </a:buClr>
                        <a:buSzPts val="1400"/>
                        <a:buFont typeface="Arial"/>
                        <a:buNone/>
                      </a:pPr>
                      <a:r>
                        <a:rPr b="1" lang="en-US" sz="1400">
                          <a:solidFill>
                            <a:srgbClr val="D9D9D9"/>
                          </a:solidFill>
                          <a:latin typeface="Arial"/>
                          <a:ea typeface="Arial"/>
                          <a:cs typeface="Arial"/>
                          <a:sym typeface="Arial"/>
                        </a:rPr>
                        <a:t>Submit your poster and add it to the Research Poster Virtual Library.</a:t>
                      </a:r>
                      <a:br>
                        <a:rPr b="1" lang="en-US" sz="1400">
                          <a:solidFill>
                            <a:srgbClr val="D9D9D9"/>
                          </a:solidFill>
                          <a:latin typeface="Arial"/>
                          <a:ea typeface="Arial"/>
                          <a:cs typeface="Arial"/>
                          <a:sym typeface="Arial"/>
                        </a:rPr>
                      </a:br>
                      <a:br>
                        <a:rPr b="1" lang="en-US" sz="1400">
                          <a:solidFill>
                            <a:srgbClr val="D9D9D9"/>
                          </a:solidFill>
                          <a:latin typeface="Arial"/>
                          <a:ea typeface="Arial"/>
                          <a:cs typeface="Arial"/>
                          <a:sym typeface="Arial"/>
                        </a:rPr>
                      </a:br>
                      <a:r>
                        <a:rPr b="1" lang="en-US" sz="1400">
                          <a:solidFill>
                            <a:schemeClr val="accent4"/>
                          </a:solidFill>
                          <a:latin typeface="Arial"/>
                          <a:ea typeface="Arial"/>
                          <a:cs typeface="Arial"/>
                          <a:sym typeface="Arial"/>
                        </a:rPr>
                        <a:t>Continuous</a:t>
                      </a:r>
                      <a:r>
                        <a:rPr b="1" lang="en-US" sz="1400">
                          <a:solidFill>
                            <a:srgbClr val="D9D9D9"/>
                          </a:solidFill>
                          <a:latin typeface="Arial"/>
                          <a:ea typeface="Arial"/>
                          <a:cs typeface="Arial"/>
                          <a:sym typeface="Arial"/>
                        </a:rPr>
                        <a:t> </a:t>
                      </a:r>
                      <a:r>
                        <a:rPr b="1" lang="en-US" sz="1400">
                          <a:solidFill>
                            <a:srgbClr val="FFC000"/>
                          </a:solidFill>
                          <a:latin typeface="Arial"/>
                          <a:ea typeface="Arial"/>
                          <a:cs typeface="Arial"/>
                          <a:sym typeface="Arial"/>
                        </a:rPr>
                        <a:t>global reach</a:t>
                      </a:r>
                      <a:endParaRPr/>
                    </a:p>
                    <a:p>
                      <a:pPr indent="0" lvl="0" marL="0" marR="0" rtl="0" algn="l">
                        <a:lnSpc>
                          <a:spcPct val="100000"/>
                        </a:lnSpc>
                        <a:spcBef>
                          <a:spcPts val="0"/>
                        </a:spcBef>
                        <a:spcAft>
                          <a:spcPts val="0"/>
                        </a:spcAft>
                        <a:buClr>
                          <a:srgbClr val="D9D9D9"/>
                        </a:buClr>
                        <a:buSzPts val="1400"/>
                        <a:buFont typeface="Arial"/>
                        <a:buNone/>
                      </a:pPr>
                      <a:r>
                        <a:rPr b="0" lang="en-US" sz="1400">
                          <a:solidFill>
                            <a:srgbClr val="D9D9D9"/>
                          </a:solidFill>
                          <a:latin typeface="Arial"/>
                          <a:ea typeface="Arial"/>
                          <a:cs typeface="Arial"/>
                          <a:sym typeface="Arial"/>
                        </a:rPr>
                        <a:t>Share your research with thousands of students, educators, scientists, and researchers from all over the United States and the World.</a:t>
                      </a:r>
                      <a:endParaRPr/>
                    </a:p>
                    <a:p>
                      <a:pPr indent="0" lvl="0" marL="0" marR="0" rtl="0" algn="l">
                        <a:lnSpc>
                          <a:spcPct val="100000"/>
                        </a:lnSpc>
                        <a:spcBef>
                          <a:spcPts val="0"/>
                        </a:spcBef>
                        <a:spcAft>
                          <a:spcPts val="0"/>
                        </a:spcAft>
                        <a:buClr>
                          <a:schemeClr val="dk1"/>
                        </a:buClr>
                        <a:buSzPts val="1400"/>
                        <a:buFont typeface="Calibri"/>
                        <a:buNone/>
                      </a:pPr>
                      <a:r>
                        <a:t/>
                      </a:r>
                      <a:endParaRPr b="1" sz="1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FFC000"/>
                        </a:buClr>
                        <a:buSzPts val="1400"/>
                        <a:buFont typeface="Arial"/>
                        <a:buNone/>
                      </a:pPr>
                      <a:r>
                        <a:rPr b="1" lang="en-US" sz="1400">
                          <a:solidFill>
                            <a:srgbClr val="FFC000"/>
                          </a:solidFill>
                          <a:latin typeface="Arial"/>
                          <a:ea typeface="Arial"/>
                          <a:cs typeface="Arial"/>
                          <a:sym typeface="Arial"/>
                        </a:rPr>
                        <a:t>Full-featured poster showcase included</a:t>
                      </a:r>
                      <a:endParaRPr/>
                    </a:p>
                    <a:p>
                      <a:pPr indent="0" lvl="0" marL="0" marR="0" rtl="0" algn="l">
                        <a:lnSpc>
                          <a:spcPct val="100000"/>
                        </a:lnSpc>
                        <a:spcBef>
                          <a:spcPts val="0"/>
                        </a:spcBef>
                        <a:spcAft>
                          <a:spcPts val="0"/>
                        </a:spcAft>
                        <a:buClr>
                          <a:srgbClr val="D9D9D9"/>
                        </a:buClr>
                        <a:buSzPts val="1400"/>
                        <a:buFont typeface="Arial"/>
                        <a:buNone/>
                      </a:pPr>
                      <a:r>
                        <a:rPr b="0" lang="en-US" sz="1400">
                          <a:solidFill>
                            <a:srgbClr val="D9D9D9"/>
                          </a:solidFill>
                          <a:latin typeface="Arial"/>
                          <a:ea typeface="Arial"/>
                          <a:cs typeface="Arial"/>
                          <a:sym typeface="Arial"/>
                        </a:rPr>
                        <a:t>Present your poster on a  professional full-featured and customizable web page that includes full screen functions, social sharing, your own discussion board, private contact form, narration and more.</a:t>
                      </a:r>
                      <a:endParaRPr/>
                    </a:p>
                    <a:p>
                      <a:pPr indent="0" lvl="0" marL="0" marR="0" rtl="0" algn="l">
                        <a:lnSpc>
                          <a:spcPct val="100000"/>
                        </a:lnSpc>
                        <a:spcBef>
                          <a:spcPts val="0"/>
                        </a:spcBef>
                        <a:spcAft>
                          <a:spcPts val="0"/>
                        </a:spcAft>
                        <a:buClr>
                          <a:schemeClr val="dk1"/>
                        </a:buClr>
                        <a:buSzPts val="1400"/>
                        <a:buFont typeface="Calibri"/>
                        <a:buNone/>
                      </a:pPr>
                      <a:r>
                        <a:t/>
                      </a:r>
                      <a:endParaRPr b="1" sz="1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FFC000"/>
                        </a:buClr>
                        <a:buSzPts val="1400"/>
                        <a:buFont typeface="Arial"/>
                        <a:buNone/>
                      </a:pPr>
                      <a:r>
                        <a:rPr b="1" lang="en-US" sz="1400">
                          <a:solidFill>
                            <a:srgbClr val="FFC000"/>
                          </a:solidFill>
                          <a:latin typeface="Arial"/>
                          <a:ea typeface="Arial"/>
                          <a:cs typeface="Arial"/>
                          <a:sym typeface="Arial"/>
                        </a:rPr>
                        <a:t>Convenience for presenter groups and conference coordinators </a:t>
                      </a:r>
                      <a:endParaRPr/>
                    </a:p>
                    <a:p>
                      <a:pPr indent="0" lvl="0" marL="0" marR="0" rtl="0" algn="l">
                        <a:lnSpc>
                          <a:spcPct val="100000"/>
                        </a:lnSpc>
                        <a:spcBef>
                          <a:spcPts val="0"/>
                        </a:spcBef>
                        <a:spcAft>
                          <a:spcPts val="0"/>
                        </a:spcAft>
                        <a:buClr>
                          <a:srgbClr val="D9D9D9"/>
                        </a:buClr>
                        <a:buSzPts val="1400"/>
                        <a:buFont typeface="Arial"/>
                        <a:buNone/>
                      </a:pPr>
                      <a:r>
                        <a:rPr b="0" lang="en-US" sz="1400">
                          <a:solidFill>
                            <a:srgbClr val="D9D9D9"/>
                          </a:solidFill>
                          <a:latin typeface="Arial"/>
                          <a:ea typeface="Arial"/>
                          <a:cs typeface="Arial"/>
                          <a:sym typeface="Arial"/>
                        </a:rPr>
                        <a:t>Published posters can easily be presented at virtual conferences. Perfect solution for organizers of meetings and conferences.</a:t>
                      </a:r>
                      <a:br>
                        <a:rPr b="1" lang="en-US" sz="1400">
                          <a:solidFill>
                            <a:srgbClr val="D9D9D9"/>
                          </a:solidFill>
                          <a:latin typeface="Arial"/>
                          <a:ea typeface="Arial"/>
                          <a:cs typeface="Arial"/>
                          <a:sym typeface="Arial"/>
                        </a:rPr>
                      </a:br>
                      <a:endParaRPr b="1" sz="1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FFC000"/>
                        </a:buClr>
                        <a:buSzPts val="1600"/>
                        <a:buFont typeface="Arial"/>
                        <a:buNone/>
                      </a:pPr>
                      <a:r>
                        <a:rPr b="1" lang="en-US" sz="1600" u="sng">
                          <a:solidFill>
                            <a:schemeClr val="hlink"/>
                          </a:solidFill>
                          <a:latin typeface="Arial"/>
                          <a:ea typeface="Arial"/>
                          <a:cs typeface="Arial"/>
                          <a:sym typeface="Arial"/>
                          <a:hlinkClick r:id="rId2"/>
                        </a:rPr>
                        <a:t>https://www.PosterPresentations.com/research</a:t>
                      </a:r>
                      <a:endParaRPr b="1" sz="1600" u="sng">
                        <a:solidFill>
                          <a:srgbClr val="FFC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1" sz="1400">
                        <a:solidFill>
                          <a:srgbClr val="D9D9D9"/>
                        </a:solidFill>
                        <a:latin typeface="Arial"/>
                        <a:ea typeface="Arial"/>
                        <a:cs typeface="Arial"/>
                        <a:sym typeface="Arial"/>
                      </a:endParaRPr>
                    </a:p>
                  </a:txBody>
                  <a:tcPr marT="47625" marB="47625" marR="95275" marL="95275">
                    <a:solidFill>
                      <a:srgbClr val="003366"/>
                    </a:solidFill>
                  </a:tcPr>
                </a:tc>
                <a:tc hMerge="1"/>
                <a:tc hMerge="1"/>
              </a:tr>
              <a:tr h="770825">
                <a:tc gridSpan="3">
                  <a:txBody>
                    <a:bodyPr/>
                    <a:lstStyle/>
                    <a:p>
                      <a:pPr indent="0" lvl="0" marL="0" marR="0" rtl="0" algn="l">
                        <a:spcBef>
                          <a:spcPts val="0"/>
                        </a:spcBef>
                        <a:spcAft>
                          <a:spcPts val="0"/>
                        </a:spcAft>
                        <a:buNone/>
                      </a:pPr>
                      <a:r>
                        <a:t/>
                      </a:r>
                      <a:endParaRPr sz="1300">
                        <a:solidFill>
                          <a:srgbClr val="1F3A4E"/>
                        </a:solidFill>
                      </a:endParaRPr>
                    </a:p>
                  </a:txBody>
                  <a:tcPr marT="47625" marB="47625" marR="95275" marL="95275"/>
                </a:tc>
                <a:tc hMerge="1"/>
                <a:tc hMerge="1"/>
              </a:tr>
              <a:tr h="560900">
                <a:tc>
                  <a:txBody>
                    <a:bodyPr/>
                    <a:lstStyle/>
                    <a:p>
                      <a:pPr indent="0" lvl="0" marL="0" marR="0" rtl="0" algn="l">
                        <a:lnSpc>
                          <a:spcPct val="100000"/>
                        </a:lnSpc>
                        <a:spcBef>
                          <a:spcPts val="0"/>
                        </a:spcBef>
                        <a:spcAft>
                          <a:spcPts val="0"/>
                        </a:spcAft>
                        <a:buNone/>
                      </a:pPr>
                      <a:r>
                        <a:rPr lang="en-US" sz="1000">
                          <a:solidFill>
                            <a:srgbClr val="D8D8D8"/>
                          </a:solidFill>
                          <a:latin typeface="Arial"/>
                          <a:ea typeface="Arial"/>
                          <a:cs typeface="Arial"/>
                          <a:sym typeface="Arial"/>
                        </a:rPr>
                        <a:t>© 2020</a:t>
                      </a:r>
                      <a:r>
                        <a:rPr lang="en-US" sz="1000">
                          <a:solidFill>
                            <a:srgbClr val="D8D8D8"/>
                          </a:solidFill>
                          <a:latin typeface="Arial"/>
                          <a:ea typeface="Arial"/>
                          <a:cs typeface="Arial"/>
                          <a:sym typeface="Arial"/>
                        </a:rPr>
                        <a:t> </a:t>
                      </a:r>
                      <a:r>
                        <a:rPr lang="en-US" sz="1000">
                          <a:solidFill>
                            <a:srgbClr val="D8D8D8"/>
                          </a:solidFill>
                          <a:latin typeface="Arial"/>
                          <a:ea typeface="Arial"/>
                          <a:cs typeface="Arial"/>
                          <a:sym typeface="Arial"/>
                        </a:rPr>
                        <a:t>PosterPresentations.com</a:t>
                      </a:r>
                      <a:br>
                        <a:rPr lang="en-US" sz="1000">
                          <a:solidFill>
                            <a:srgbClr val="D8D8D8"/>
                          </a:solidFill>
                          <a:latin typeface="Arial"/>
                          <a:ea typeface="Arial"/>
                          <a:cs typeface="Arial"/>
                          <a:sym typeface="Arial"/>
                        </a:rPr>
                      </a:br>
                      <a:r>
                        <a:rPr lang="en-US" sz="1000">
                          <a:solidFill>
                            <a:srgbClr val="D8D8D8"/>
                          </a:solidFill>
                          <a:latin typeface="Arial"/>
                          <a:ea typeface="Arial"/>
                          <a:cs typeface="Arial"/>
                          <a:sym typeface="Arial"/>
                        </a:rPr>
                        <a:t>2117 Fourth Street ,</a:t>
                      </a:r>
                      <a:r>
                        <a:rPr lang="en-US" sz="1000">
                          <a:solidFill>
                            <a:srgbClr val="D8D8D8"/>
                          </a:solidFill>
                          <a:latin typeface="Arial"/>
                          <a:ea typeface="Arial"/>
                          <a:cs typeface="Arial"/>
                          <a:sym typeface="Arial"/>
                        </a:rPr>
                        <a:t> STE C        </a:t>
                      </a:r>
                      <a:endParaRPr/>
                    </a:p>
                    <a:p>
                      <a:pPr indent="0" lvl="0" marL="0" marR="0" rtl="0" algn="l">
                        <a:lnSpc>
                          <a:spcPct val="100000"/>
                        </a:lnSpc>
                        <a:spcBef>
                          <a:spcPts val="0"/>
                        </a:spcBef>
                        <a:spcAft>
                          <a:spcPts val="0"/>
                        </a:spcAft>
                        <a:buNone/>
                      </a:pPr>
                      <a:r>
                        <a:rPr lang="en-US" sz="1000">
                          <a:solidFill>
                            <a:srgbClr val="D8D8D8"/>
                          </a:solidFill>
                          <a:latin typeface="Arial"/>
                          <a:ea typeface="Arial"/>
                          <a:cs typeface="Arial"/>
                          <a:sym typeface="Arial"/>
                        </a:rPr>
                        <a:t>Berkeley CA 94710 USA</a:t>
                      </a:r>
                      <a:endParaRPr sz="1000">
                        <a:solidFill>
                          <a:srgbClr val="D8D8D8"/>
                        </a:solidFill>
                        <a:latin typeface="Arial"/>
                        <a:ea typeface="Arial"/>
                        <a:cs typeface="Arial"/>
                        <a:sym typeface="Arial"/>
                      </a:endParaRPr>
                    </a:p>
                  </a:txBody>
                  <a:tcPr marT="70150" marB="23375" marR="53450" marL="106875">
                    <a:solidFill>
                      <a:srgbClr val="010101"/>
                    </a:solidFill>
                  </a:tcPr>
                </a:tc>
                <a:tc gridSpan="2">
                  <a:txBody>
                    <a:bodyPr/>
                    <a:lstStyle/>
                    <a:p>
                      <a:pPr indent="0" lvl="0" marL="0" marR="0" rtl="0" algn="l">
                        <a:lnSpc>
                          <a:spcPct val="100000"/>
                        </a:lnSpc>
                        <a:spcBef>
                          <a:spcPts val="0"/>
                        </a:spcBef>
                        <a:spcAft>
                          <a:spcPts val="0"/>
                        </a:spcAft>
                        <a:buClr>
                          <a:srgbClr val="D0D0D0"/>
                        </a:buClr>
                        <a:buSzPts val="1300"/>
                        <a:buFont typeface="Arial"/>
                        <a:buNone/>
                      </a:pPr>
                      <a:r>
                        <a:rPr b="1" lang="en-US" sz="1300">
                          <a:solidFill>
                            <a:srgbClr val="D0D0D0"/>
                          </a:solidFill>
                          <a:latin typeface="Arial"/>
                          <a:ea typeface="Arial"/>
                          <a:cs typeface="Arial"/>
                          <a:sym typeface="Arial"/>
                        </a:rPr>
                        <a:t>For poster-making tutorials</a:t>
                      </a:r>
                      <a:r>
                        <a:rPr b="1" lang="en-US" sz="1300">
                          <a:solidFill>
                            <a:srgbClr val="D0D0D0"/>
                          </a:solidFill>
                          <a:latin typeface="Arial"/>
                          <a:ea typeface="Arial"/>
                          <a:cs typeface="Arial"/>
                          <a:sym typeface="Arial"/>
                        </a:rPr>
                        <a:t> visit:</a:t>
                      </a:r>
                      <a:endParaRPr/>
                    </a:p>
                    <a:p>
                      <a:pPr indent="0" lvl="0" marL="0" marR="0" rtl="0" algn="l">
                        <a:lnSpc>
                          <a:spcPct val="100000"/>
                        </a:lnSpc>
                        <a:spcBef>
                          <a:spcPts val="0"/>
                        </a:spcBef>
                        <a:spcAft>
                          <a:spcPts val="0"/>
                        </a:spcAft>
                        <a:buClr>
                          <a:srgbClr val="FFC000"/>
                        </a:buClr>
                        <a:buSzPts val="900"/>
                        <a:buFont typeface="Arial"/>
                        <a:buNone/>
                      </a:pPr>
                      <a:r>
                        <a:rPr b="1" lang="en-US" sz="900">
                          <a:solidFill>
                            <a:srgbClr val="FFC000"/>
                          </a:solidFill>
                          <a:latin typeface="Arial"/>
                          <a:ea typeface="Arial"/>
                          <a:cs typeface="Arial"/>
                          <a:sym typeface="Arial"/>
                        </a:rPr>
                        <a:t>https://www.posterpresentations.com/helpdesk.html</a:t>
                      </a:r>
                      <a:endParaRPr sz="900">
                        <a:solidFill>
                          <a:srgbClr val="D8D8D8"/>
                        </a:solidFill>
                        <a:latin typeface="Arial"/>
                        <a:ea typeface="Arial"/>
                        <a:cs typeface="Arial"/>
                        <a:sym typeface="Arial"/>
                      </a:endParaRPr>
                    </a:p>
                  </a:txBody>
                  <a:tcPr marT="47625" marB="47625" marR="95275" marL="95275">
                    <a:solidFill>
                      <a:srgbClr val="010101"/>
                    </a:solidFill>
                  </a:tcPr>
                </a:tc>
                <a:tc hMerge="1"/>
              </a:tr>
            </a:tbl>
          </a:graphicData>
        </a:graphic>
      </p:graphicFrame>
    </p:spTree>
  </p:cSld>
  <p:clrMap accent1="accent1" accent2="accent2" accent3="accent3" accent4="accent4" accent5="accent5" accent6="accent6" bg1="lt1" bg2="dk2" tx1="dk1" tx2="lt2" folHlink="folHlink" hlink="hlink"/>
  <p:sldLayoutIdLst>
    <p:sldLayoutId id="2147483648" r:id="rId3"/>
    <p:sldLayoutId id="2147483649"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 name="Shape 51"/>
        <p:cNvGrpSpPr/>
        <p:nvPr/>
      </p:nvGrpSpPr>
      <p:grpSpPr>
        <a:xfrm>
          <a:off x="0" y="0"/>
          <a:ext cx="0" cy="0"/>
          <a:chOff x="0" y="0"/>
          <a:chExt cx="0" cy="0"/>
        </a:xfrm>
      </p:grpSpPr>
      <p:sp>
        <p:nvSpPr>
          <p:cNvPr id="52" name="Google Shape;52;p4"/>
          <p:cNvSpPr/>
          <p:nvPr/>
        </p:nvSpPr>
        <p:spPr>
          <a:xfrm rot="10800000">
            <a:off x="-1" y="15731836"/>
            <a:ext cx="29260800" cy="72736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5227" u="none" cap="none" strike="noStrike">
              <a:solidFill>
                <a:schemeClr val="lt1"/>
              </a:solidFill>
              <a:latin typeface="Calibri"/>
              <a:ea typeface="Calibri"/>
              <a:cs typeface="Calibri"/>
              <a:sym typeface="Calibri"/>
            </a:endParaRPr>
          </a:p>
        </p:txBody>
      </p:sp>
      <p:sp>
        <p:nvSpPr>
          <p:cNvPr id="53" name="Google Shape;53;p4"/>
          <p:cNvSpPr txBox="1"/>
          <p:nvPr/>
        </p:nvSpPr>
        <p:spPr>
          <a:xfrm>
            <a:off x="735755" y="16001098"/>
            <a:ext cx="1676400" cy="204085"/>
          </a:xfrm>
          <a:prstGeom prst="rect">
            <a:avLst/>
          </a:prstGeom>
          <a:noFill/>
          <a:ln>
            <a:noFill/>
          </a:ln>
        </p:spPr>
        <p:txBody>
          <a:bodyPr anchorCtr="0" anchor="t" bIns="27800" lIns="55625" spcFirstLastPara="1" rIns="55625" wrap="square" tIns="27800">
            <a:spAutoFit/>
          </a:bodyPr>
          <a:lstStyle/>
          <a:p>
            <a:pPr indent="0" lvl="0" marL="0" marR="0" rtl="0" algn="l">
              <a:lnSpc>
                <a:spcPct val="65000"/>
              </a:lnSpc>
              <a:spcBef>
                <a:spcPts val="0"/>
              </a:spcBef>
              <a:spcAft>
                <a:spcPts val="0"/>
              </a:spcAft>
              <a:buNone/>
            </a:pPr>
            <a:r>
              <a:rPr b="1" i="0" lang="en-US" sz="320" u="none" cap="none" strike="noStrike">
                <a:solidFill>
                  <a:srgbClr val="BFBFBF"/>
                </a:solidFill>
                <a:latin typeface="Arial"/>
                <a:ea typeface="Arial"/>
                <a:cs typeface="Arial"/>
                <a:sym typeface="Arial"/>
              </a:rPr>
              <a:t>RESEARCH POSTER PRESENTATION DESIGN © 2015</a:t>
            </a:r>
            <a:endParaRPr/>
          </a:p>
          <a:p>
            <a:pPr indent="0" lvl="0" marL="0" marR="0" rtl="0" algn="l">
              <a:lnSpc>
                <a:spcPct val="65000"/>
              </a:lnSpc>
              <a:spcBef>
                <a:spcPts val="320"/>
              </a:spcBef>
              <a:spcAft>
                <a:spcPts val="0"/>
              </a:spcAft>
              <a:buNone/>
            </a:pPr>
            <a:r>
              <a:rPr b="1" i="0" lang="en-US" sz="640" u="none" cap="none" strike="noStrike">
                <a:solidFill>
                  <a:srgbClr val="BFBFBF"/>
                </a:solidFill>
                <a:latin typeface="Arial"/>
                <a:ea typeface="Arial"/>
                <a:cs typeface="Arial"/>
                <a:sym typeface="Arial"/>
              </a:rPr>
              <a:t>www.PosterPresentations.com</a:t>
            </a:r>
            <a:endParaRPr/>
          </a:p>
        </p:txBody>
      </p:sp>
      <p:sp>
        <p:nvSpPr>
          <p:cNvPr id="54" name="Google Shape;54;p4"/>
          <p:cNvSpPr/>
          <p:nvPr/>
        </p:nvSpPr>
        <p:spPr>
          <a:xfrm>
            <a:off x="0" y="2"/>
            <a:ext cx="29260800" cy="232756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5227"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0" r:id="rId1"/>
    <p:sldLayoutId id="214748365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7"/>
          <p:cNvSpPr txBox="1"/>
          <p:nvPr>
            <p:ph idx="1" type="body"/>
          </p:nvPr>
        </p:nvSpPr>
        <p:spPr>
          <a:xfrm>
            <a:off x="73875" y="3083475"/>
            <a:ext cx="8339100" cy="5523000"/>
          </a:xfrm>
          <a:prstGeom prst="rect">
            <a:avLst/>
          </a:prstGeom>
          <a:noFill/>
          <a:ln>
            <a:noFill/>
          </a:ln>
        </p:spPr>
        <p:txBody>
          <a:bodyPr anchorCtr="0" anchor="t" bIns="130600" lIns="130600" spcFirstLastPara="1" rIns="130600" wrap="square" tIns="130600">
            <a:spAutoFit/>
          </a:bodyPr>
          <a:lstStyle/>
          <a:p>
            <a:pPr indent="-185420" lvl="0" marL="299085" marR="843914" rtl="0" algn="l">
              <a:spcBef>
                <a:spcPts val="100"/>
              </a:spcBef>
              <a:spcAft>
                <a:spcPts val="0"/>
              </a:spcAft>
              <a:buClr>
                <a:schemeClr val="dk1"/>
              </a:buClr>
              <a:buSzPts val="1100"/>
              <a:buFont typeface="Arial"/>
              <a:buNone/>
            </a:pPr>
            <a:r>
              <a:rPr b="1" lang="en-US" sz="1650">
                <a:solidFill>
                  <a:srgbClr val="734C0F"/>
                </a:solidFill>
              </a:rPr>
              <a:t>Path planning </a:t>
            </a:r>
            <a:r>
              <a:rPr lang="en-US" sz="1650">
                <a:solidFill>
                  <a:srgbClr val="734C0F"/>
                </a:solidFill>
              </a:rPr>
              <a:t>is the task of finding a path from a starting point to a goal point in a given environment. In the context of mobile robots, the path must also take into account the presence of obstacles.</a:t>
            </a:r>
            <a:endParaRPr sz="1650">
              <a:solidFill>
                <a:srgbClr val="734C0F"/>
              </a:solidFill>
            </a:endParaRPr>
          </a:p>
          <a:p>
            <a:pPr indent="-185420" lvl="0" marL="299085" marR="843914" rtl="0" algn="l">
              <a:spcBef>
                <a:spcPts val="100"/>
              </a:spcBef>
              <a:spcAft>
                <a:spcPts val="0"/>
              </a:spcAft>
              <a:buClr>
                <a:schemeClr val="dk1"/>
              </a:buClr>
              <a:buSzPts val="1100"/>
              <a:buFont typeface="Arial"/>
              <a:buNone/>
            </a:pPr>
            <a:r>
              <a:t/>
            </a:r>
            <a:endParaRPr b="1" sz="1650">
              <a:solidFill>
                <a:srgbClr val="734C0F"/>
              </a:solidFill>
            </a:endParaRPr>
          </a:p>
          <a:p>
            <a:pPr indent="-185420" lvl="0" marL="299085" marR="843914" rtl="0" algn="l">
              <a:spcBef>
                <a:spcPts val="100"/>
              </a:spcBef>
              <a:spcAft>
                <a:spcPts val="0"/>
              </a:spcAft>
              <a:buClr>
                <a:schemeClr val="dk1"/>
              </a:buClr>
              <a:buSzPts val="1100"/>
              <a:buFont typeface="Arial"/>
              <a:buNone/>
            </a:pPr>
            <a:r>
              <a:rPr b="1" lang="en-US" sz="1650">
                <a:solidFill>
                  <a:srgbClr val="734C0F"/>
                </a:solidFill>
              </a:rPr>
              <a:t>A* Algorithm (Global Path Planning)</a:t>
            </a:r>
            <a:endParaRPr b="1" sz="1650">
              <a:solidFill>
                <a:srgbClr val="734C0F"/>
              </a:solidFill>
            </a:endParaRPr>
          </a:p>
          <a:p>
            <a:pPr indent="-185420" lvl="0" marL="299085" marR="843914" rtl="0" algn="l">
              <a:spcBef>
                <a:spcPts val="100"/>
              </a:spcBef>
              <a:spcAft>
                <a:spcPts val="0"/>
              </a:spcAft>
              <a:buClr>
                <a:schemeClr val="dk1"/>
              </a:buClr>
              <a:buSzPts val="1100"/>
              <a:buFont typeface="Arial"/>
              <a:buNone/>
            </a:pPr>
            <a:r>
              <a:rPr b="1" lang="en-US" sz="1650">
                <a:solidFill>
                  <a:srgbClr val="734C0F"/>
                </a:solidFill>
              </a:rPr>
              <a:t>- </a:t>
            </a:r>
            <a:r>
              <a:rPr lang="en-US" sz="1650">
                <a:solidFill>
                  <a:srgbClr val="734C0F"/>
                </a:solidFill>
              </a:rPr>
              <a:t>A* is a best-first search algorithm that uses a heuristic function to guide the search process</a:t>
            </a:r>
            <a:endParaRPr sz="1650">
              <a:solidFill>
                <a:srgbClr val="734C0F"/>
              </a:solidFill>
            </a:endParaRPr>
          </a:p>
          <a:p>
            <a:pPr indent="-185420" lvl="0" marL="299085" marR="843914" rtl="0" algn="l">
              <a:spcBef>
                <a:spcPts val="100"/>
              </a:spcBef>
              <a:spcAft>
                <a:spcPts val="0"/>
              </a:spcAft>
              <a:buClr>
                <a:schemeClr val="dk1"/>
              </a:buClr>
              <a:buSzPts val="1100"/>
              <a:buFont typeface="Arial"/>
              <a:buNone/>
            </a:pPr>
            <a:r>
              <a:rPr lang="en-US" sz="1650">
                <a:solidFill>
                  <a:srgbClr val="734C0F"/>
                </a:solidFill>
              </a:rPr>
              <a:t>- Combines actual cost from start (g) and estimated cost to goal (h) to form f(n) = g(n) + h(n)</a:t>
            </a:r>
            <a:endParaRPr sz="1650">
              <a:solidFill>
                <a:srgbClr val="734C0F"/>
              </a:solidFill>
            </a:endParaRPr>
          </a:p>
          <a:p>
            <a:pPr indent="-185420" lvl="0" marL="299085" marR="843914" rtl="0" algn="l">
              <a:spcBef>
                <a:spcPts val="100"/>
              </a:spcBef>
              <a:spcAft>
                <a:spcPts val="0"/>
              </a:spcAft>
              <a:buClr>
                <a:schemeClr val="dk1"/>
              </a:buClr>
              <a:buSzPts val="1100"/>
              <a:buFont typeface="Arial"/>
              <a:buNone/>
            </a:pPr>
            <a:r>
              <a:rPr lang="en-US" sz="1650">
                <a:solidFill>
                  <a:srgbClr val="734C0F"/>
                </a:solidFill>
              </a:rPr>
              <a:t>- Explores nodes with the lowest f-cost first, ensuring optimality</a:t>
            </a:r>
            <a:endParaRPr sz="1650">
              <a:solidFill>
                <a:srgbClr val="734C0F"/>
              </a:solidFill>
            </a:endParaRPr>
          </a:p>
          <a:p>
            <a:pPr indent="-185420" lvl="0" marL="299085" marR="843914" rtl="0" algn="l">
              <a:spcBef>
                <a:spcPts val="100"/>
              </a:spcBef>
              <a:spcAft>
                <a:spcPts val="0"/>
              </a:spcAft>
              <a:buClr>
                <a:schemeClr val="dk1"/>
              </a:buClr>
              <a:buSzPts val="1100"/>
              <a:buFont typeface="Arial"/>
              <a:buNone/>
            </a:pPr>
            <a:r>
              <a:rPr lang="en-US" sz="1650">
                <a:solidFill>
                  <a:srgbClr val="734C0F"/>
                </a:solidFill>
              </a:rPr>
              <a:t>- Uses a priority queue (open list) and visited set (closed list) to manage the search</a:t>
            </a:r>
            <a:endParaRPr sz="1650">
              <a:solidFill>
                <a:srgbClr val="734C0F"/>
              </a:solidFill>
            </a:endParaRPr>
          </a:p>
          <a:p>
            <a:pPr indent="-185420" lvl="0" marL="299085" marR="843914" rtl="0" algn="l">
              <a:spcBef>
                <a:spcPts val="100"/>
              </a:spcBef>
              <a:spcAft>
                <a:spcPts val="0"/>
              </a:spcAft>
              <a:buClr>
                <a:schemeClr val="dk1"/>
              </a:buClr>
              <a:buSzPts val="1100"/>
              <a:buFont typeface="Arial"/>
              <a:buNone/>
            </a:pPr>
            <a:r>
              <a:rPr lang="en-US" sz="1650">
                <a:solidFill>
                  <a:srgbClr val="734C0F"/>
                </a:solidFill>
              </a:rPr>
              <a:t>- Efficiently finds the shortest path in static environments</a:t>
            </a:r>
            <a:endParaRPr sz="1650">
              <a:solidFill>
                <a:srgbClr val="734C0F"/>
              </a:solidFill>
            </a:endParaRPr>
          </a:p>
          <a:p>
            <a:pPr indent="-185420" lvl="0" marL="299085" marR="843914" rtl="0" algn="l">
              <a:spcBef>
                <a:spcPts val="100"/>
              </a:spcBef>
              <a:spcAft>
                <a:spcPts val="0"/>
              </a:spcAft>
              <a:buClr>
                <a:schemeClr val="dk1"/>
              </a:buClr>
              <a:buSzPts val="1100"/>
              <a:buFont typeface="Arial"/>
              <a:buNone/>
            </a:pPr>
            <a:r>
              <a:t/>
            </a:r>
            <a:endParaRPr sz="1650">
              <a:solidFill>
                <a:srgbClr val="734C0F"/>
              </a:solidFill>
            </a:endParaRPr>
          </a:p>
          <a:p>
            <a:pPr indent="-185420" lvl="0" marL="299085" marR="843914" rtl="0" algn="l">
              <a:spcBef>
                <a:spcPts val="100"/>
              </a:spcBef>
              <a:spcAft>
                <a:spcPts val="0"/>
              </a:spcAft>
              <a:buClr>
                <a:schemeClr val="dk1"/>
              </a:buClr>
              <a:buSzPts val="1100"/>
              <a:buFont typeface="Arial"/>
              <a:buNone/>
            </a:pPr>
            <a:r>
              <a:rPr b="1" lang="en-US" sz="1650">
                <a:solidFill>
                  <a:srgbClr val="734C0F"/>
                </a:solidFill>
              </a:rPr>
              <a:t>Dynamic Window Approach (Local Navigation)</a:t>
            </a:r>
            <a:endParaRPr b="1" sz="1650">
              <a:solidFill>
                <a:srgbClr val="734C0F"/>
              </a:solidFill>
            </a:endParaRPr>
          </a:p>
          <a:p>
            <a:pPr indent="-185420" lvl="0" marL="299085" marR="843914" rtl="0" algn="l">
              <a:spcBef>
                <a:spcPts val="100"/>
              </a:spcBef>
              <a:spcAft>
                <a:spcPts val="0"/>
              </a:spcAft>
              <a:buClr>
                <a:schemeClr val="dk1"/>
              </a:buClr>
              <a:buSzPts val="1100"/>
              <a:buFont typeface="Arial"/>
              <a:buNone/>
            </a:pPr>
            <a:r>
              <a:rPr b="1" lang="en-US" sz="1650">
                <a:solidFill>
                  <a:srgbClr val="734C0F"/>
                </a:solidFill>
              </a:rPr>
              <a:t>- </a:t>
            </a:r>
            <a:r>
              <a:rPr lang="en-US" sz="1650">
                <a:solidFill>
                  <a:srgbClr val="734C0F"/>
                </a:solidFill>
              </a:rPr>
              <a:t>DWA is a velocity-based local navigation method that accounts for robot dynamics</a:t>
            </a:r>
            <a:endParaRPr sz="1650">
              <a:solidFill>
                <a:srgbClr val="734C0F"/>
              </a:solidFill>
            </a:endParaRPr>
          </a:p>
          <a:p>
            <a:pPr indent="-185420" lvl="0" marL="299085" marR="843914" rtl="0" algn="l">
              <a:spcBef>
                <a:spcPts val="100"/>
              </a:spcBef>
              <a:spcAft>
                <a:spcPts val="0"/>
              </a:spcAft>
              <a:buClr>
                <a:schemeClr val="dk1"/>
              </a:buClr>
              <a:buSzPts val="1100"/>
              <a:buFont typeface="Arial"/>
              <a:buNone/>
            </a:pPr>
            <a:r>
              <a:rPr lang="en-US" sz="1650">
                <a:solidFill>
                  <a:srgbClr val="734C0F"/>
                </a:solidFill>
              </a:rPr>
              <a:t>- Samples possible velocity commands within the robot's dynamic constraints</a:t>
            </a:r>
            <a:endParaRPr sz="1650">
              <a:solidFill>
                <a:srgbClr val="734C0F"/>
              </a:solidFill>
            </a:endParaRPr>
          </a:p>
          <a:p>
            <a:pPr indent="-185420" lvl="0" marL="299085" marR="843914" rtl="0" algn="l">
              <a:spcBef>
                <a:spcPts val="100"/>
              </a:spcBef>
              <a:spcAft>
                <a:spcPts val="0"/>
              </a:spcAft>
              <a:buClr>
                <a:schemeClr val="dk1"/>
              </a:buClr>
              <a:buSzPts val="1100"/>
              <a:buFont typeface="Arial"/>
              <a:buNone/>
            </a:pPr>
            <a:r>
              <a:rPr lang="en-US" sz="1650">
                <a:solidFill>
                  <a:srgbClr val="734C0F"/>
                </a:solidFill>
              </a:rPr>
              <a:t>- Predicts trajectories for each velocity pair and evaluates them</a:t>
            </a:r>
            <a:endParaRPr sz="1650">
              <a:solidFill>
                <a:srgbClr val="734C0F"/>
              </a:solidFill>
            </a:endParaRPr>
          </a:p>
          <a:p>
            <a:pPr indent="-185420" lvl="0" marL="299085" marR="843914" rtl="0" algn="l">
              <a:spcBef>
                <a:spcPts val="100"/>
              </a:spcBef>
              <a:spcAft>
                <a:spcPts val="0"/>
              </a:spcAft>
              <a:buClr>
                <a:schemeClr val="dk1"/>
              </a:buClr>
              <a:buSzPts val="1100"/>
              <a:buFont typeface="Arial"/>
              <a:buNone/>
            </a:pPr>
            <a:r>
              <a:rPr lang="en-US" sz="1650">
                <a:solidFill>
                  <a:srgbClr val="734C0F"/>
                </a:solidFill>
              </a:rPr>
              <a:t>- Selects the optimal velocity command based on multiple objectives (goal direction, clearance, velocity)</a:t>
            </a:r>
            <a:endParaRPr sz="1650">
              <a:solidFill>
                <a:srgbClr val="734C0F"/>
              </a:solidFill>
            </a:endParaRPr>
          </a:p>
          <a:p>
            <a:pPr indent="-185420" lvl="0" marL="299085" marR="843914" rtl="0" algn="l">
              <a:spcBef>
                <a:spcPts val="100"/>
              </a:spcBef>
              <a:spcAft>
                <a:spcPts val="0"/>
              </a:spcAft>
              <a:buClr>
                <a:schemeClr val="dk1"/>
              </a:buClr>
              <a:buSzPts val="1100"/>
              <a:buFont typeface="Arial"/>
              <a:buNone/>
            </a:pPr>
            <a:r>
              <a:rPr lang="en-US" sz="1650">
                <a:solidFill>
                  <a:srgbClr val="734C0F"/>
                </a:solidFill>
              </a:rPr>
              <a:t>- Enables real-time obstacle avoidance while following the global path</a:t>
            </a:r>
            <a:endParaRPr b="1" sz="1650">
              <a:solidFill>
                <a:srgbClr val="734C0F"/>
              </a:solidFill>
            </a:endParaRPr>
          </a:p>
        </p:txBody>
      </p:sp>
      <p:sp>
        <p:nvSpPr>
          <p:cNvPr id="97" name="Google Shape;97;p7"/>
          <p:cNvSpPr txBox="1"/>
          <p:nvPr>
            <p:ph idx="2" type="body"/>
          </p:nvPr>
        </p:nvSpPr>
        <p:spPr>
          <a:xfrm>
            <a:off x="608842" y="2610522"/>
            <a:ext cx="6699300" cy="419400"/>
          </a:xfrm>
          <a:prstGeom prst="rect">
            <a:avLst/>
          </a:prstGeom>
          <a:noFill/>
          <a:ln>
            <a:noFill/>
          </a:ln>
        </p:spPr>
        <p:txBody>
          <a:bodyPr anchorCtr="0" anchor="ctr" bIns="52225" lIns="52225" spcFirstLastPara="1" rIns="52225" wrap="square" tIns="52225">
            <a:spAutoFit/>
          </a:bodyPr>
          <a:lstStyle/>
          <a:p>
            <a:pPr indent="0" lvl="0" marL="0" rtl="0" algn="ctr">
              <a:spcBef>
                <a:spcPts val="0"/>
              </a:spcBef>
              <a:spcAft>
                <a:spcPts val="0"/>
              </a:spcAft>
              <a:buClr>
                <a:schemeClr val="accent1"/>
              </a:buClr>
              <a:buSzPts val="2200"/>
              <a:buNone/>
            </a:pPr>
            <a:r>
              <a:rPr lang="en-US" sz="2040">
                <a:latin typeface="Times New Roman"/>
                <a:ea typeface="Times New Roman"/>
                <a:cs typeface="Times New Roman"/>
                <a:sym typeface="Times New Roman"/>
              </a:rPr>
              <a:t>INTRODUCTION</a:t>
            </a:r>
            <a:endParaRPr sz="2040"/>
          </a:p>
        </p:txBody>
      </p:sp>
      <p:sp>
        <p:nvSpPr>
          <p:cNvPr id="98" name="Google Shape;98;p7"/>
          <p:cNvSpPr txBox="1"/>
          <p:nvPr>
            <p:ph idx="3" type="body"/>
          </p:nvPr>
        </p:nvSpPr>
        <p:spPr>
          <a:xfrm flipH="1">
            <a:off x="217600" y="9061638"/>
            <a:ext cx="7675200" cy="3007500"/>
          </a:xfrm>
          <a:prstGeom prst="rect">
            <a:avLst/>
          </a:prstGeom>
          <a:noFill/>
          <a:ln>
            <a:noFill/>
          </a:ln>
        </p:spPr>
        <p:txBody>
          <a:bodyPr anchorCtr="0" anchor="t" bIns="130600" lIns="130600" spcFirstLastPara="1" rIns="130600" wrap="square" tIns="130600">
            <a:spAutoFit/>
          </a:bodyPr>
          <a:lstStyle/>
          <a:p>
            <a:pPr indent="0" lvl="0" marL="0" rtl="0" algn="l">
              <a:lnSpc>
                <a:spcPct val="115000"/>
              </a:lnSpc>
              <a:spcBef>
                <a:spcPts val="299"/>
              </a:spcBef>
              <a:spcAft>
                <a:spcPts val="0"/>
              </a:spcAft>
              <a:buClr>
                <a:schemeClr val="dk1"/>
              </a:buClr>
              <a:buSzPts val="1100"/>
              <a:buFont typeface="Arial"/>
              <a:buNone/>
            </a:pPr>
            <a:r>
              <a:rPr lang="en-US" sz="1650">
                <a:solidFill>
                  <a:srgbClr val="734C0F"/>
                </a:solidFill>
              </a:rPr>
              <a:t>1. To implement the </a:t>
            </a:r>
            <a:r>
              <a:rPr b="1" lang="en-US" sz="1650">
                <a:solidFill>
                  <a:srgbClr val="734C0F"/>
                </a:solidFill>
              </a:rPr>
              <a:t>A* algorithm</a:t>
            </a:r>
            <a:r>
              <a:rPr lang="en-US" sz="1650">
                <a:solidFill>
                  <a:srgbClr val="734C0F"/>
                </a:solidFill>
              </a:rPr>
              <a:t> for finding an optimal global path from start to goal position in an environment with static obstacles.</a:t>
            </a:r>
            <a:endParaRPr sz="1650">
              <a:solidFill>
                <a:srgbClr val="734C0F"/>
              </a:solidFill>
            </a:endParaRPr>
          </a:p>
          <a:p>
            <a:pPr indent="0" lvl="0" marL="0" rtl="0" algn="l">
              <a:lnSpc>
                <a:spcPct val="115000"/>
              </a:lnSpc>
              <a:spcBef>
                <a:spcPts val="299"/>
              </a:spcBef>
              <a:spcAft>
                <a:spcPts val="0"/>
              </a:spcAft>
              <a:buClr>
                <a:schemeClr val="dk1"/>
              </a:buClr>
              <a:buSzPts val="1100"/>
              <a:buFont typeface="Arial"/>
              <a:buNone/>
            </a:pPr>
            <a:r>
              <a:rPr lang="en-US" sz="1650">
                <a:solidFill>
                  <a:srgbClr val="734C0F"/>
                </a:solidFill>
              </a:rPr>
              <a:t>2. To develop a Dynamic Window Approach controller that enables a robot to follow the generated path while avoiding obstacles.</a:t>
            </a:r>
            <a:endParaRPr sz="1650">
              <a:solidFill>
                <a:srgbClr val="734C0F"/>
              </a:solidFill>
            </a:endParaRPr>
          </a:p>
          <a:p>
            <a:pPr indent="0" lvl="0" marL="0" rtl="0" algn="l">
              <a:lnSpc>
                <a:spcPct val="115000"/>
              </a:lnSpc>
              <a:spcBef>
                <a:spcPts val="299"/>
              </a:spcBef>
              <a:spcAft>
                <a:spcPts val="0"/>
              </a:spcAft>
              <a:buClr>
                <a:schemeClr val="dk1"/>
              </a:buClr>
              <a:buSzPts val="1100"/>
              <a:buFont typeface="Arial"/>
              <a:buNone/>
            </a:pPr>
            <a:r>
              <a:rPr lang="en-US" sz="1650">
                <a:solidFill>
                  <a:srgbClr val="734C0F"/>
                </a:solidFill>
              </a:rPr>
              <a:t>3. To demonstrate successful path following behavior through simulation in a 2D environment.</a:t>
            </a:r>
            <a:endParaRPr sz="1650">
              <a:solidFill>
                <a:srgbClr val="734C0F"/>
              </a:solidFill>
            </a:endParaRPr>
          </a:p>
          <a:p>
            <a:pPr indent="0" lvl="0" marL="0" rtl="0" algn="l">
              <a:lnSpc>
                <a:spcPct val="115000"/>
              </a:lnSpc>
              <a:spcBef>
                <a:spcPts val="299"/>
              </a:spcBef>
              <a:spcAft>
                <a:spcPts val="0"/>
              </a:spcAft>
              <a:buClr>
                <a:schemeClr val="dk1"/>
              </a:buClr>
              <a:buSzPts val="1100"/>
              <a:buFont typeface="Arial"/>
              <a:buNone/>
            </a:pPr>
            <a:r>
              <a:rPr lang="en-US" sz="1650">
                <a:solidFill>
                  <a:srgbClr val="734C0F"/>
                </a:solidFill>
              </a:rPr>
              <a:t>4. To analyze the effectiveness of the combined approach by comparing the planned path with the actual robot trajectory.</a:t>
            </a:r>
            <a:endParaRPr sz="1650">
              <a:solidFill>
                <a:srgbClr val="734C0F"/>
              </a:solidFill>
            </a:endParaRPr>
          </a:p>
          <a:p>
            <a:pPr indent="0" lvl="0" marL="0" rtl="0" algn="l">
              <a:lnSpc>
                <a:spcPct val="115000"/>
              </a:lnSpc>
              <a:spcBef>
                <a:spcPts val="299"/>
              </a:spcBef>
              <a:spcAft>
                <a:spcPts val="0"/>
              </a:spcAft>
              <a:buClr>
                <a:srgbClr val="3F2F28"/>
              </a:buClr>
              <a:buSzPts val="1493"/>
              <a:buNone/>
            </a:pPr>
            <a:r>
              <a:t/>
            </a:r>
            <a:endParaRPr sz="1650">
              <a:solidFill>
                <a:srgbClr val="734C0F"/>
              </a:solidFill>
            </a:endParaRPr>
          </a:p>
        </p:txBody>
      </p:sp>
      <p:sp>
        <p:nvSpPr>
          <p:cNvPr id="99" name="Google Shape;99;p7"/>
          <p:cNvSpPr txBox="1"/>
          <p:nvPr>
            <p:ph idx="6" type="body"/>
          </p:nvPr>
        </p:nvSpPr>
        <p:spPr>
          <a:xfrm>
            <a:off x="7734289" y="2525147"/>
            <a:ext cx="13813500" cy="450300"/>
          </a:xfrm>
          <a:prstGeom prst="rect">
            <a:avLst/>
          </a:prstGeom>
          <a:noFill/>
          <a:ln>
            <a:noFill/>
          </a:ln>
        </p:spPr>
        <p:txBody>
          <a:bodyPr anchorCtr="0" anchor="ctr" bIns="52225" lIns="52225" spcFirstLastPara="1" rIns="52225" wrap="square" tIns="52225">
            <a:spAutoFit/>
          </a:bodyPr>
          <a:lstStyle/>
          <a:p>
            <a:pPr indent="0" lvl="0" marL="0" rtl="0" algn="ctr">
              <a:spcBef>
                <a:spcPts val="0"/>
              </a:spcBef>
              <a:spcAft>
                <a:spcPts val="0"/>
              </a:spcAft>
              <a:buClr>
                <a:schemeClr val="accent1"/>
              </a:buClr>
              <a:buSzPts val="2200"/>
              <a:buNone/>
            </a:pPr>
            <a:r>
              <a:rPr lang="en-US">
                <a:latin typeface="Times New Roman"/>
                <a:ea typeface="Times New Roman"/>
                <a:cs typeface="Times New Roman"/>
                <a:sym typeface="Times New Roman"/>
              </a:rPr>
              <a:t>METHODOLOGY</a:t>
            </a:r>
            <a:endParaRPr/>
          </a:p>
        </p:txBody>
      </p:sp>
      <p:sp>
        <p:nvSpPr>
          <p:cNvPr id="100" name="Google Shape;100;p7"/>
          <p:cNvSpPr txBox="1"/>
          <p:nvPr>
            <p:ph idx="7" type="body"/>
          </p:nvPr>
        </p:nvSpPr>
        <p:spPr>
          <a:xfrm>
            <a:off x="13806912" y="12218450"/>
            <a:ext cx="6867000" cy="2870100"/>
          </a:xfrm>
          <a:prstGeom prst="rect">
            <a:avLst/>
          </a:prstGeom>
          <a:noFill/>
          <a:ln>
            <a:noFill/>
          </a:ln>
        </p:spPr>
        <p:txBody>
          <a:bodyPr anchorCtr="0" anchor="t" bIns="130600" lIns="130600" spcFirstLastPara="1" rIns="130600" wrap="square" tIns="130600">
            <a:spAutoFit/>
          </a:bodyPr>
          <a:lstStyle/>
          <a:p>
            <a:pPr indent="0" lvl="0" marL="0" rtl="0" algn="l">
              <a:lnSpc>
                <a:spcPct val="115000"/>
              </a:lnSpc>
              <a:spcBef>
                <a:spcPts val="1200"/>
              </a:spcBef>
              <a:spcAft>
                <a:spcPts val="0"/>
              </a:spcAft>
              <a:buClr>
                <a:schemeClr val="dk1"/>
              </a:buClr>
              <a:buSzPts val="1100"/>
              <a:buFont typeface="Arial"/>
              <a:buNone/>
            </a:pPr>
            <a:r>
              <a:rPr lang="en-US" sz="1650">
                <a:solidFill>
                  <a:srgbClr val="734C0F"/>
                </a:solidFill>
                <a:latin typeface="Arial"/>
                <a:ea typeface="Arial"/>
                <a:cs typeface="Arial"/>
                <a:sym typeface="Arial"/>
              </a:rPr>
              <a:t>The figure shows:</a:t>
            </a:r>
            <a:endParaRPr sz="1650">
              <a:solidFill>
                <a:srgbClr val="734C0F"/>
              </a:solidFill>
              <a:latin typeface="Arial"/>
              <a:ea typeface="Arial"/>
              <a:cs typeface="Arial"/>
              <a:sym typeface="Arial"/>
            </a:endParaRPr>
          </a:p>
          <a:p>
            <a:pPr indent="-333375" lvl="0" marL="457200" rtl="0" algn="l">
              <a:lnSpc>
                <a:spcPct val="115000"/>
              </a:lnSpc>
              <a:spcBef>
                <a:spcPts val="1200"/>
              </a:spcBef>
              <a:spcAft>
                <a:spcPts val="0"/>
              </a:spcAft>
              <a:buClr>
                <a:srgbClr val="734C0F"/>
              </a:buClr>
              <a:buSzPts val="1650"/>
              <a:buChar char="●"/>
            </a:pPr>
            <a:r>
              <a:rPr b="1" lang="en-US" sz="1650">
                <a:solidFill>
                  <a:srgbClr val="734C0F"/>
                </a:solidFill>
                <a:latin typeface="Arial"/>
                <a:ea typeface="Arial"/>
                <a:cs typeface="Arial"/>
                <a:sym typeface="Arial"/>
              </a:rPr>
              <a:t>Successful navigation</a:t>
            </a:r>
            <a:r>
              <a:rPr lang="en-US" sz="1650">
                <a:solidFill>
                  <a:srgbClr val="734C0F"/>
                </a:solidFill>
                <a:latin typeface="Arial"/>
                <a:ea typeface="Arial"/>
                <a:cs typeface="Arial"/>
                <a:sym typeface="Arial"/>
              </a:rPr>
              <a:t> from start (1.9,2) to goal (25,14.5)</a:t>
            </a:r>
            <a:endParaRPr sz="1650">
              <a:solidFill>
                <a:srgbClr val="734C0F"/>
              </a:solidFill>
              <a:latin typeface="Arial"/>
              <a:ea typeface="Arial"/>
              <a:cs typeface="Arial"/>
              <a:sym typeface="Arial"/>
            </a:endParaRPr>
          </a:p>
          <a:p>
            <a:pPr indent="-333375" lvl="0" marL="457200" rtl="0" algn="l">
              <a:lnSpc>
                <a:spcPct val="115000"/>
              </a:lnSpc>
              <a:spcBef>
                <a:spcPts val="0"/>
              </a:spcBef>
              <a:spcAft>
                <a:spcPts val="0"/>
              </a:spcAft>
              <a:buClr>
                <a:srgbClr val="734C0F"/>
              </a:buClr>
              <a:buSzPts val="1650"/>
              <a:buChar char="●"/>
            </a:pPr>
            <a:r>
              <a:rPr b="1" lang="en-US" sz="1650">
                <a:solidFill>
                  <a:srgbClr val="734C0F"/>
                </a:solidFill>
                <a:latin typeface="Arial"/>
                <a:ea typeface="Arial"/>
                <a:cs typeface="Arial"/>
                <a:sym typeface="Arial"/>
              </a:rPr>
              <a:t>Effective obstacle avoidance</a:t>
            </a:r>
            <a:r>
              <a:rPr lang="en-US" sz="1650">
                <a:solidFill>
                  <a:srgbClr val="734C0F"/>
                </a:solidFill>
                <a:latin typeface="Arial"/>
                <a:ea typeface="Arial"/>
                <a:cs typeface="Arial"/>
                <a:sym typeface="Arial"/>
              </a:rPr>
              <a:t> around multiple barriers</a:t>
            </a:r>
            <a:endParaRPr sz="1650">
              <a:solidFill>
                <a:srgbClr val="734C0F"/>
              </a:solidFill>
              <a:latin typeface="Arial"/>
              <a:ea typeface="Arial"/>
              <a:cs typeface="Arial"/>
              <a:sym typeface="Arial"/>
            </a:endParaRPr>
          </a:p>
          <a:p>
            <a:pPr indent="-333375" lvl="0" marL="457200" rtl="0" algn="l">
              <a:lnSpc>
                <a:spcPct val="115000"/>
              </a:lnSpc>
              <a:spcBef>
                <a:spcPts val="0"/>
              </a:spcBef>
              <a:spcAft>
                <a:spcPts val="0"/>
              </a:spcAft>
              <a:buClr>
                <a:srgbClr val="734C0F"/>
              </a:buClr>
              <a:buSzPts val="1650"/>
              <a:buChar char="●"/>
            </a:pPr>
            <a:r>
              <a:rPr b="1" lang="en-US" sz="1650">
                <a:solidFill>
                  <a:srgbClr val="734C0F"/>
                </a:solidFill>
                <a:latin typeface="Arial"/>
                <a:ea typeface="Arial"/>
                <a:cs typeface="Arial"/>
                <a:sym typeface="Arial"/>
              </a:rPr>
              <a:t>Close adherence</a:t>
            </a:r>
            <a:r>
              <a:rPr lang="en-US" sz="1650">
                <a:solidFill>
                  <a:srgbClr val="734C0F"/>
                </a:solidFill>
                <a:latin typeface="Arial"/>
                <a:ea typeface="Arial"/>
                <a:cs typeface="Arial"/>
                <a:sym typeface="Arial"/>
              </a:rPr>
              <a:t> between planned path (green dashed line) and actual trajectory (blue line)</a:t>
            </a:r>
            <a:endParaRPr sz="1650">
              <a:solidFill>
                <a:srgbClr val="734C0F"/>
              </a:solidFill>
              <a:latin typeface="Arial"/>
              <a:ea typeface="Arial"/>
              <a:cs typeface="Arial"/>
              <a:sym typeface="Arial"/>
            </a:endParaRPr>
          </a:p>
          <a:p>
            <a:pPr indent="-333375" lvl="0" marL="457200" rtl="0" algn="l">
              <a:lnSpc>
                <a:spcPct val="115000"/>
              </a:lnSpc>
              <a:spcBef>
                <a:spcPts val="0"/>
              </a:spcBef>
              <a:spcAft>
                <a:spcPts val="0"/>
              </a:spcAft>
              <a:buClr>
                <a:srgbClr val="734C0F"/>
              </a:buClr>
              <a:buSzPts val="1650"/>
              <a:buChar char="●"/>
            </a:pPr>
            <a:r>
              <a:rPr b="1" lang="en-US" sz="1650">
                <a:solidFill>
                  <a:srgbClr val="734C0F"/>
                </a:solidFill>
                <a:latin typeface="Arial"/>
                <a:ea typeface="Arial"/>
                <a:cs typeface="Arial"/>
                <a:sym typeface="Arial"/>
              </a:rPr>
              <a:t>Adaptive behavior</a:t>
            </a:r>
            <a:r>
              <a:rPr lang="en-US" sz="1650">
                <a:solidFill>
                  <a:srgbClr val="734C0F"/>
                </a:solidFill>
                <a:latin typeface="Arial"/>
                <a:ea typeface="Arial"/>
                <a:cs typeface="Arial"/>
                <a:sym typeface="Arial"/>
              </a:rPr>
              <a:t> in complex regions, especially in the narrow passage near coordinates (20,5)</a:t>
            </a:r>
            <a:endParaRPr sz="1650">
              <a:solidFill>
                <a:srgbClr val="734C0F"/>
              </a:solidFill>
              <a:latin typeface="Arial"/>
              <a:ea typeface="Arial"/>
              <a:cs typeface="Arial"/>
              <a:sym typeface="Arial"/>
            </a:endParaRPr>
          </a:p>
          <a:p>
            <a:pPr indent="0" lvl="0" marL="12065" marR="843914" rtl="0" algn="just">
              <a:spcBef>
                <a:spcPts val="1200"/>
              </a:spcBef>
              <a:spcAft>
                <a:spcPts val="0"/>
              </a:spcAft>
              <a:buClr>
                <a:srgbClr val="734C0F"/>
              </a:buClr>
              <a:buSzPts val="1600"/>
              <a:buNone/>
            </a:pPr>
            <a:r>
              <a:t/>
            </a:r>
            <a:endParaRPr sz="1650">
              <a:solidFill>
                <a:srgbClr val="734C0F"/>
              </a:solidFill>
              <a:latin typeface="Calibri"/>
              <a:ea typeface="Calibri"/>
              <a:cs typeface="Calibri"/>
              <a:sym typeface="Calibri"/>
            </a:endParaRPr>
          </a:p>
        </p:txBody>
      </p:sp>
      <p:sp>
        <p:nvSpPr>
          <p:cNvPr id="101" name="Google Shape;101;p7"/>
          <p:cNvSpPr txBox="1"/>
          <p:nvPr>
            <p:ph idx="8" type="body"/>
          </p:nvPr>
        </p:nvSpPr>
        <p:spPr>
          <a:xfrm>
            <a:off x="8070688" y="11392014"/>
            <a:ext cx="13813500" cy="450300"/>
          </a:xfrm>
          <a:prstGeom prst="rect">
            <a:avLst/>
          </a:prstGeom>
          <a:noFill/>
          <a:ln>
            <a:noFill/>
          </a:ln>
        </p:spPr>
        <p:txBody>
          <a:bodyPr anchorCtr="0" anchor="ctr" bIns="52225" lIns="52225" spcFirstLastPara="1" rIns="52225" wrap="square" tIns="52225">
            <a:spAutoFit/>
          </a:bodyPr>
          <a:lstStyle/>
          <a:p>
            <a:pPr indent="0" lvl="0" marL="0" rtl="0" algn="ctr">
              <a:spcBef>
                <a:spcPts val="0"/>
              </a:spcBef>
              <a:spcAft>
                <a:spcPts val="0"/>
              </a:spcAft>
              <a:buClr>
                <a:schemeClr val="accent1"/>
              </a:buClr>
              <a:buSzPts val="2200"/>
              <a:buNone/>
            </a:pPr>
            <a:r>
              <a:rPr lang="en-US">
                <a:latin typeface="Times New Roman"/>
                <a:ea typeface="Times New Roman"/>
                <a:cs typeface="Times New Roman"/>
                <a:sym typeface="Times New Roman"/>
              </a:rPr>
              <a:t>RESULTS</a:t>
            </a:r>
            <a:endParaRPr/>
          </a:p>
        </p:txBody>
      </p:sp>
      <p:sp>
        <p:nvSpPr>
          <p:cNvPr id="102" name="Google Shape;102;p7"/>
          <p:cNvSpPr txBox="1"/>
          <p:nvPr>
            <p:ph idx="9" type="body"/>
          </p:nvPr>
        </p:nvSpPr>
        <p:spPr>
          <a:xfrm>
            <a:off x="21973955" y="2622097"/>
            <a:ext cx="6698012" cy="450228"/>
          </a:xfrm>
          <a:prstGeom prst="rect">
            <a:avLst/>
          </a:prstGeom>
          <a:noFill/>
          <a:ln>
            <a:noFill/>
          </a:ln>
        </p:spPr>
        <p:txBody>
          <a:bodyPr anchorCtr="0" anchor="ctr" bIns="52225" lIns="52225" spcFirstLastPara="1" rIns="52225" wrap="square" tIns="52225">
            <a:spAutoFit/>
          </a:bodyPr>
          <a:lstStyle/>
          <a:p>
            <a:pPr indent="0" lvl="0" marL="0" rtl="0" algn="ctr">
              <a:spcBef>
                <a:spcPts val="0"/>
              </a:spcBef>
              <a:spcAft>
                <a:spcPts val="0"/>
              </a:spcAft>
              <a:buClr>
                <a:schemeClr val="accent1"/>
              </a:buClr>
              <a:buSzPts val="2200"/>
              <a:buNone/>
            </a:pPr>
            <a:r>
              <a:rPr lang="en-US">
                <a:latin typeface="Times New Roman"/>
                <a:ea typeface="Times New Roman"/>
                <a:cs typeface="Times New Roman"/>
                <a:sym typeface="Times New Roman"/>
              </a:rPr>
              <a:t>CONCLUSIONS</a:t>
            </a:r>
            <a:endParaRPr/>
          </a:p>
        </p:txBody>
      </p:sp>
      <p:sp>
        <p:nvSpPr>
          <p:cNvPr id="103" name="Google Shape;103;p7"/>
          <p:cNvSpPr txBox="1"/>
          <p:nvPr>
            <p:ph idx="13" type="body"/>
          </p:nvPr>
        </p:nvSpPr>
        <p:spPr>
          <a:xfrm>
            <a:off x="21339183" y="3213483"/>
            <a:ext cx="7364100" cy="7569300"/>
          </a:xfrm>
          <a:prstGeom prst="rect">
            <a:avLst/>
          </a:prstGeom>
          <a:noFill/>
          <a:ln>
            <a:noFill/>
          </a:ln>
        </p:spPr>
        <p:txBody>
          <a:bodyPr anchorCtr="0" anchor="t" bIns="130600" lIns="130600" spcFirstLastPara="1" rIns="130600" wrap="square" tIns="130600">
            <a:spAutoFit/>
          </a:bodyPr>
          <a:lstStyle/>
          <a:p>
            <a:pPr indent="0" lvl="0" marL="457200" marR="4071620" rtl="0" algn="l">
              <a:lnSpc>
                <a:spcPct val="100000"/>
              </a:lnSpc>
              <a:spcBef>
                <a:spcPts val="0"/>
              </a:spcBef>
              <a:spcAft>
                <a:spcPts val="0"/>
              </a:spcAft>
              <a:buNone/>
            </a:pPr>
            <a:r>
              <a:t/>
            </a:r>
            <a:endParaRPr b="1" sz="1650">
              <a:solidFill>
                <a:srgbClr val="734C0F"/>
              </a:solidFill>
              <a:latin typeface="Times New Roman"/>
              <a:ea typeface="Times New Roman"/>
              <a:cs typeface="Times New Roman"/>
              <a:sym typeface="Times New Roman"/>
            </a:endParaRPr>
          </a:p>
          <a:p>
            <a:pPr indent="0" lvl="0" marL="0" marR="843914" rtl="0" algn="l">
              <a:lnSpc>
                <a:spcPct val="100000"/>
              </a:lnSpc>
              <a:spcBef>
                <a:spcPts val="100"/>
              </a:spcBef>
              <a:spcAft>
                <a:spcPts val="0"/>
              </a:spcAft>
              <a:buNone/>
            </a:pPr>
            <a:r>
              <a:rPr b="1" lang="en-US" sz="1650">
                <a:solidFill>
                  <a:srgbClr val="734C0F"/>
                </a:solidFill>
              </a:rPr>
              <a:t>Advantages :</a:t>
            </a:r>
            <a:endParaRPr sz="1650">
              <a:solidFill>
                <a:srgbClr val="734C0F"/>
              </a:solidFill>
            </a:endParaRPr>
          </a:p>
          <a:p>
            <a:pPr indent="0" lvl="0" marL="0" marR="843914" rtl="0" algn="l">
              <a:lnSpc>
                <a:spcPct val="100000"/>
              </a:lnSpc>
              <a:spcBef>
                <a:spcPts val="100"/>
              </a:spcBef>
              <a:spcAft>
                <a:spcPts val="0"/>
              </a:spcAft>
              <a:buNone/>
            </a:pPr>
            <a:r>
              <a:t/>
            </a:r>
            <a:endParaRPr b="1" sz="1650">
              <a:solidFill>
                <a:srgbClr val="734C0F"/>
              </a:solidFill>
            </a:endParaRPr>
          </a:p>
          <a:p>
            <a:pPr indent="-333375" lvl="0" marL="457200" rtl="0" algn="l">
              <a:lnSpc>
                <a:spcPct val="115000"/>
              </a:lnSpc>
              <a:spcBef>
                <a:spcPts val="1200"/>
              </a:spcBef>
              <a:spcAft>
                <a:spcPts val="0"/>
              </a:spcAft>
              <a:buClr>
                <a:srgbClr val="734C0F"/>
              </a:buClr>
              <a:buSzPts val="1650"/>
              <a:buFont typeface="Arial"/>
              <a:buAutoNum type="arabicPeriod"/>
            </a:pPr>
            <a:r>
              <a:rPr b="1" lang="en-US" sz="1650">
                <a:solidFill>
                  <a:srgbClr val="734C0F"/>
                </a:solidFill>
                <a:latin typeface="Arial"/>
                <a:ea typeface="Arial"/>
                <a:cs typeface="Arial"/>
                <a:sym typeface="Arial"/>
              </a:rPr>
              <a:t>Efficient Navigation:</a:t>
            </a:r>
            <a:r>
              <a:rPr lang="en-US" sz="1650">
                <a:solidFill>
                  <a:srgbClr val="734C0F"/>
                </a:solidFill>
                <a:latin typeface="Arial"/>
                <a:ea typeface="Arial"/>
                <a:cs typeface="Arial"/>
                <a:sym typeface="Arial"/>
              </a:rPr>
              <a:t> The integration of A* algorithm with DWA provides a computationally efficient solution for autonomous navigation that successfully finds optimal paths while avoiding obstacles.</a:t>
            </a:r>
            <a:endParaRPr sz="1650">
              <a:solidFill>
                <a:srgbClr val="734C0F"/>
              </a:solidFill>
              <a:latin typeface="Arial"/>
              <a:ea typeface="Arial"/>
              <a:cs typeface="Arial"/>
              <a:sym typeface="Arial"/>
            </a:endParaRPr>
          </a:p>
          <a:p>
            <a:pPr indent="-333375" lvl="0" marL="457200" rtl="0" algn="l">
              <a:lnSpc>
                <a:spcPct val="115000"/>
              </a:lnSpc>
              <a:spcBef>
                <a:spcPts val="0"/>
              </a:spcBef>
              <a:spcAft>
                <a:spcPts val="0"/>
              </a:spcAft>
              <a:buClr>
                <a:srgbClr val="734C0F"/>
              </a:buClr>
              <a:buSzPts val="1650"/>
              <a:buFont typeface="Arial"/>
              <a:buAutoNum type="arabicPeriod"/>
            </a:pPr>
            <a:r>
              <a:rPr b="1" lang="en-US" sz="1650">
                <a:solidFill>
                  <a:srgbClr val="734C0F"/>
                </a:solidFill>
                <a:latin typeface="Arial"/>
                <a:ea typeface="Arial"/>
                <a:cs typeface="Arial"/>
                <a:sym typeface="Arial"/>
              </a:rPr>
              <a:t>Real-time Adaptability:</a:t>
            </a:r>
            <a:r>
              <a:rPr lang="en-US" sz="1650">
                <a:solidFill>
                  <a:srgbClr val="734C0F"/>
                </a:solidFill>
                <a:latin typeface="Arial"/>
                <a:ea typeface="Arial"/>
                <a:cs typeface="Arial"/>
                <a:sym typeface="Arial"/>
              </a:rPr>
              <a:t> The DWA controller demonstrates excellent capability to adapt to local conditions in real-time while maintaining adherence to the global path objective.</a:t>
            </a:r>
            <a:endParaRPr sz="1650">
              <a:solidFill>
                <a:srgbClr val="734C0F"/>
              </a:solidFill>
              <a:latin typeface="Arial"/>
              <a:ea typeface="Arial"/>
              <a:cs typeface="Arial"/>
              <a:sym typeface="Arial"/>
            </a:endParaRPr>
          </a:p>
          <a:p>
            <a:pPr indent="-333375" lvl="0" marL="457200" rtl="0" algn="l">
              <a:lnSpc>
                <a:spcPct val="115000"/>
              </a:lnSpc>
              <a:spcBef>
                <a:spcPts val="0"/>
              </a:spcBef>
              <a:spcAft>
                <a:spcPts val="0"/>
              </a:spcAft>
              <a:buClr>
                <a:srgbClr val="734C0F"/>
              </a:buClr>
              <a:buSzPts val="1650"/>
              <a:buFont typeface="Arial"/>
              <a:buAutoNum type="arabicPeriod"/>
            </a:pPr>
            <a:r>
              <a:rPr b="1" lang="en-US" sz="1650">
                <a:solidFill>
                  <a:srgbClr val="734C0F"/>
                </a:solidFill>
                <a:latin typeface="Arial"/>
                <a:ea typeface="Arial"/>
                <a:cs typeface="Arial"/>
                <a:sym typeface="Arial"/>
              </a:rPr>
              <a:t>Implementation Simplicity:</a:t>
            </a:r>
            <a:r>
              <a:rPr lang="en-US" sz="1650">
                <a:solidFill>
                  <a:srgbClr val="734C0F"/>
                </a:solidFill>
                <a:latin typeface="Arial"/>
                <a:ea typeface="Arial"/>
                <a:cs typeface="Arial"/>
                <a:sym typeface="Arial"/>
              </a:rPr>
              <a:t> The approach uses straightforward algorithms that are easy to implement and tune, making it accessible for various robotic applications without requiring specialized hardware</a:t>
            </a:r>
            <a:r>
              <a:rPr lang="en-US" sz="1650">
                <a:solidFill>
                  <a:srgbClr val="734C0F"/>
                </a:solidFill>
                <a:latin typeface="Arial"/>
                <a:ea typeface="Arial"/>
                <a:cs typeface="Arial"/>
                <a:sym typeface="Arial"/>
              </a:rPr>
              <a:t>.</a:t>
            </a:r>
            <a:endParaRPr sz="1650">
              <a:solidFill>
                <a:srgbClr val="734C0F"/>
              </a:solidFill>
            </a:endParaRPr>
          </a:p>
          <a:p>
            <a:pPr indent="0" lvl="0" marL="0" marR="843914" rtl="0" algn="just">
              <a:lnSpc>
                <a:spcPct val="100000"/>
              </a:lnSpc>
              <a:spcBef>
                <a:spcPts val="1200"/>
              </a:spcBef>
              <a:spcAft>
                <a:spcPts val="0"/>
              </a:spcAft>
              <a:buNone/>
            </a:pPr>
            <a:r>
              <a:rPr b="1" lang="en-US" sz="1650">
                <a:solidFill>
                  <a:srgbClr val="734C0F"/>
                </a:solidFill>
              </a:rPr>
              <a:t>Disadvantages: </a:t>
            </a:r>
            <a:endParaRPr sz="1650">
              <a:solidFill>
                <a:srgbClr val="734C0F"/>
              </a:solidFill>
            </a:endParaRPr>
          </a:p>
          <a:p>
            <a:pPr indent="0" lvl="0" marL="457200" marR="843914" rtl="0" algn="just">
              <a:lnSpc>
                <a:spcPct val="100000"/>
              </a:lnSpc>
              <a:spcBef>
                <a:spcPts val="100"/>
              </a:spcBef>
              <a:spcAft>
                <a:spcPts val="0"/>
              </a:spcAft>
              <a:buNone/>
            </a:pPr>
            <a:r>
              <a:t/>
            </a:r>
            <a:endParaRPr sz="1650">
              <a:solidFill>
                <a:srgbClr val="734C0F"/>
              </a:solidFill>
            </a:endParaRPr>
          </a:p>
          <a:p>
            <a:pPr indent="-333375" lvl="0" marL="457200" marR="843914" rtl="0" algn="just">
              <a:spcBef>
                <a:spcPts val="100"/>
              </a:spcBef>
              <a:spcAft>
                <a:spcPts val="0"/>
              </a:spcAft>
              <a:buClr>
                <a:srgbClr val="734C0F"/>
              </a:buClr>
              <a:buSzPts val="1650"/>
              <a:buFont typeface="Arial"/>
              <a:buAutoNum type="arabicPeriod"/>
            </a:pPr>
            <a:r>
              <a:rPr b="1" lang="en-US" sz="1650">
                <a:solidFill>
                  <a:srgbClr val="734C0F"/>
                </a:solidFill>
                <a:latin typeface="Arial"/>
                <a:ea typeface="Arial"/>
                <a:cs typeface="Arial"/>
                <a:sym typeface="Arial"/>
              </a:rPr>
              <a:t>Parameter Sensitivity:</a:t>
            </a:r>
            <a:r>
              <a:rPr lang="en-US" sz="1650">
                <a:solidFill>
                  <a:srgbClr val="734C0F"/>
                </a:solidFill>
                <a:latin typeface="Arial"/>
                <a:ea typeface="Arial"/>
                <a:cs typeface="Arial"/>
                <a:sym typeface="Arial"/>
              </a:rPr>
              <a:t> DWA performance depends heavily on proper tuning of parameters like prediction time and sampling resolution, which may require adjustment for different environments</a:t>
            </a:r>
            <a:endParaRPr sz="1650">
              <a:solidFill>
                <a:srgbClr val="734C0F"/>
              </a:solidFill>
              <a:latin typeface="Arial"/>
              <a:ea typeface="Arial"/>
              <a:cs typeface="Arial"/>
              <a:sym typeface="Arial"/>
            </a:endParaRPr>
          </a:p>
          <a:p>
            <a:pPr indent="-333375" lvl="0" marL="457200" marR="843914" rtl="0" algn="just">
              <a:spcBef>
                <a:spcPts val="0"/>
              </a:spcBef>
              <a:spcAft>
                <a:spcPts val="0"/>
              </a:spcAft>
              <a:buClr>
                <a:srgbClr val="734C0F"/>
              </a:buClr>
              <a:buSzPts val="1650"/>
              <a:buFont typeface="Arial"/>
              <a:buAutoNum type="arabicPeriod"/>
            </a:pPr>
            <a:r>
              <a:rPr b="1" lang="en-US" sz="1650">
                <a:solidFill>
                  <a:srgbClr val="734C0F"/>
                </a:solidFill>
                <a:latin typeface="Arial"/>
                <a:ea typeface="Arial"/>
                <a:cs typeface="Arial"/>
                <a:sym typeface="Arial"/>
              </a:rPr>
              <a:t>Static Environment Assumption:</a:t>
            </a:r>
            <a:r>
              <a:rPr lang="en-US" sz="1650">
                <a:solidFill>
                  <a:srgbClr val="734C0F"/>
                </a:solidFill>
                <a:latin typeface="Arial"/>
                <a:ea typeface="Arial"/>
                <a:cs typeface="Arial"/>
                <a:sym typeface="Arial"/>
              </a:rPr>
              <a:t> The current implementation works well for static obstacles but would require additional modifications to handle dynamic or moving obstacles.</a:t>
            </a:r>
            <a:r>
              <a:rPr lang="en-US" sz="1650">
                <a:solidFill>
                  <a:srgbClr val="734C0F"/>
                </a:solidFill>
                <a:latin typeface="Arial"/>
                <a:ea typeface="Arial"/>
                <a:cs typeface="Arial"/>
                <a:sym typeface="Arial"/>
              </a:rPr>
              <a:t>.</a:t>
            </a:r>
            <a:endParaRPr sz="1650">
              <a:solidFill>
                <a:srgbClr val="734C0F"/>
              </a:solidFill>
              <a:latin typeface="Arial"/>
              <a:ea typeface="Arial"/>
              <a:cs typeface="Arial"/>
              <a:sym typeface="Arial"/>
            </a:endParaRPr>
          </a:p>
          <a:p>
            <a:pPr indent="-333375" lvl="0" marL="457200" marR="843914" rtl="0" algn="just">
              <a:spcBef>
                <a:spcPts val="0"/>
              </a:spcBef>
              <a:spcAft>
                <a:spcPts val="0"/>
              </a:spcAft>
              <a:buClr>
                <a:srgbClr val="734C0F"/>
              </a:buClr>
              <a:buSzPts val="1650"/>
              <a:buFont typeface="Arial"/>
              <a:buAutoNum type="arabicPeriod"/>
            </a:pPr>
            <a:r>
              <a:rPr b="1" lang="en-US" sz="1650">
                <a:solidFill>
                  <a:srgbClr val="734C0F"/>
                </a:solidFill>
                <a:latin typeface="Arial"/>
                <a:ea typeface="Arial"/>
                <a:cs typeface="Arial"/>
                <a:sym typeface="Arial"/>
              </a:rPr>
              <a:t>Computational Scaling:</a:t>
            </a:r>
            <a:r>
              <a:rPr lang="en-US" sz="1650">
                <a:solidFill>
                  <a:srgbClr val="734C0F"/>
                </a:solidFill>
                <a:latin typeface="Arial"/>
                <a:ea typeface="Arial"/>
                <a:cs typeface="Arial"/>
                <a:sym typeface="Arial"/>
              </a:rPr>
              <a:t> As environment complexity increases, both A* and DWA face increased computational demands, potentially limiting real-time performance in very large or complex spaces.</a:t>
            </a:r>
            <a:endParaRPr sz="1650">
              <a:solidFill>
                <a:srgbClr val="734C0F"/>
              </a:solidFill>
            </a:endParaRPr>
          </a:p>
        </p:txBody>
      </p:sp>
      <p:sp>
        <p:nvSpPr>
          <p:cNvPr id="104" name="Google Shape;104;p7"/>
          <p:cNvSpPr txBox="1"/>
          <p:nvPr>
            <p:ph idx="18" type="body"/>
          </p:nvPr>
        </p:nvSpPr>
        <p:spPr>
          <a:xfrm>
            <a:off x="3906520" y="1020491"/>
            <a:ext cx="21447761" cy="598230"/>
          </a:xfrm>
          <a:prstGeom prst="rect">
            <a:avLst/>
          </a:prstGeom>
          <a:noFill/>
          <a:ln>
            <a:noFill/>
          </a:ln>
        </p:spPr>
        <p:txBody>
          <a:bodyPr anchorCtr="0" anchor="t" bIns="45700" lIns="91425" spcFirstLastPara="1" rIns="91425" wrap="square" tIns="45700">
            <a:normAutofit lnSpcReduction="20000"/>
          </a:bodyPr>
          <a:lstStyle/>
          <a:p>
            <a:pPr indent="0" lvl="0" marL="0" rtl="0" algn="ctr">
              <a:spcBef>
                <a:spcPts val="0"/>
              </a:spcBef>
              <a:spcAft>
                <a:spcPts val="0"/>
              </a:spcAft>
              <a:buClr>
                <a:schemeClr val="lt1"/>
              </a:buClr>
              <a:buSzPts val="3800"/>
              <a:buFont typeface="Times New Roman"/>
              <a:buNone/>
            </a:pPr>
            <a:r>
              <a:rPr lang="en-US">
                <a:latin typeface="Times New Roman"/>
                <a:ea typeface="Times New Roman"/>
                <a:cs typeface="Times New Roman"/>
                <a:sym typeface="Times New Roman"/>
              </a:rPr>
              <a:t>Muskan Dewangan </a:t>
            </a:r>
            <a:r>
              <a:rPr lang="en-US">
                <a:latin typeface="Times New Roman"/>
                <a:ea typeface="Times New Roman"/>
                <a:cs typeface="Times New Roman"/>
                <a:sym typeface="Times New Roman"/>
              </a:rPr>
              <a:t>|| Arya Mahesh Bhiwapurkar || Chandan Singh Chauhan</a:t>
            </a:r>
            <a:endParaRPr>
              <a:latin typeface="Times New Roman"/>
              <a:ea typeface="Times New Roman"/>
              <a:cs typeface="Times New Roman"/>
              <a:sym typeface="Times New Roman"/>
            </a:endParaRPr>
          </a:p>
        </p:txBody>
      </p:sp>
      <p:sp>
        <p:nvSpPr>
          <p:cNvPr id="105" name="Google Shape;105;p7"/>
          <p:cNvSpPr txBox="1"/>
          <p:nvPr>
            <p:ph idx="19" type="body"/>
          </p:nvPr>
        </p:nvSpPr>
        <p:spPr>
          <a:xfrm>
            <a:off x="3906520" y="1618721"/>
            <a:ext cx="21447761" cy="63455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2900"/>
              <a:buFont typeface="Times New Roman"/>
              <a:buNone/>
            </a:pPr>
            <a:r>
              <a:rPr lang="en-US">
                <a:latin typeface="Times New Roman"/>
                <a:ea typeface="Times New Roman"/>
                <a:cs typeface="Times New Roman"/>
                <a:sym typeface="Times New Roman"/>
              </a:rPr>
              <a:t>International Institute of Information Technology , Naya Raipur</a:t>
            </a:r>
            <a:endParaRPr/>
          </a:p>
        </p:txBody>
      </p:sp>
      <p:sp>
        <p:nvSpPr>
          <p:cNvPr id="106" name="Google Shape;106;p7"/>
          <p:cNvSpPr txBox="1"/>
          <p:nvPr>
            <p:ph idx="20" type="body"/>
          </p:nvPr>
        </p:nvSpPr>
        <p:spPr>
          <a:xfrm>
            <a:off x="2789075" y="174700"/>
            <a:ext cx="23785800" cy="834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570"/>
              <a:buFont typeface="Times New Roman"/>
              <a:buNone/>
            </a:pPr>
            <a:r>
              <a:rPr lang="en-US" sz="3884">
                <a:latin typeface="Times New Roman"/>
                <a:ea typeface="Times New Roman"/>
                <a:cs typeface="Times New Roman"/>
                <a:sym typeface="Times New Roman"/>
              </a:rPr>
              <a:t>Robot Path Planning and Navigation using A* Algorithm and Dynamic Window Approach</a:t>
            </a:r>
            <a:endParaRPr sz="3884">
              <a:latin typeface="Times New Roman"/>
              <a:ea typeface="Times New Roman"/>
              <a:cs typeface="Times New Roman"/>
              <a:sym typeface="Times New Roman"/>
            </a:endParaRPr>
          </a:p>
        </p:txBody>
      </p:sp>
      <p:sp>
        <p:nvSpPr>
          <p:cNvPr id="107" name="Google Shape;107;p7"/>
          <p:cNvSpPr txBox="1"/>
          <p:nvPr/>
        </p:nvSpPr>
        <p:spPr>
          <a:xfrm>
            <a:off x="8070690" y="14922167"/>
            <a:ext cx="13813500" cy="321000"/>
          </a:xfrm>
          <a:prstGeom prst="rect">
            <a:avLst/>
          </a:prstGeom>
          <a:noFill/>
          <a:ln>
            <a:noFill/>
          </a:ln>
        </p:spPr>
        <p:txBody>
          <a:bodyPr anchorCtr="0" anchor="ctr" bIns="52225" lIns="52225" spcFirstLastPara="1" rIns="52225" wrap="square" tIns="52225">
            <a:spAutoFit/>
          </a:bodyPr>
          <a:lstStyle/>
          <a:p>
            <a:pPr indent="0" lvl="0" marL="0" marR="0" rtl="0" algn="l">
              <a:spcBef>
                <a:spcPts val="360"/>
              </a:spcBef>
              <a:spcAft>
                <a:spcPts val="0"/>
              </a:spcAft>
              <a:buClr>
                <a:srgbClr val="734C0F"/>
              </a:buClr>
              <a:buSzPts val="1800"/>
              <a:buFont typeface="Arial"/>
              <a:buNone/>
            </a:pPr>
            <a:r>
              <a:t/>
            </a:r>
            <a:endParaRPr/>
          </a:p>
        </p:txBody>
      </p:sp>
      <p:sp>
        <p:nvSpPr>
          <p:cNvPr id="108" name="Google Shape;108;p7"/>
          <p:cNvSpPr txBox="1"/>
          <p:nvPr/>
        </p:nvSpPr>
        <p:spPr>
          <a:xfrm>
            <a:off x="21672185" y="12987244"/>
            <a:ext cx="6698100" cy="450300"/>
          </a:xfrm>
          <a:prstGeom prst="rect">
            <a:avLst/>
          </a:prstGeom>
          <a:noFill/>
          <a:ln>
            <a:noFill/>
          </a:ln>
        </p:spPr>
        <p:txBody>
          <a:bodyPr anchorCtr="0" anchor="ctr" bIns="52225" lIns="52225" spcFirstLastPara="1" rIns="52225" wrap="square" tIns="52225">
            <a:spAutoFit/>
          </a:bodyPr>
          <a:lstStyle/>
          <a:p>
            <a:pPr indent="0" lvl="0" marL="0" marR="0" rtl="0" algn="ctr">
              <a:spcBef>
                <a:spcPts val="0"/>
              </a:spcBef>
              <a:spcAft>
                <a:spcPts val="0"/>
              </a:spcAft>
              <a:buClr>
                <a:schemeClr val="accent1"/>
              </a:buClr>
              <a:buSzPts val="2240"/>
              <a:buFont typeface="Arial"/>
              <a:buNone/>
            </a:pPr>
            <a:r>
              <a:rPr b="1" i="0" lang="en-US" sz="2240" u="sng" cap="none" strike="noStrike">
                <a:solidFill>
                  <a:schemeClr val="accent1"/>
                </a:solidFill>
                <a:latin typeface="Times New Roman"/>
                <a:ea typeface="Times New Roman"/>
                <a:cs typeface="Times New Roman"/>
                <a:sym typeface="Times New Roman"/>
              </a:rPr>
              <a:t>ACKNOWLEDGEMENTS</a:t>
            </a:r>
            <a:endParaRPr/>
          </a:p>
        </p:txBody>
      </p:sp>
      <p:sp>
        <p:nvSpPr>
          <p:cNvPr id="109" name="Google Shape;109;p7"/>
          <p:cNvSpPr txBox="1"/>
          <p:nvPr/>
        </p:nvSpPr>
        <p:spPr>
          <a:xfrm>
            <a:off x="21443575" y="11060426"/>
            <a:ext cx="6698100" cy="2137200"/>
          </a:xfrm>
          <a:prstGeom prst="rect">
            <a:avLst/>
          </a:prstGeom>
          <a:noFill/>
          <a:ln>
            <a:noFill/>
          </a:ln>
        </p:spPr>
        <p:txBody>
          <a:bodyPr anchorCtr="0" anchor="ctr" bIns="52225" lIns="52225" spcFirstLastPara="1" rIns="52225" wrap="square" tIns="52225">
            <a:spAutoFit/>
          </a:bodyPr>
          <a:lstStyle/>
          <a:p>
            <a:pPr indent="0" lvl="0" marL="0" rtl="0" algn="just">
              <a:spcBef>
                <a:spcPts val="0"/>
              </a:spcBef>
              <a:spcAft>
                <a:spcPts val="0"/>
              </a:spcAft>
              <a:buClr>
                <a:schemeClr val="dk1"/>
              </a:buClr>
              <a:buSzPts val="1100"/>
              <a:buFont typeface="Arial"/>
              <a:buNone/>
            </a:pPr>
            <a:r>
              <a:rPr lang="en-US" sz="1650">
                <a:solidFill>
                  <a:srgbClr val="734C0F"/>
                </a:solidFill>
                <a:latin typeface="Times New Roman"/>
                <a:ea typeface="Times New Roman"/>
                <a:cs typeface="Times New Roman"/>
                <a:sym typeface="Times New Roman"/>
              </a:rPr>
              <a:t>Y. Li et al., "A Mobile Robot Path Planning Algorithm Based on Improved A* Algorithm and Dynamic Window Approach," in IEEE Access, vol. 10, pp. 57736-57747, 2022, doi: 10.1109/ACCESS.2022.3179397.</a:t>
            </a:r>
            <a:endParaRPr sz="1650">
              <a:solidFill>
                <a:srgbClr val="734C0F"/>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650">
                <a:solidFill>
                  <a:srgbClr val="734C0F"/>
                </a:solidFill>
                <a:latin typeface="Times New Roman"/>
                <a:ea typeface="Times New Roman"/>
                <a:cs typeface="Times New Roman"/>
                <a:sym typeface="Times New Roman"/>
              </a:rPr>
              <a:t>keywords: {Heuristic algorithms;Mobile robots;Path planning;Interference;Search problems;Path planning;hybrid algorithms;improved A* algorithm;improved DWA}</a:t>
            </a:r>
            <a:endParaRPr sz="1650">
              <a:solidFill>
                <a:srgbClr val="734C0F"/>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650">
              <a:solidFill>
                <a:srgbClr val="734C0F"/>
              </a:solidFill>
              <a:latin typeface="Times New Roman"/>
              <a:ea typeface="Times New Roman"/>
              <a:cs typeface="Times New Roman"/>
              <a:sym typeface="Times New Roman"/>
            </a:endParaRPr>
          </a:p>
          <a:p>
            <a:pPr indent="0" lvl="0" marL="0" marR="0" rtl="0" algn="just">
              <a:spcBef>
                <a:spcPts val="0"/>
              </a:spcBef>
              <a:spcAft>
                <a:spcPts val="0"/>
              </a:spcAft>
              <a:buClr>
                <a:srgbClr val="734C0F"/>
              </a:buClr>
              <a:buSzPts val="1600"/>
              <a:buFont typeface="Arial"/>
              <a:buNone/>
            </a:pPr>
            <a:r>
              <a:t/>
            </a:r>
            <a:endParaRPr sz="1650">
              <a:solidFill>
                <a:srgbClr val="734C0F"/>
              </a:solidFill>
              <a:latin typeface="Times New Roman"/>
              <a:ea typeface="Times New Roman"/>
              <a:cs typeface="Times New Roman"/>
              <a:sym typeface="Times New Roman"/>
            </a:endParaRPr>
          </a:p>
        </p:txBody>
      </p:sp>
      <p:sp>
        <p:nvSpPr>
          <p:cNvPr id="110" name="Google Shape;110;p7"/>
          <p:cNvSpPr txBox="1"/>
          <p:nvPr/>
        </p:nvSpPr>
        <p:spPr>
          <a:xfrm>
            <a:off x="21768775" y="10533821"/>
            <a:ext cx="6698100" cy="450300"/>
          </a:xfrm>
          <a:prstGeom prst="rect">
            <a:avLst/>
          </a:prstGeom>
          <a:noFill/>
          <a:ln>
            <a:noFill/>
          </a:ln>
        </p:spPr>
        <p:txBody>
          <a:bodyPr anchorCtr="0" anchor="ctr" bIns="52225" lIns="52225" spcFirstLastPara="1" rIns="52225" wrap="square" tIns="52225">
            <a:spAutoFit/>
          </a:bodyPr>
          <a:lstStyle/>
          <a:p>
            <a:pPr indent="0" lvl="0" marL="0" marR="0" rtl="0" algn="ctr">
              <a:spcBef>
                <a:spcPts val="0"/>
              </a:spcBef>
              <a:spcAft>
                <a:spcPts val="0"/>
              </a:spcAft>
              <a:buClr>
                <a:schemeClr val="accent1"/>
              </a:buClr>
              <a:buSzPts val="2240"/>
              <a:buFont typeface="Arial"/>
              <a:buNone/>
            </a:pPr>
            <a:r>
              <a:rPr b="1" i="0" lang="en-US" sz="2240" u="sng" cap="none" strike="noStrike">
                <a:solidFill>
                  <a:schemeClr val="accent1"/>
                </a:solidFill>
                <a:latin typeface="Times New Roman"/>
                <a:ea typeface="Times New Roman"/>
                <a:cs typeface="Times New Roman"/>
                <a:sym typeface="Times New Roman"/>
              </a:rPr>
              <a:t>REFERENCE</a:t>
            </a:r>
            <a:endParaRPr/>
          </a:p>
        </p:txBody>
      </p:sp>
      <p:sp>
        <p:nvSpPr>
          <p:cNvPr id="111" name="Google Shape;111;p7"/>
          <p:cNvSpPr txBox="1"/>
          <p:nvPr/>
        </p:nvSpPr>
        <p:spPr>
          <a:xfrm>
            <a:off x="21768775" y="13529731"/>
            <a:ext cx="6698100" cy="482700"/>
          </a:xfrm>
          <a:prstGeom prst="rect">
            <a:avLst/>
          </a:prstGeom>
          <a:noFill/>
          <a:ln>
            <a:noFill/>
          </a:ln>
        </p:spPr>
        <p:txBody>
          <a:bodyPr anchorCtr="0" anchor="ctr" bIns="52225" lIns="52225" spcFirstLastPara="1" rIns="52225" wrap="square" tIns="52225">
            <a:spAutoFit/>
          </a:bodyPr>
          <a:lstStyle/>
          <a:p>
            <a:pPr indent="0" lvl="0" marL="0" marR="0" rtl="0" algn="ctr">
              <a:spcBef>
                <a:spcPts val="0"/>
              </a:spcBef>
              <a:spcAft>
                <a:spcPts val="0"/>
              </a:spcAft>
              <a:buClr>
                <a:srgbClr val="734C0F"/>
              </a:buClr>
              <a:buSzPts val="2240"/>
              <a:buFont typeface="Arial"/>
              <a:buNone/>
            </a:pPr>
            <a:r>
              <a:rPr b="0" i="0" lang="en-US" sz="2450" u="none" cap="none" strike="noStrike">
                <a:solidFill>
                  <a:srgbClr val="734C0F"/>
                </a:solidFill>
                <a:latin typeface="Times New Roman"/>
                <a:ea typeface="Times New Roman"/>
                <a:cs typeface="Times New Roman"/>
                <a:sym typeface="Times New Roman"/>
              </a:rPr>
              <a:t>Guided by- Dr. Shailesh Khapre</a:t>
            </a:r>
            <a:endParaRPr sz="2450"/>
          </a:p>
        </p:txBody>
      </p:sp>
      <p:pic>
        <p:nvPicPr>
          <p:cNvPr descr="Significance and Usage of Institute Logo | IIIT NAYA RAIPUR" id="112" name="Google Shape;112;p7"/>
          <p:cNvPicPr preferRelativeResize="0"/>
          <p:nvPr/>
        </p:nvPicPr>
        <p:blipFill rotWithShape="1">
          <a:blip r:embed="rId3">
            <a:alphaModFix/>
          </a:blip>
          <a:srcRect b="0" l="0" r="0" t="0"/>
          <a:stretch/>
        </p:blipFill>
        <p:spPr>
          <a:xfrm>
            <a:off x="377355" y="146789"/>
            <a:ext cx="2206687" cy="2206687"/>
          </a:xfrm>
          <a:prstGeom prst="rect">
            <a:avLst/>
          </a:prstGeom>
          <a:noFill/>
          <a:ln>
            <a:noFill/>
          </a:ln>
        </p:spPr>
      </p:pic>
      <p:sp>
        <p:nvSpPr>
          <p:cNvPr id="113" name="Google Shape;113;p7"/>
          <p:cNvSpPr txBox="1"/>
          <p:nvPr/>
        </p:nvSpPr>
        <p:spPr>
          <a:xfrm>
            <a:off x="8070700" y="3535950"/>
            <a:ext cx="6699300" cy="84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p:txBody>
      </p:sp>
      <p:sp>
        <p:nvSpPr>
          <p:cNvPr id="114" name="Google Shape;114;p7"/>
          <p:cNvSpPr txBox="1"/>
          <p:nvPr/>
        </p:nvSpPr>
        <p:spPr>
          <a:xfrm>
            <a:off x="15056300" y="3466988"/>
            <a:ext cx="5729700" cy="75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p:txBody>
      </p:sp>
      <p:sp>
        <p:nvSpPr>
          <p:cNvPr id="115" name="Google Shape;115;p7"/>
          <p:cNvSpPr txBox="1"/>
          <p:nvPr>
            <p:ph idx="2" type="body"/>
          </p:nvPr>
        </p:nvSpPr>
        <p:spPr>
          <a:xfrm>
            <a:off x="705542" y="8642247"/>
            <a:ext cx="6699300" cy="419400"/>
          </a:xfrm>
          <a:prstGeom prst="rect">
            <a:avLst/>
          </a:prstGeom>
          <a:noFill/>
          <a:ln>
            <a:noFill/>
          </a:ln>
        </p:spPr>
        <p:txBody>
          <a:bodyPr anchorCtr="0" anchor="ctr" bIns="52225" lIns="52225" spcFirstLastPara="1" rIns="52225" wrap="square" tIns="52225">
            <a:spAutoFit/>
          </a:bodyPr>
          <a:lstStyle/>
          <a:p>
            <a:pPr indent="0" lvl="0" marL="0" rtl="0" algn="ctr">
              <a:spcBef>
                <a:spcPts val="0"/>
              </a:spcBef>
              <a:spcAft>
                <a:spcPts val="0"/>
              </a:spcAft>
              <a:buClr>
                <a:schemeClr val="accent1"/>
              </a:buClr>
              <a:buSzPts val="2200"/>
              <a:buNone/>
            </a:pPr>
            <a:r>
              <a:rPr lang="en-US" sz="2040">
                <a:latin typeface="Times New Roman"/>
                <a:ea typeface="Times New Roman"/>
                <a:cs typeface="Times New Roman"/>
                <a:sym typeface="Times New Roman"/>
              </a:rPr>
              <a:t>OBJECTIVE</a:t>
            </a:r>
            <a:endParaRPr sz="2040"/>
          </a:p>
        </p:txBody>
      </p:sp>
      <p:sp>
        <p:nvSpPr>
          <p:cNvPr id="116" name="Google Shape;116;p7"/>
          <p:cNvSpPr txBox="1"/>
          <p:nvPr>
            <p:ph idx="2" type="body"/>
          </p:nvPr>
        </p:nvSpPr>
        <p:spPr>
          <a:xfrm>
            <a:off x="486217" y="11990860"/>
            <a:ext cx="6699300" cy="419400"/>
          </a:xfrm>
          <a:prstGeom prst="rect">
            <a:avLst/>
          </a:prstGeom>
          <a:noFill/>
          <a:ln>
            <a:noFill/>
          </a:ln>
        </p:spPr>
        <p:txBody>
          <a:bodyPr anchorCtr="0" anchor="ctr" bIns="52225" lIns="52225" spcFirstLastPara="1" rIns="52225" wrap="square" tIns="52225">
            <a:spAutoFit/>
          </a:bodyPr>
          <a:lstStyle/>
          <a:p>
            <a:pPr indent="0" lvl="0" marL="0" rtl="0" algn="ctr">
              <a:spcBef>
                <a:spcPts val="0"/>
              </a:spcBef>
              <a:spcAft>
                <a:spcPts val="0"/>
              </a:spcAft>
              <a:buClr>
                <a:schemeClr val="accent1"/>
              </a:buClr>
              <a:buSzPts val="2200"/>
              <a:buNone/>
            </a:pPr>
            <a:r>
              <a:rPr lang="en-US" sz="2040">
                <a:latin typeface="Times New Roman"/>
                <a:ea typeface="Times New Roman"/>
                <a:cs typeface="Times New Roman"/>
                <a:sym typeface="Times New Roman"/>
              </a:rPr>
              <a:t>INTEGRATION APPROACH</a:t>
            </a:r>
            <a:endParaRPr sz="2040"/>
          </a:p>
        </p:txBody>
      </p:sp>
      <p:sp>
        <p:nvSpPr>
          <p:cNvPr id="117" name="Google Shape;117;p7"/>
          <p:cNvSpPr txBox="1"/>
          <p:nvPr/>
        </p:nvSpPr>
        <p:spPr>
          <a:xfrm>
            <a:off x="331975" y="12587425"/>
            <a:ext cx="7675200" cy="233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1650">
                <a:solidFill>
                  <a:srgbClr val="734C0F"/>
                </a:solidFill>
                <a:latin typeface="Times New Roman"/>
                <a:ea typeface="Times New Roman"/>
                <a:cs typeface="Times New Roman"/>
                <a:sym typeface="Times New Roman"/>
              </a:rPr>
              <a:t>A* algorithm</a:t>
            </a:r>
            <a:r>
              <a:rPr lang="en-US" sz="1650">
                <a:solidFill>
                  <a:srgbClr val="734C0F"/>
                </a:solidFill>
                <a:latin typeface="Times New Roman"/>
                <a:ea typeface="Times New Roman"/>
                <a:cs typeface="Times New Roman"/>
                <a:sym typeface="Times New Roman"/>
              </a:rPr>
              <a:t> computes the global path once at the beginning</a:t>
            </a:r>
            <a:endParaRPr sz="1650">
              <a:solidFill>
                <a:srgbClr val="734C0F"/>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650">
                <a:solidFill>
                  <a:srgbClr val="734C0F"/>
                </a:solidFill>
                <a:latin typeface="Times New Roman"/>
                <a:ea typeface="Times New Roman"/>
                <a:cs typeface="Times New Roman"/>
                <a:sym typeface="Times New Roman"/>
              </a:rPr>
              <a:t>DWA controller:</a:t>
            </a:r>
            <a:endParaRPr sz="1650">
              <a:solidFill>
                <a:srgbClr val="734C0F"/>
              </a:solidFill>
              <a:latin typeface="Times New Roman"/>
              <a:ea typeface="Times New Roman"/>
              <a:cs typeface="Times New Roman"/>
              <a:sym typeface="Times New Roman"/>
            </a:endParaRPr>
          </a:p>
          <a:p>
            <a:pPr indent="-333375" lvl="0" marL="457200" rtl="0" algn="l">
              <a:lnSpc>
                <a:spcPct val="115000"/>
              </a:lnSpc>
              <a:spcBef>
                <a:spcPts val="1200"/>
              </a:spcBef>
              <a:spcAft>
                <a:spcPts val="0"/>
              </a:spcAft>
              <a:buClr>
                <a:srgbClr val="734C0F"/>
              </a:buClr>
              <a:buSzPts val="1650"/>
              <a:buFont typeface="Times New Roman"/>
              <a:buChar char="●"/>
            </a:pPr>
            <a:r>
              <a:rPr lang="en-US" sz="1650">
                <a:solidFill>
                  <a:srgbClr val="734C0F"/>
                </a:solidFill>
                <a:latin typeface="Times New Roman"/>
                <a:ea typeface="Times New Roman"/>
                <a:cs typeface="Times New Roman"/>
                <a:sym typeface="Times New Roman"/>
              </a:rPr>
              <a:t>Takes current robot state and global path as input</a:t>
            </a:r>
            <a:endParaRPr sz="1650">
              <a:solidFill>
                <a:srgbClr val="734C0F"/>
              </a:solidFill>
              <a:latin typeface="Times New Roman"/>
              <a:ea typeface="Times New Roman"/>
              <a:cs typeface="Times New Roman"/>
              <a:sym typeface="Times New Roman"/>
            </a:endParaRPr>
          </a:p>
          <a:p>
            <a:pPr indent="-333375" lvl="0" marL="457200" rtl="0" algn="l">
              <a:lnSpc>
                <a:spcPct val="115000"/>
              </a:lnSpc>
              <a:spcBef>
                <a:spcPts val="0"/>
              </a:spcBef>
              <a:spcAft>
                <a:spcPts val="0"/>
              </a:spcAft>
              <a:buClr>
                <a:srgbClr val="734C0F"/>
              </a:buClr>
              <a:buSzPts val="1650"/>
              <a:buFont typeface="Times New Roman"/>
              <a:buChar char="●"/>
            </a:pPr>
            <a:r>
              <a:rPr lang="en-US" sz="1650">
                <a:solidFill>
                  <a:srgbClr val="734C0F"/>
                </a:solidFill>
                <a:latin typeface="Times New Roman"/>
                <a:ea typeface="Times New Roman"/>
                <a:cs typeface="Times New Roman"/>
                <a:sym typeface="Times New Roman"/>
              </a:rPr>
              <a:t>Samples velocities within robot's dynamic constraints</a:t>
            </a:r>
            <a:endParaRPr sz="1650">
              <a:solidFill>
                <a:srgbClr val="734C0F"/>
              </a:solidFill>
              <a:latin typeface="Times New Roman"/>
              <a:ea typeface="Times New Roman"/>
              <a:cs typeface="Times New Roman"/>
              <a:sym typeface="Times New Roman"/>
            </a:endParaRPr>
          </a:p>
          <a:p>
            <a:pPr indent="-333375" lvl="0" marL="457200" rtl="0" algn="l">
              <a:lnSpc>
                <a:spcPct val="115000"/>
              </a:lnSpc>
              <a:spcBef>
                <a:spcPts val="0"/>
              </a:spcBef>
              <a:spcAft>
                <a:spcPts val="0"/>
              </a:spcAft>
              <a:buClr>
                <a:srgbClr val="734C0F"/>
              </a:buClr>
              <a:buSzPts val="1650"/>
              <a:buFont typeface="Times New Roman"/>
              <a:buChar char="●"/>
            </a:pPr>
            <a:r>
              <a:rPr lang="en-US" sz="1650">
                <a:solidFill>
                  <a:srgbClr val="734C0F"/>
                </a:solidFill>
                <a:latin typeface="Times New Roman"/>
                <a:ea typeface="Times New Roman"/>
                <a:cs typeface="Times New Roman"/>
                <a:sym typeface="Times New Roman"/>
              </a:rPr>
              <a:t>Selects optimal velocity commands to follow the path while avoiding obstacles</a:t>
            </a:r>
            <a:endParaRPr sz="1650">
              <a:solidFill>
                <a:srgbClr val="734C0F"/>
              </a:solidFill>
              <a:latin typeface="Times New Roman"/>
              <a:ea typeface="Times New Roman"/>
              <a:cs typeface="Times New Roman"/>
              <a:sym typeface="Times New Roman"/>
            </a:endParaRPr>
          </a:p>
          <a:p>
            <a:pPr indent="-333375" lvl="0" marL="457200" rtl="0" algn="l">
              <a:lnSpc>
                <a:spcPct val="115000"/>
              </a:lnSpc>
              <a:spcBef>
                <a:spcPts val="0"/>
              </a:spcBef>
              <a:spcAft>
                <a:spcPts val="0"/>
              </a:spcAft>
              <a:buClr>
                <a:srgbClr val="734C0F"/>
              </a:buClr>
              <a:buSzPts val="1650"/>
              <a:buFont typeface="Times New Roman"/>
              <a:buChar char="●"/>
            </a:pPr>
            <a:r>
              <a:rPr lang="en-US" sz="1650">
                <a:solidFill>
                  <a:srgbClr val="734C0F"/>
                </a:solidFill>
                <a:latin typeface="Times New Roman"/>
                <a:ea typeface="Times New Roman"/>
                <a:cs typeface="Times New Roman"/>
                <a:sym typeface="Times New Roman"/>
              </a:rPr>
              <a:t>Updates at each time step (dt = 0.1s)</a:t>
            </a:r>
            <a:endParaRPr sz="1650">
              <a:solidFill>
                <a:srgbClr val="734C0F"/>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650">
                <a:solidFill>
                  <a:srgbClr val="734C0F"/>
                </a:solidFill>
                <a:latin typeface="Times New Roman"/>
                <a:ea typeface="Times New Roman"/>
                <a:cs typeface="Times New Roman"/>
                <a:sym typeface="Times New Roman"/>
              </a:rPr>
              <a:t>The robot follows waypoints in sequence until reaching the goal position</a:t>
            </a:r>
            <a:endParaRPr sz="1650">
              <a:solidFill>
                <a:srgbClr val="734C0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650">
              <a:solidFill>
                <a:srgbClr val="734C0F"/>
              </a:solidFill>
              <a:latin typeface="Times New Roman"/>
              <a:ea typeface="Times New Roman"/>
              <a:cs typeface="Times New Roman"/>
              <a:sym typeface="Times New Roman"/>
            </a:endParaRPr>
          </a:p>
        </p:txBody>
      </p:sp>
      <p:sp>
        <p:nvSpPr>
          <p:cNvPr id="118" name="Google Shape;118;p7"/>
          <p:cNvSpPr txBox="1"/>
          <p:nvPr/>
        </p:nvSpPr>
        <p:spPr>
          <a:xfrm>
            <a:off x="7902675" y="3198875"/>
            <a:ext cx="6699300" cy="845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US" sz="1500">
                <a:solidFill>
                  <a:srgbClr val="734C0F"/>
                </a:solidFill>
              </a:rPr>
              <a:t>A* Algorithm (Global Path Planning)</a:t>
            </a:r>
            <a:endParaRPr b="1" sz="1500">
              <a:solidFill>
                <a:srgbClr val="734C0F"/>
              </a:solidFill>
            </a:endParaRPr>
          </a:p>
          <a:p>
            <a:pPr indent="0" lvl="0" marL="0" rtl="0" algn="l">
              <a:lnSpc>
                <a:spcPct val="115000"/>
              </a:lnSpc>
              <a:spcBef>
                <a:spcPts val="1200"/>
              </a:spcBef>
              <a:spcAft>
                <a:spcPts val="0"/>
              </a:spcAft>
              <a:buClr>
                <a:schemeClr val="dk1"/>
              </a:buClr>
              <a:buSzPts val="1100"/>
              <a:buFont typeface="Arial"/>
              <a:buNone/>
            </a:pPr>
            <a:r>
              <a:rPr lang="en-US" sz="1500">
                <a:solidFill>
                  <a:srgbClr val="734C0F"/>
                </a:solidFill>
              </a:rPr>
              <a:t>The A* algorithm creates an optimal path from start to goal by evaluating nodes based on:</a:t>
            </a:r>
            <a:endParaRPr sz="1500">
              <a:solidFill>
                <a:srgbClr val="734C0F"/>
              </a:solidFill>
            </a:endParaRPr>
          </a:p>
          <a:p>
            <a:pPr indent="-323850" lvl="0" marL="457200" rtl="0" algn="l">
              <a:lnSpc>
                <a:spcPct val="115000"/>
              </a:lnSpc>
              <a:spcBef>
                <a:spcPts val="1200"/>
              </a:spcBef>
              <a:spcAft>
                <a:spcPts val="0"/>
              </a:spcAft>
              <a:buClr>
                <a:srgbClr val="734C0F"/>
              </a:buClr>
              <a:buSzPts val="1500"/>
              <a:buChar char="●"/>
            </a:pPr>
            <a:r>
              <a:rPr lang="en-US" sz="1500">
                <a:solidFill>
                  <a:srgbClr val="734C0F"/>
                </a:solidFill>
              </a:rPr>
              <a:t>g(n): Cost from start to current node</a:t>
            </a:r>
            <a:endParaRPr sz="1500">
              <a:solidFill>
                <a:srgbClr val="734C0F"/>
              </a:solidFill>
            </a:endParaRPr>
          </a:p>
          <a:p>
            <a:pPr indent="-323850" lvl="0" marL="457200" rtl="0" algn="l">
              <a:lnSpc>
                <a:spcPct val="115000"/>
              </a:lnSpc>
              <a:spcBef>
                <a:spcPts val="0"/>
              </a:spcBef>
              <a:spcAft>
                <a:spcPts val="0"/>
              </a:spcAft>
              <a:buClr>
                <a:srgbClr val="734C0F"/>
              </a:buClr>
              <a:buSzPts val="1500"/>
              <a:buChar char="●"/>
            </a:pPr>
            <a:r>
              <a:rPr lang="en-US" sz="1500">
                <a:solidFill>
                  <a:srgbClr val="734C0F"/>
                </a:solidFill>
              </a:rPr>
              <a:t>h(n): Heuristic estimate (Euclidean distance) to goal</a:t>
            </a:r>
            <a:endParaRPr sz="1500">
              <a:solidFill>
                <a:srgbClr val="734C0F"/>
              </a:solidFill>
            </a:endParaRPr>
          </a:p>
          <a:p>
            <a:pPr indent="-323850" lvl="0" marL="457200" rtl="0" algn="l">
              <a:lnSpc>
                <a:spcPct val="115000"/>
              </a:lnSpc>
              <a:spcBef>
                <a:spcPts val="0"/>
              </a:spcBef>
              <a:spcAft>
                <a:spcPts val="0"/>
              </a:spcAft>
              <a:buClr>
                <a:srgbClr val="734C0F"/>
              </a:buClr>
              <a:buSzPts val="1500"/>
              <a:buChar char="●"/>
            </a:pPr>
            <a:r>
              <a:rPr lang="en-US" sz="1500">
                <a:solidFill>
                  <a:srgbClr val="734C0F"/>
                </a:solidFill>
              </a:rPr>
              <a:t>f(n) = g(n) + h(n): Total estimated cost.</a:t>
            </a:r>
            <a:endParaRPr b="1" sz="1500" u="sng">
              <a:solidFill>
                <a:srgbClr val="734C0F"/>
              </a:solidFill>
            </a:endParaRPr>
          </a:p>
          <a:p>
            <a:pPr indent="0" lvl="0" marL="0" rtl="0" algn="l">
              <a:spcBef>
                <a:spcPts val="120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None/>
            </a:pPr>
            <a:r>
              <a:t/>
            </a:r>
            <a:endParaRPr sz="1500"/>
          </a:p>
        </p:txBody>
      </p:sp>
      <p:pic>
        <p:nvPicPr>
          <p:cNvPr id="119" name="Google Shape;119;p7"/>
          <p:cNvPicPr preferRelativeResize="0"/>
          <p:nvPr/>
        </p:nvPicPr>
        <p:blipFill>
          <a:blip r:embed="rId4">
            <a:alphaModFix/>
          </a:blip>
          <a:stretch>
            <a:fillRect/>
          </a:stretch>
        </p:blipFill>
        <p:spPr>
          <a:xfrm>
            <a:off x="8007175" y="5303675"/>
            <a:ext cx="5270290" cy="5979625"/>
          </a:xfrm>
          <a:prstGeom prst="rect">
            <a:avLst/>
          </a:prstGeom>
          <a:noFill/>
          <a:ln>
            <a:noFill/>
          </a:ln>
        </p:spPr>
      </p:pic>
      <p:sp>
        <p:nvSpPr>
          <p:cNvPr id="120" name="Google Shape;120;p7"/>
          <p:cNvSpPr txBox="1"/>
          <p:nvPr/>
        </p:nvSpPr>
        <p:spPr>
          <a:xfrm>
            <a:off x="14605250" y="3198875"/>
            <a:ext cx="6698100" cy="808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US" sz="1500">
                <a:solidFill>
                  <a:srgbClr val="734C0F"/>
                </a:solidFill>
              </a:rPr>
              <a:t>Dynamic Window Approach (Local Navigation)</a:t>
            </a:r>
            <a:endParaRPr b="1" sz="1500">
              <a:solidFill>
                <a:srgbClr val="734C0F"/>
              </a:solidFill>
            </a:endParaRPr>
          </a:p>
          <a:p>
            <a:pPr indent="0" lvl="0" marL="0" rtl="0" algn="l">
              <a:lnSpc>
                <a:spcPct val="115000"/>
              </a:lnSpc>
              <a:spcBef>
                <a:spcPts val="1200"/>
              </a:spcBef>
              <a:spcAft>
                <a:spcPts val="0"/>
              </a:spcAft>
              <a:buClr>
                <a:schemeClr val="dk1"/>
              </a:buClr>
              <a:buSzPts val="1100"/>
              <a:buFont typeface="Arial"/>
              <a:buNone/>
            </a:pPr>
            <a:r>
              <a:rPr lang="en-US" sz="1500">
                <a:solidFill>
                  <a:srgbClr val="734C0F"/>
                </a:solidFill>
              </a:rPr>
              <a:t>DWA enables real-time obstacle avoidance while following the global path by:</a:t>
            </a:r>
            <a:endParaRPr sz="1500">
              <a:solidFill>
                <a:srgbClr val="734C0F"/>
              </a:solidFill>
            </a:endParaRPr>
          </a:p>
          <a:p>
            <a:pPr indent="-323850" lvl="0" marL="457200" rtl="0" algn="l">
              <a:lnSpc>
                <a:spcPct val="115000"/>
              </a:lnSpc>
              <a:spcBef>
                <a:spcPts val="1200"/>
              </a:spcBef>
              <a:spcAft>
                <a:spcPts val="0"/>
              </a:spcAft>
              <a:buClr>
                <a:srgbClr val="734C0F"/>
              </a:buClr>
              <a:buSzPts val="1500"/>
              <a:buAutoNum type="arabicPeriod"/>
            </a:pPr>
            <a:r>
              <a:rPr lang="en-US" sz="1500">
                <a:solidFill>
                  <a:srgbClr val="734C0F"/>
                </a:solidFill>
              </a:rPr>
              <a:t>Computing dynamic window of possible velocities (v, ω)</a:t>
            </a:r>
            <a:endParaRPr sz="1500">
              <a:solidFill>
                <a:srgbClr val="734C0F"/>
              </a:solidFill>
            </a:endParaRPr>
          </a:p>
          <a:p>
            <a:pPr indent="-323850" lvl="0" marL="457200" rtl="0" algn="l">
              <a:lnSpc>
                <a:spcPct val="115000"/>
              </a:lnSpc>
              <a:spcBef>
                <a:spcPts val="0"/>
              </a:spcBef>
              <a:spcAft>
                <a:spcPts val="0"/>
              </a:spcAft>
              <a:buClr>
                <a:srgbClr val="734C0F"/>
              </a:buClr>
              <a:buSzPts val="1500"/>
              <a:buAutoNum type="arabicPeriod"/>
            </a:pPr>
            <a:r>
              <a:rPr lang="en-US" sz="1500">
                <a:solidFill>
                  <a:srgbClr val="734C0F"/>
                </a:solidFill>
              </a:rPr>
              <a:t>Generating trajectories for velocity samples</a:t>
            </a:r>
            <a:endParaRPr sz="1500">
              <a:solidFill>
                <a:srgbClr val="734C0F"/>
              </a:solidFill>
            </a:endParaRPr>
          </a:p>
          <a:p>
            <a:pPr indent="-323850" lvl="0" marL="457200" rtl="0" algn="l">
              <a:lnSpc>
                <a:spcPct val="115000"/>
              </a:lnSpc>
              <a:spcBef>
                <a:spcPts val="0"/>
              </a:spcBef>
              <a:spcAft>
                <a:spcPts val="0"/>
              </a:spcAft>
              <a:buClr>
                <a:srgbClr val="734C0F"/>
              </a:buClr>
              <a:buSzPts val="1500"/>
              <a:buAutoNum type="arabicPeriod"/>
            </a:pPr>
            <a:r>
              <a:rPr lang="en-US" sz="1500">
                <a:solidFill>
                  <a:srgbClr val="734C0F"/>
                </a:solidFill>
              </a:rPr>
              <a:t>Evaluating trajectories based on: Distance to obstacles, Progress toward goal and Alignment with global path</a:t>
            </a:r>
            <a:endParaRPr sz="1500">
              <a:solidFill>
                <a:srgbClr val="734C0F"/>
              </a:solidFill>
            </a:endParaRPr>
          </a:p>
          <a:p>
            <a:pPr indent="0" lvl="0" marL="0" rtl="0" algn="l">
              <a:spcBef>
                <a:spcPts val="120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None/>
            </a:pPr>
            <a:r>
              <a:t/>
            </a:r>
            <a:endParaRPr b="1" sz="1500">
              <a:solidFill>
                <a:srgbClr val="734C0F"/>
              </a:solidFill>
            </a:endParaRPr>
          </a:p>
        </p:txBody>
      </p:sp>
      <p:pic>
        <p:nvPicPr>
          <p:cNvPr id="121" name="Google Shape;121;p7"/>
          <p:cNvPicPr preferRelativeResize="0"/>
          <p:nvPr/>
        </p:nvPicPr>
        <p:blipFill>
          <a:blip r:embed="rId5">
            <a:alphaModFix/>
          </a:blip>
          <a:stretch>
            <a:fillRect/>
          </a:stretch>
        </p:blipFill>
        <p:spPr>
          <a:xfrm>
            <a:off x="14610650" y="5575550"/>
            <a:ext cx="6379776" cy="5071349"/>
          </a:xfrm>
          <a:prstGeom prst="rect">
            <a:avLst/>
          </a:prstGeom>
          <a:noFill/>
          <a:ln>
            <a:noFill/>
          </a:ln>
        </p:spPr>
      </p:pic>
      <p:pic>
        <p:nvPicPr>
          <p:cNvPr id="122" name="Google Shape;122;p7"/>
          <p:cNvPicPr preferRelativeResize="0"/>
          <p:nvPr/>
        </p:nvPicPr>
        <p:blipFill>
          <a:blip r:embed="rId6">
            <a:alphaModFix/>
          </a:blip>
          <a:stretch>
            <a:fillRect/>
          </a:stretch>
        </p:blipFill>
        <p:spPr>
          <a:xfrm>
            <a:off x="7902675" y="11714235"/>
            <a:ext cx="5270299" cy="384941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36x60 Template">
  <a:themeElements>
    <a:clrScheme name="Red">
      <a:dk1>
        <a:srgbClr val="000000"/>
      </a:dk1>
      <a:lt1>
        <a:srgbClr val="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ithout guides">
  <a:themeElements>
    <a:clrScheme name="Red">
      <a:dk1>
        <a:srgbClr val="000000"/>
      </a:dk1>
      <a:lt1>
        <a:srgbClr val="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