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D39"/>
    <a:srgbClr val="E2C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56" autoAdjust="0"/>
    <p:restoredTop sz="94660"/>
  </p:normalViewPr>
  <p:slideViewPr>
    <p:cSldViewPr snapToGrid="0">
      <p:cViewPr>
        <p:scale>
          <a:sx n="100" d="100"/>
          <a:sy n="100" d="100"/>
        </p:scale>
        <p:origin x="24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5721-29C3-4F41-B0E8-3EBF8FF89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6837A-53B5-4C56-A395-158142756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08708-3A48-4557-8A8F-E3692F9B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91A4-66A7-4D37-B43E-0FDCBD8C0FC3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1F567-5816-4852-A4E8-06CCE0B4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5DD2-985B-4844-BB4F-D53A85C5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A8B8-E373-4D80-BA9A-AC6EAA7005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72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BDFC-B092-4892-AF8C-F3F9F83C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A95D6-5770-431F-B8B1-D20BD509A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1E825-9A75-45E6-9F99-AE5B1A63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91A4-66A7-4D37-B43E-0FDCBD8C0FC3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2FE21-8096-41FD-87F4-33E6BF3D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A3E65-1B96-4B68-97A8-03649FC9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A8B8-E373-4D80-BA9A-AC6EAA7005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80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09C84-1BA3-458D-A73E-795E11A6C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C443B-BC15-4090-BCC3-0DD28C21C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D01C3-5559-4D40-B8F0-D7E41E67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91A4-66A7-4D37-B43E-0FDCBD8C0FC3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783D6-0252-4E50-821F-1DE0F375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83248-10F3-4874-9FFB-8D88C92B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A8B8-E373-4D80-BA9A-AC6EAA7005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9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0B5F-92AC-41A2-AE77-34AFA149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F83F-0F8C-4756-964A-32589B6E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AA71B-0D10-428E-8AF2-2C541DEF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91A4-66A7-4D37-B43E-0FDCBD8C0FC3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5C676-8235-4C44-BF50-92DBA710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2ABE7-223D-45AC-9C32-9310343D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A8B8-E373-4D80-BA9A-AC6EAA7005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06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62C9-FEFD-4A61-80C1-4AB19C24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C00BE-53BC-42A5-9D44-8D2DEBB20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6C16-60FF-4DD4-9BA7-5B858A98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91A4-66A7-4D37-B43E-0FDCBD8C0FC3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5869-5CB8-480E-A60B-4BE5A37B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26DAC-BA19-4A86-9813-0D55E6A9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A8B8-E373-4D80-BA9A-AC6EAA7005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75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6AF2-120E-4EE8-AB39-9FDACDCB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E705-9108-4437-A32A-636BE6D04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F6452-6E1B-43F9-AB3B-6DB361F00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FAD5C-65FF-4E31-8317-92BE50F1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91A4-66A7-4D37-B43E-0FDCBD8C0FC3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8BE16-5003-4874-BC08-504A3715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FF058-D020-487C-845F-320F0E4E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A8B8-E373-4D80-BA9A-AC6EAA7005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33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C747-A008-4DDF-BCA2-141A28EC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37F13-2C61-41EA-BB90-326C55165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A4C37-12A6-4374-8E75-7786C5DF6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62E4F-6B7E-4B48-9212-E564EE955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D3C35-0715-4A5C-BD11-B256CDEF6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43A7B-D8A1-4AC7-B8CD-3BF15298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91A4-66A7-4D37-B43E-0FDCBD8C0FC3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0E591-EB59-4EC7-B92E-872DB943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4E99F2-F275-4F7D-AB01-9AD4BA02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A8B8-E373-4D80-BA9A-AC6EAA7005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6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A9E7-FE44-4EE8-9549-3593FEA2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39D76-B9F4-4C08-9FCF-A7C2319C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91A4-66A7-4D37-B43E-0FDCBD8C0FC3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B9940-5932-4B0E-94C7-8010E02C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18684-9215-4EE1-B14B-38726A7C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A8B8-E373-4D80-BA9A-AC6EAA7005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5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E8E78-9C06-4E0B-A5FF-2E8220F0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91A4-66A7-4D37-B43E-0FDCBD8C0FC3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4EEBC-CFC4-44B7-B5C6-D87F1645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81177-96F3-4A26-8F33-C8C2123D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A8B8-E373-4D80-BA9A-AC6EAA7005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35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D47F-2304-4A82-B045-62360ACC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16EBD-0A42-4CD7-AEA8-D1453CC1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24FA2-5C5D-4ABE-A65E-5BA03BF82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104A3-20B0-45EE-B596-BF887B07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91A4-66A7-4D37-B43E-0FDCBD8C0FC3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15CB0-497F-47FE-A2FF-77B8C3C2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6E741-1B5F-4097-8A9B-16CDBCE6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A8B8-E373-4D80-BA9A-AC6EAA7005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04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E969-CB4C-43B9-A027-F1FBAF23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E2BF3-DE50-469C-9989-CC2644B7F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BE160-CB18-448F-866C-1DF0F9379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2E036-A848-4146-9D86-7B925264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91A4-66A7-4D37-B43E-0FDCBD8C0FC3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48767-4D18-4316-9CCA-66B9D209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F1DF0-0047-4118-9A5C-90C4C993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A8B8-E373-4D80-BA9A-AC6EAA7005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40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DE20A-3064-4722-A094-A86DCEED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C6A91-0B96-4D4C-B1D5-6CC118616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E666-76CC-4629-8054-410AAA28B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791A4-66A7-4D37-B43E-0FDCBD8C0FC3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D9089-07B7-4660-B85F-E387A101C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C7C8B-B588-4324-8751-84B74A99C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9A8B8-E373-4D80-BA9A-AC6EAA7005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53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40F0DCE-02E8-46A3-9F39-C2EA004B66E4}"/>
              </a:ext>
            </a:extLst>
          </p:cNvPr>
          <p:cNvSpPr/>
          <p:nvPr/>
        </p:nvSpPr>
        <p:spPr>
          <a:xfrm>
            <a:off x="0" y="4445628"/>
            <a:ext cx="12192000" cy="2444440"/>
          </a:xfrm>
          <a:prstGeom prst="rect">
            <a:avLst/>
          </a:prstGeom>
          <a:gradFill flip="none" rotWithShape="1">
            <a:gsLst>
              <a:gs pos="0">
                <a:srgbClr val="B88D39">
                  <a:shade val="30000"/>
                  <a:satMod val="115000"/>
                </a:srgbClr>
              </a:gs>
              <a:gs pos="50000">
                <a:srgbClr val="B88D39">
                  <a:shade val="67500"/>
                  <a:satMod val="115000"/>
                </a:srgbClr>
              </a:gs>
              <a:gs pos="100000">
                <a:srgbClr val="B88D3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B88D39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5260B-5CC1-40D7-A40B-332F9C275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066"/>
            <a:ext cx="12192000" cy="3629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45B463-526F-4575-90CA-9C152AD3DBD4}"/>
              </a:ext>
            </a:extLst>
          </p:cNvPr>
          <p:cNvSpPr/>
          <p:nvPr/>
        </p:nvSpPr>
        <p:spPr>
          <a:xfrm>
            <a:off x="0" y="6884036"/>
            <a:ext cx="12192000" cy="1536063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CE829-DFB0-4720-AB10-916CE3C93883}"/>
              </a:ext>
            </a:extLst>
          </p:cNvPr>
          <p:cNvSpPr txBox="1"/>
          <p:nvPr/>
        </p:nvSpPr>
        <p:spPr>
          <a:xfrm>
            <a:off x="7448550" y="523190"/>
            <a:ext cx="45600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0" b="1" dirty="0"/>
              <a:t>TOURISME     UTILITAIRES     SERVICES     AGENCES     ENTRPRISE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67A61-87AD-49BF-82CB-3029CF1AD196}"/>
              </a:ext>
            </a:extLst>
          </p:cNvPr>
          <p:cNvSpPr txBox="1"/>
          <p:nvPr/>
        </p:nvSpPr>
        <p:spPr>
          <a:xfrm>
            <a:off x="232000" y="303311"/>
            <a:ext cx="14173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b="1" dirty="0" err="1">
                <a:latin typeface="Rockwell Extra Bold" panose="02060903040505020403" pitchFamily="18" charset="0"/>
              </a:rPr>
              <a:t>PyLOC</a:t>
            </a:r>
            <a:endParaRPr lang="fr-FR" sz="2500" b="1" dirty="0">
              <a:latin typeface="Rockwell Extra Bold" panose="02060903040505020403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425B4C8-E046-423D-86E7-24D6967E7187}"/>
              </a:ext>
            </a:extLst>
          </p:cNvPr>
          <p:cNvSpPr/>
          <p:nvPr/>
        </p:nvSpPr>
        <p:spPr>
          <a:xfrm>
            <a:off x="7972425" y="1457324"/>
            <a:ext cx="3143250" cy="276225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714C5-2950-4184-AE6B-5C5580BFEF13}"/>
              </a:ext>
            </a:extLst>
          </p:cNvPr>
          <p:cNvSpPr txBox="1"/>
          <p:nvPr/>
        </p:nvSpPr>
        <p:spPr>
          <a:xfrm>
            <a:off x="8570471" y="1534485"/>
            <a:ext cx="1785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Réservez dès aujourd’hui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279EC9-1FFE-4620-B9CC-D7AD4B749346}"/>
              </a:ext>
            </a:extLst>
          </p:cNvPr>
          <p:cNvSpPr/>
          <p:nvPr/>
        </p:nvSpPr>
        <p:spPr>
          <a:xfrm>
            <a:off x="8635544" y="1873813"/>
            <a:ext cx="802232" cy="221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6D08C3-882A-4826-B621-0DBD20919415}"/>
              </a:ext>
            </a:extLst>
          </p:cNvPr>
          <p:cNvSpPr/>
          <p:nvPr/>
        </p:nvSpPr>
        <p:spPr>
          <a:xfrm>
            <a:off x="9886950" y="1873813"/>
            <a:ext cx="852487" cy="221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BECDA7-E6AF-4F2B-B74F-C3445ABF08B8}"/>
              </a:ext>
            </a:extLst>
          </p:cNvPr>
          <p:cNvSpPr/>
          <p:nvPr/>
        </p:nvSpPr>
        <p:spPr>
          <a:xfrm>
            <a:off x="8635545" y="2251889"/>
            <a:ext cx="802231" cy="221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BD0E9-080F-4912-96B4-61749DAD5594}"/>
              </a:ext>
            </a:extLst>
          </p:cNvPr>
          <p:cNvSpPr/>
          <p:nvPr/>
        </p:nvSpPr>
        <p:spPr>
          <a:xfrm>
            <a:off x="9886950" y="2259931"/>
            <a:ext cx="852487" cy="221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18C85C-AAFF-486D-B08C-B06A69CBFCD5}"/>
              </a:ext>
            </a:extLst>
          </p:cNvPr>
          <p:cNvSpPr/>
          <p:nvPr/>
        </p:nvSpPr>
        <p:spPr>
          <a:xfrm>
            <a:off x="8906451" y="2660685"/>
            <a:ext cx="1563110" cy="221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F06DBA-A264-4817-A832-D947E7B431F5}"/>
              </a:ext>
            </a:extLst>
          </p:cNvPr>
          <p:cNvSpPr/>
          <p:nvPr/>
        </p:nvSpPr>
        <p:spPr>
          <a:xfrm>
            <a:off x="8906451" y="3016215"/>
            <a:ext cx="1563109" cy="221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40A366-3FE7-4C3C-AC11-77153A959105}"/>
              </a:ext>
            </a:extLst>
          </p:cNvPr>
          <p:cNvSpPr/>
          <p:nvPr/>
        </p:nvSpPr>
        <p:spPr>
          <a:xfrm>
            <a:off x="8906453" y="3377754"/>
            <a:ext cx="1563108" cy="221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A34CE0-93B7-4AAF-989E-2DBCD31FA32B}"/>
              </a:ext>
            </a:extLst>
          </p:cNvPr>
          <p:cNvSpPr/>
          <p:nvPr/>
        </p:nvSpPr>
        <p:spPr>
          <a:xfrm>
            <a:off x="8489950" y="3729336"/>
            <a:ext cx="2170430" cy="221687"/>
          </a:xfrm>
          <a:prstGeom prst="rect">
            <a:avLst/>
          </a:prstGeom>
          <a:solidFill>
            <a:srgbClr val="B88D3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Confirmez la réservation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175191-A2A2-4606-9C1B-69984F92A4C9}"/>
              </a:ext>
            </a:extLst>
          </p:cNvPr>
          <p:cNvSpPr txBox="1"/>
          <p:nvPr/>
        </p:nvSpPr>
        <p:spPr>
          <a:xfrm>
            <a:off x="8093410" y="263615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</a:rPr>
              <a:t>Nom 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22E7F3-3C9C-4663-BE47-EBB180155773}"/>
              </a:ext>
            </a:extLst>
          </p:cNvPr>
          <p:cNvSpPr txBox="1"/>
          <p:nvPr/>
        </p:nvSpPr>
        <p:spPr>
          <a:xfrm>
            <a:off x="8093410" y="2990310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</a:rPr>
              <a:t>Email 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6C245A-F78D-4B5A-BECD-8529C6497C67}"/>
              </a:ext>
            </a:extLst>
          </p:cNvPr>
          <p:cNvSpPr txBox="1"/>
          <p:nvPr/>
        </p:nvSpPr>
        <p:spPr>
          <a:xfrm>
            <a:off x="8093409" y="3350261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</a:rPr>
              <a:t>Téléphone 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6F08E6-273F-4989-A4A9-D99512D59F11}"/>
              </a:ext>
            </a:extLst>
          </p:cNvPr>
          <p:cNvSpPr txBox="1"/>
          <p:nvPr/>
        </p:nvSpPr>
        <p:spPr>
          <a:xfrm>
            <a:off x="8093410" y="186675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</a:rPr>
              <a:t>Départ 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737647-955F-4984-ADF2-AE769F3D17D5}"/>
              </a:ext>
            </a:extLst>
          </p:cNvPr>
          <p:cNvSpPr txBox="1"/>
          <p:nvPr/>
        </p:nvSpPr>
        <p:spPr>
          <a:xfrm>
            <a:off x="8093410" y="2243243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</a:rPr>
              <a:t>Retour 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F978F4-B2F1-4DEF-94FF-9CF13447E6DA}"/>
              </a:ext>
            </a:extLst>
          </p:cNvPr>
          <p:cNvSpPr txBox="1"/>
          <p:nvPr/>
        </p:nvSpPr>
        <p:spPr>
          <a:xfrm>
            <a:off x="9437776" y="1854096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</a:rPr>
              <a:t>Date 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3CFCE9-2406-4837-BEED-74C2F7B1FA7F}"/>
              </a:ext>
            </a:extLst>
          </p:cNvPr>
          <p:cNvSpPr txBox="1"/>
          <p:nvPr/>
        </p:nvSpPr>
        <p:spPr>
          <a:xfrm>
            <a:off x="9438935" y="2242675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</a:rPr>
              <a:t>Date 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356415-4C5F-44F4-B9E1-6BCEC263C962}"/>
              </a:ext>
            </a:extLst>
          </p:cNvPr>
          <p:cNvSpPr txBox="1"/>
          <p:nvPr/>
        </p:nvSpPr>
        <p:spPr>
          <a:xfrm>
            <a:off x="431708" y="7221180"/>
            <a:ext cx="3162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</a:rPr>
              <a:t>A PROPOS DE LA RESERVATION</a:t>
            </a:r>
          </a:p>
          <a:p>
            <a:r>
              <a:rPr lang="fr-FR" sz="1000" b="1" dirty="0">
                <a:solidFill>
                  <a:schemeClr val="bg1"/>
                </a:solidFill>
              </a:rPr>
              <a:t>         </a:t>
            </a:r>
            <a:r>
              <a:rPr lang="fr-FR" sz="1000" dirty="0">
                <a:solidFill>
                  <a:schemeClr val="bg1"/>
                </a:solidFill>
              </a:rPr>
              <a:t>  Gérez votre réservation</a:t>
            </a:r>
          </a:p>
          <a:p>
            <a:r>
              <a:rPr lang="fr-FR" sz="1000" dirty="0">
                <a:solidFill>
                  <a:schemeClr val="bg1"/>
                </a:solidFill>
              </a:rPr>
              <a:t>           Imprimez votre facture</a:t>
            </a:r>
          </a:p>
          <a:p>
            <a:r>
              <a:rPr lang="fr-FR" sz="1000" dirty="0">
                <a:solidFill>
                  <a:schemeClr val="bg1"/>
                </a:solidFill>
              </a:rPr>
              <a:t>           Enregistrement en ligne</a:t>
            </a:r>
          </a:p>
          <a:p>
            <a:r>
              <a:rPr lang="fr-FR" sz="1000" dirty="0">
                <a:solidFill>
                  <a:schemeClr val="bg1"/>
                </a:solidFill>
              </a:rPr>
              <a:t>           Nous contacter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CA9D6C-CFAF-4CE7-9CA8-5298CC30A71E}"/>
              </a:ext>
            </a:extLst>
          </p:cNvPr>
          <p:cNvSpPr txBox="1"/>
          <p:nvPr/>
        </p:nvSpPr>
        <p:spPr>
          <a:xfrm>
            <a:off x="3311365" y="7221180"/>
            <a:ext cx="3162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</a:rPr>
              <a:t>ESPACE PRO</a:t>
            </a:r>
          </a:p>
          <a:p>
            <a:r>
              <a:rPr lang="fr-FR" sz="1000" b="1" dirty="0">
                <a:solidFill>
                  <a:schemeClr val="bg1"/>
                </a:solidFill>
              </a:rPr>
              <a:t>         </a:t>
            </a:r>
            <a:r>
              <a:rPr lang="fr-FR" sz="1000" dirty="0">
                <a:solidFill>
                  <a:schemeClr val="bg1"/>
                </a:solidFill>
              </a:rPr>
              <a:t>  Entreprises</a:t>
            </a:r>
          </a:p>
          <a:p>
            <a:r>
              <a:rPr lang="fr-FR" sz="1000" dirty="0">
                <a:solidFill>
                  <a:schemeClr val="bg1"/>
                </a:solidFill>
              </a:rPr>
              <a:t>           Agences de voyage</a:t>
            </a:r>
          </a:p>
          <a:p>
            <a:r>
              <a:rPr lang="fr-FR" sz="1000" dirty="0">
                <a:solidFill>
                  <a:schemeClr val="bg1"/>
                </a:solidFill>
              </a:rPr>
              <a:t>           Tour opérateurs</a:t>
            </a:r>
          </a:p>
          <a:p>
            <a:r>
              <a:rPr lang="fr-FR" sz="1000" dirty="0">
                <a:solidFill>
                  <a:schemeClr val="bg1"/>
                </a:solidFill>
              </a:rPr>
              <a:t>           Location moyenne durée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7F5853-0F45-4875-9154-2A3440F26DF7}"/>
              </a:ext>
            </a:extLst>
          </p:cNvPr>
          <p:cNvSpPr txBox="1"/>
          <p:nvPr/>
        </p:nvSpPr>
        <p:spPr>
          <a:xfrm>
            <a:off x="6300787" y="7227213"/>
            <a:ext cx="3162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</a:rPr>
              <a:t>A PROPS DE PYLOC</a:t>
            </a:r>
          </a:p>
          <a:p>
            <a:r>
              <a:rPr lang="fr-FR" sz="1000" b="1" dirty="0">
                <a:solidFill>
                  <a:schemeClr val="bg1"/>
                </a:solidFill>
              </a:rPr>
              <a:t>           </a:t>
            </a:r>
            <a:r>
              <a:rPr lang="fr-FR" sz="1000" dirty="0">
                <a:solidFill>
                  <a:schemeClr val="bg1"/>
                </a:solidFill>
              </a:rPr>
              <a:t>Votre avis</a:t>
            </a:r>
          </a:p>
          <a:p>
            <a:r>
              <a:rPr lang="fr-FR" sz="1000" dirty="0">
                <a:solidFill>
                  <a:schemeClr val="bg1"/>
                </a:solidFill>
              </a:rPr>
              <a:t>           Carrières</a:t>
            </a:r>
          </a:p>
          <a:p>
            <a:r>
              <a:rPr lang="fr-FR" sz="1000" dirty="0">
                <a:solidFill>
                  <a:schemeClr val="bg1"/>
                </a:solidFill>
              </a:rPr>
              <a:t>           Nos partenaires</a:t>
            </a:r>
          </a:p>
          <a:p>
            <a:r>
              <a:rPr lang="fr-FR" sz="1000" dirty="0">
                <a:solidFill>
                  <a:schemeClr val="bg1"/>
                </a:solidFill>
              </a:rPr>
              <a:t>           Notre entreprise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F26585-C2D0-4C59-AF3E-0917036FAD13}"/>
              </a:ext>
            </a:extLst>
          </p:cNvPr>
          <p:cNvSpPr txBox="1"/>
          <p:nvPr/>
        </p:nvSpPr>
        <p:spPr>
          <a:xfrm>
            <a:off x="9029700" y="7227213"/>
            <a:ext cx="3162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</a:rPr>
              <a:t>INFORMATIONS LEGALES</a:t>
            </a:r>
          </a:p>
          <a:p>
            <a:r>
              <a:rPr lang="fr-FR" sz="1000" b="1" dirty="0">
                <a:solidFill>
                  <a:schemeClr val="bg1"/>
                </a:solidFill>
              </a:rPr>
              <a:t>           </a:t>
            </a:r>
            <a:r>
              <a:rPr lang="fr-FR" sz="1000" dirty="0">
                <a:solidFill>
                  <a:schemeClr val="bg1"/>
                </a:solidFill>
              </a:rPr>
              <a:t>Politique de traitement des dommages</a:t>
            </a:r>
          </a:p>
          <a:p>
            <a:r>
              <a:rPr lang="fr-FR" sz="1000" dirty="0">
                <a:solidFill>
                  <a:schemeClr val="bg1"/>
                </a:solidFill>
              </a:rPr>
              <a:t>           Dépôt de garantie</a:t>
            </a:r>
          </a:p>
          <a:p>
            <a:r>
              <a:rPr lang="fr-FR" sz="1000" dirty="0">
                <a:solidFill>
                  <a:schemeClr val="bg1"/>
                </a:solidFill>
              </a:rPr>
              <a:t>           Politique de confidentialité</a:t>
            </a:r>
          </a:p>
          <a:p>
            <a:r>
              <a:rPr lang="fr-FR" sz="1000" dirty="0">
                <a:solidFill>
                  <a:schemeClr val="bg1"/>
                </a:solidFill>
              </a:rPr>
              <a:t>           Conditions générales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50A5D41-2D23-459E-B167-EB16485F7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37" y="5154098"/>
            <a:ext cx="2714642" cy="110495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989BE4B-2E93-4E28-8EF9-5926EA27F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852" y="5154098"/>
            <a:ext cx="2714642" cy="110495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6171FFB-19C7-4972-967C-7FFF4873C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1767" y="5160132"/>
            <a:ext cx="2714643" cy="110495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B38DD7B-609A-4A3A-B1D0-428C809C9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22277" flipH="1">
            <a:off x="10469560" y="151451"/>
            <a:ext cx="266697" cy="26669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BA1F03B-0F1B-4B5F-9A9B-ECF1005E07F9}"/>
              </a:ext>
            </a:extLst>
          </p:cNvPr>
          <p:cNvSpPr txBox="1"/>
          <p:nvPr/>
        </p:nvSpPr>
        <p:spPr>
          <a:xfrm>
            <a:off x="1869959" y="2419881"/>
            <a:ext cx="2644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dirty="0"/>
              <a:t>Louez en toute sérénité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54CB97-9DE1-482D-AC98-35C213FDA856}"/>
              </a:ext>
            </a:extLst>
          </p:cNvPr>
          <p:cNvSpPr txBox="1"/>
          <p:nvPr/>
        </p:nvSpPr>
        <p:spPr>
          <a:xfrm>
            <a:off x="714375" y="4791091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1" dirty="0"/>
              <a:t>OFFRES SPECIALES</a:t>
            </a:r>
            <a:endParaRPr lang="fr-FR" sz="1100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C9C920D-5BC0-4988-B37B-9F3BDAAF29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8488" y="151451"/>
            <a:ext cx="1166812" cy="3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 Extra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Irène Giang</dc:creator>
  <cp:lastModifiedBy>Irène Giang</cp:lastModifiedBy>
  <cp:revision>8</cp:revision>
  <dcterms:created xsi:type="dcterms:W3CDTF">2020-10-09T19:30:28Z</dcterms:created>
  <dcterms:modified xsi:type="dcterms:W3CDTF">2020-10-11T11:18:58Z</dcterms:modified>
</cp:coreProperties>
</file>