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2" r:id="rId5"/>
    <p:sldId id="266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62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6352" autoAdjust="0"/>
  </p:normalViewPr>
  <p:slideViewPr>
    <p:cSldViewPr snapToGrid="0">
      <p:cViewPr varScale="1">
        <p:scale>
          <a:sx n="96" d="100"/>
          <a:sy n="96" d="100"/>
        </p:scale>
        <p:origin x="10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815C4-5ED5-4E51-AD45-2F9A7D53517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D5F888B-4356-4640-BAAF-E9D44A4F0D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solidFill>
                <a:schemeClr val="bg1"/>
              </a:solidFill>
            </a:rPr>
            <a:t>Adding cards</a:t>
          </a:r>
          <a:endParaRPr lang="en-US" dirty="0">
            <a:solidFill>
              <a:schemeClr val="bg1"/>
            </a:solidFill>
          </a:endParaRPr>
        </a:p>
      </dgm:t>
    </dgm:pt>
    <dgm:pt modelId="{086FB812-1DA6-4810-BCC0-BCB044F7BC0E}" type="parTrans" cxnId="{74BA132B-103D-451E-806E-244813013398}">
      <dgm:prSet/>
      <dgm:spPr/>
      <dgm:t>
        <a:bodyPr/>
        <a:lstStyle/>
        <a:p>
          <a:endParaRPr lang="en-US"/>
        </a:p>
      </dgm:t>
    </dgm:pt>
    <dgm:pt modelId="{4391A3F9-B2D2-42A0-806E-B5BB2CACABB0}" type="sibTrans" cxnId="{74BA132B-103D-451E-806E-244813013398}">
      <dgm:prSet/>
      <dgm:spPr/>
      <dgm:t>
        <a:bodyPr/>
        <a:lstStyle/>
        <a:p>
          <a:endParaRPr lang="en-US"/>
        </a:p>
      </dgm:t>
    </dgm:pt>
    <dgm:pt modelId="{FCA51FF9-72DE-4E0C-BA83-BEF2326BAF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solidFill>
                <a:schemeClr val="bg1"/>
              </a:solidFill>
            </a:rPr>
            <a:t>Deleting cards</a:t>
          </a:r>
          <a:endParaRPr lang="en-US" dirty="0">
            <a:solidFill>
              <a:schemeClr val="bg1"/>
            </a:solidFill>
          </a:endParaRPr>
        </a:p>
      </dgm:t>
    </dgm:pt>
    <dgm:pt modelId="{F41279E7-833B-465D-8138-5C2D84F54C92}" type="parTrans" cxnId="{A2A2BA3B-B7A4-4A55-A127-114AC4021AD3}">
      <dgm:prSet/>
      <dgm:spPr/>
      <dgm:t>
        <a:bodyPr/>
        <a:lstStyle/>
        <a:p>
          <a:endParaRPr lang="en-US"/>
        </a:p>
      </dgm:t>
    </dgm:pt>
    <dgm:pt modelId="{C6F94827-BC06-46D8-A194-1779361F47B3}" type="sibTrans" cxnId="{A2A2BA3B-B7A4-4A55-A127-114AC4021AD3}">
      <dgm:prSet/>
      <dgm:spPr/>
      <dgm:t>
        <a:bodyPr/>
        <a:lstStyle/>
        <a:p>
          <a:endParaRPr lang="en-US"/>
        </a:p>
      </dgm:t>
    </dgm:pt>
    <dgm:pt modelId="{819C0446-E376-43A4-904D-07DE27F500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solidFill>
                <a:schemeClr val="bg1"/>
              </a:solidFill>
            </a:rPr>
            <a:t>Searching by subject</a:t>
          </a:r>
          <a:endParaRPr lang="en-US" dirty="0">
            <a:solidFill>
              <a:schemeClr val="bg1"/>
            </a:solidFill>
          </a:endParaRPr>
        </a:p>
      </dgm:t>
    </dgm:pt>
    <dgm:pt modelId="{5854F28C-B76C-4005-84E9-223A79D9B029}" type="parTrans" cxnId="{06691635-3B01-43C3-97F0-537D36AC4283}">
      <dgm:prSet/>
      <dgm:spPr/>
      <dgm:t>
        <a:bodyPr/>
        <a:lstStyle/>
        <a:p>
          <a:endParaRPr lang="en-US"/>
        </a:p>
      </dgm:t>
    </dgm:pt>
    <dgm:pt modelId="{7DE7A393-E609-49B2-9C14-05EED0F241F1}" type="sibTrans" cxnId="{06691635-3B01-43C3-97F0-537D36AC4283}">
      <dgm:prSet/>
      <dgm:spPr/>
      <dgm:t>
        <a:bodyPr/>
        <a:lstStyle/>
        <a:p>
          <a:endParaRPr lang="en-US"/>
        </a:p>
      </dgm:t>
    </dgm:pt>
    <dgm:pt modelId="{9CFB4C68-B5A9-48A2-9F49-3BE0C1F1461B}" type="pres">
      <dgm:prSet presAssocID="{C7A815C4-5ED5-4E51-AD45-2F9A7D535171}" presName="root" presStyleCnt="0">
        <dgm:presLayoutVars>
          <dgm:dir/>
          <dgm:resizeHandles val="exact"/>
        </dgm:presLayoutVars>
      </dgm:prSet>
      <dgm:spPr/>
    </dgm:pt>
    <dgm:pt modelId="{DE8B6954-CE26-42E7-B082-1B0083FEE5BA}" type="pres">
      <dgm:prSet presAssocID="{8D5F888B-4356-4640-BAAF-E9D44A4F0D72}" presName="compNode" presStyleCnt="0"/>
      <dgm:spPr/>
    </dgm:pt>
    <dgm:pt modelId="{E8A93142-77E4-47C5-99D0-8B5843626163}" type="pres">
      <dgm:prSet presAssocID="{8D5F888B-4356-4640-BAAF-E9D44A4F0D7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68E8B7-3DC4-425E-A867-0E4B34622411}" type="pres">
      <dgm:prSet presAssocID="{8D5F888B-4356-4640-BAAF-E9D44A4F0D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80185A26-5B71-46A7-8C36-904D9CDD0326}" type="pres">
      <dgm:prSet presAssocID="{8D5F888B-4356-4640-BAAF-E9D44A4F0D72}" presName="spaceRect" presStyleCnt="0"/>
      <dgm:spPr/>
    </dgm:pt>
    <dgm:pt modelId="{3ECFFC63-2AAB-4D47-899E-2743A6F33856}" type="pres">
      <dgm:prSet presAssocID="{8D5F888B-4356-4640-BAAF-E9D44A4F0D72}" presName="textRect" presStyleLbl="revTx" presStyleIdx="0" presStyleCnt="3">
        <dgm:presLayoutVars>
          <dgm:chMax val="1"/>
          <dgm:chPref val="1"/>
        </dgm:presLayoutVars>
      </dgm:prSet>
      <dgm:spPr/>
    </dgm:pt>
    <dgm:pt modelId="{D6CFDA24-A949-43D7-B2A6-CAE1E7A72A53}" type="pres">
      <dgm:prSet presAssocID="{4391A3F9-B2D2-42A0-806E-B5BB2CACABB0}" presName="sibTrans" presStyleCnt="0"/>
      <dgm:spPr/>
    </dgm:pt>
    <dgm:pt modelId="{C4BBB066-F19D-458F-AFA6-3E7445C371F3}" type="pres">
      <dgm:prSet presAssocID="{FCA51FF9-72DE-4E0C-BA83-BEF2326BAF9F}" presName="compNode" presStyleCnt="0"/>
      <dgm:spPr/>
    </dgm:pt>
    <dgm:pt modelId="{3C19DE44-A206-47B7-A876-CF1007F4C805}" type="pres">
      <dgm:prSet presAssocID="{FCA51FF9-72DE-4E0C-BA83-BEF2326BAF9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AD4EF5A-B05F-4177-AD9E-39713E345278}" type="pres">
      <dgm:prSet presAssocID="{FCA51FF9-72DE-4E0C-BA83-BEF2326BAF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A1F8CFD7-BC88-4D9D-B9D7-F5730210F228}" type="pres">
      <dgm:prSet presAssocID="{FCA51FF9-72DE-4E0C-BA83-BEF2326BAF9F}" presName="spaceRect" presStyleCnt="0"/>
      <dgm:spPr/>
    </dgm:pt>
    <dgm:pt modelId="{C7E6A1C3-D58C-4296-983E-3A42B4D13960}" type="pres">
      <dgm:prSet presAssocID="{FCA51FF9-72DE-4E0C-BA83-BEF2326BAF9F}" presName="textRect" presStyleLbl="revTx" presStyleIdx="1" presStyleCnt="3">
        <dgm:presLayoutVars>
          <dgm:chMax val="1"/>
          <dgm:chPref val="1"/>
        </dgm:presLayoutVars>
      </dgm:prSet>
      <dgm:spPr/>
    </dgm:pt>
    <dgm:pt modelId="{98DAA6E3-F63B-413B-9F57-CEB0286A7264}" type="pres">
      <dgm:prSet presAssocID="{C6F94827-BC06-46D8-A194-1779361F47B3}" presName="sibTrans" presStyleCnt="0"/>
      <dgm:spPr/>
    </dgm:pt>
    <dgm:pt modelId="{58DE0B42-4F73-45F6-AC0C-1186A163F1CD}" type="pres">
      <dgm:prSet presAssocID="{819C0446-E376-43A4-904D-07DE27F50034}" presName="compNode" presStyleCnt="0"/>
      <dgm:spPr/>
    </dgm:pt>
    <dgm:pt modelId="{0C76E568-3410-4975-8CE5-9EE2CFD5916C}" type="pres">
      <dgm:prSet presAssocID="{819C0446-E376-43A4-904D-07DE27F5003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A125F4A-830F-49A9-9806-15042B01F9A3}" type="pres">
      <dgm:prSet presAssocID="{819C0446-E376-43A4-904D-07DE27F500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AE99121-61EA-40FF-920D-3C9E49EEB4CB}" type="pres">
      <dgm:prSet presAssocID="{819C0446-E376-43A4-904D-07DE27F50034}" presName="spaceRect" presStyleCnt="0"/>
      <dgm:spPr/>
    </dgm:pt>
    <dgm:pt modelId="{4F5BC047-54BB-4484-A8F6-5155AD3FF5BF}" type="pres">
      <dgm:prSet presAssocID="{819C0446-E376-43A4-904D-07DE27F500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BA132B-103D-451E-806E-244813013398}" srcId="{C7A815C4-5ED5-4E51-AD45-2F9A7D535171}" destId="{8D5F888B-4356-4640-BAAF-E9D44A4F0D72}" srcOrd="0" destOrd="0" parTransId="{086FB812-1DA6-4810-BCC0-BCB044F7BC0E}" sibTransId="{4391A3F9-B2D2-42A0-806E-B5BB2CACABB0}"/>
    <dgm:cxn modelId="{06691635-3B01-43C3-97F0-537D36AC4283}" srcId="{C7A815C4-5ED5-4E51-AD45-2F9A7D535171}" destId="{819C0446-E376-43A4-904D-07DE27F50034}" srcOrd="2" destOrd="0" parTransId="{5854F28C-B76C-4005-84E9-223A79D9B029}" sibTransId="{7DE7A393-E609-49B2-9C14-05EED0F241F1}"/>
    <dgm:cxn modelId="{A2A2BA3B-B7A4-4A55-A127-114AC4021AD3}" srcId="{C7A815C4-5ED5-4E51-AD45-2F9A7D535171}" destId="{FCA51FF9-72DE-4E0C-BA83-BEF2326BAF9F}" srcOrd="1" destOrd="0" parTransId="{F41279E7-833B-465D-8138-5C2D84F54C92}" sibTransId="{C6F94827-BC06-46D8-A194-1779361F47B3}"/>
    <dgm:cxn modelId="{C5906A60-55AF-4778-B962-0E6C8D29D375}" type="presOf" srcId="{8D5F888B-4356-4640-BAAF-E9D44A4F0D72}" destId="{3ECFFC63-2AAB-4D47-899E-2743A6F33856}" srcOrd="0" destOrd="0" presId="urn:microsoft.com/office/officeart/2018/5/layout/IconLeafLabelList"/>
    <dgm:cxn modelId="{CE68E68D-B850-475E-BECD-CADCC3BA9C14}" type="presOf" srcId="{C7A815C4-5ED5-4E51-AD45-2F9A7D535171}" destId="{9CFB4C68-B5A9-48A2-9F49-3BE0C1F1461B}" srcOrd="0" destOrd="0" presId="urn:microsoft.com/office/officeart/2018/5/layout/IconLeafLabelList"/>
    <dgm:cxn modelId="{A334559E-581C-46D1-9654-82B4FFF314B7}" type="presOf" srcId="{819C0446-E376-43A4-904D-07DE27F50034}" destId="{4F5BC047-54BB-4484-A8F6-5155AD3FF5BF}" srcOrd="0" destOrd="0" presId="urn:microsoft.com/office/officeart/2018/5/layout/IconLeafLabelList"/>
    <dgm:cxn modelId="{7D1930CD-953D-4D88-8DEB-CE5A38CB2E16}" type="presOf" srcId="{FCA51FF9-72DE-4E0C-BA83-BEF2326BAF9F}" destId="{C7E6A1C3-D58C-4296-983E-3A42B4D13960}" srcOrd="0" destOrd="0" presId="urn:microsoft.com/office/officeart/2018/5/layout/IconLeafLabelList"/>
    <dgm:cxn modelId="{B408301A-5205-40B8-9049-A4FB18488827}" type="presParOf" srcId="{9CFB4C68-B5A9-48A2-9F49-3BE0C1F1461B}" destId="{DE8B6954-CE26-42E7-B082-1B0083FEE5BA}" srcOrd="0" destOrd="0" presId="urn:microsoft.com/office/officeart/2018/5/layout/IconLeafLabelList"/>
    <dgm:cxn modelId="{7DA97431-243B-45C3-9AA8-4AB5F9FB2637}" type="presParOf" srcId="{DE8B6954-CE26-42E7-B082-1B0083FEE5BA}" destId="{E8A93142-77E4-47C5-99D0-8B5843626163}" srcOrd="0" destOrd="0" presId="urn:microsoft.com/office/officeart/2018/5/layout/IconLeafLabelList"/>
    <dgm:cxn modelId="{EBF99DE5-7ACA-4FF8-AE84-16A6F275800D}" type="presParOf" srcId="{DE8B6954-CE26-42E7-B082-1B0083FEE5BA}" destId="{FF68E8B7-3DC4-425E-A867-0E4B34622411}" srcOrd="1" destOrd="0" presId="urn:microsoft.com/office/officeart/2018/5/layout/IconLeafLabelList"/>
    <dgm:cxn modelId="{705DBAC8-AB81-4268-939E-02CEC54452D5}" type="presParOf" srcId="{DE8B6954-CE26-42E7-B082-1B0083FEE5BA}" destId="{80185A26-5B71-46A7-8C36-904D9CDD0326}" srcOrd="2" destOrd="0" presId="urn:microsoft.com/office/officeart/2018/5/layout/IconLeafLabelList"/>
    <dgm:cxn modelId="{136F8386-4410-49F1-9B9E-7ED9F85CF117}" type="presParOf" srcId="{DE8B6954-CE26-42E7-B082-1B0083FEE5BA}" destId="{3ECFFC63-2AAB-4D47-899E-2743A6F33856}" srcOrd="3" destOrd="0" presId="urn:microsoft.com/office/officeart/2018/5/layout/IconLeafLabelList"/>
    <dgm:cxn modelId="{4AEB882C-4D42-4DA9-A832-BCE802C02E0B}" type="presParOf" srcId="{9CFB4C68-B5A9-48A2-9F49-3BE0C1F1461B}" destId="{D6CFDA24-A949-43D7-B2A6-CAE1E7A72A53}" srcOrd="1" destOrd="0" presId="urn:microsoft.com/office/officeart/2018/5/layout/IconLeafLabelList"/>
    <dgm:cxn modelId="{B64D3D8C-A054-4F49-8B86-A5588F705B7F}" type="presParOf" srcId="{9CFB4C68-B5A9-48A2-9F49-3BE0C1F1461B}" destId="{C4BBB066-F19D-458F-AFA6-3E7445C371F3}" srcOrd="2" destOrd="0" presId="urn:microsoft.com/office/officeart/2018/5/layout/IconLeafLabelList"/>
    <dgm:cxn modelId="{79D33F3F-C1D0-49F9-A0C4-CDBB7EC2A6A0}" type="presParOf" srcId="{C4BBB066-F19D-458F-AFA6-3E7445C371F3}" destId="{3C19DE44-A206-47B7-A876-CF1007F4C805}" srcOrd="0" destOrd="0" presId="urn:microsoft.com/office/officeart/2018/5/layout/IconLeafLabelList"/>
    <dgm:cxn modelId="{246EC860-C034-47F8-B99E-D8010C931341}" type="presParOf" srcId="{C4BBB066-F19D-458F-AFA6-3E7445C371F3}" destId="{7AD4EF5A-B05F-4177-AD9E-39713E345278}" srcOrd="1" destOrd="0" presId="urn:microsoft.com/office/officeart/2018/5/layout/IconLeafLabelList"/>
    <dgm:cxn modelId="{1E2D8A51-79C2-48BC-83B0-4A7EFC9FE3B4}" type="presParOf" srcId="{C4BBB066-F19D-458F-AFA6-3E7445C371F3}" destId="{A1F8CFD7-BC88-4D9D-B9D7-F5730210F228}" srcOrd="2" destOrd="0" presId="urn:microsoft.com/office/officeart/2018/5/layout/IconLeafLabelList"/>
    <dgm:cxn modelId="{C8283DDE-3723-461C-921A-B9CD86C90848}" type="presParOf" srcId="{C4BBB066-F19D-458F-AFA6-3E7445C371F3}" destId="{C7E6A1C3-D58C-4296-983E-3A42B4D13960}" srcOrd="3" destOrd="0" presId="urn:microsoft.com/office/officeart/2018/5/layout/IconLeafLabelList"/>
    <dgm:cxn modelId="{BF1FCE43-384D-439A-9561-9265357D2A48}" type="presParOf" srcId="{9CFB4C68-B5A9-48A2-9F49-3BE0C1F1461B}" destId="{98DAA6E3-F63B-413B-9F57-CEB0286A7264}" srcOrd="3" destOrd="0" presId="urn:microsoft.com/office/officeart/2018/5/layout/IconLeafLabelList"/>
    <dgm:cxn modelId="{F6A00BA4-944B-4345-96E5-3405614EA16D}" type="presParOf" srcId="{9CFB4C68-B5A9-48A2-9F49-3BE0C1F1461B}" destId="{58DE0B42-4F73-45F6-AC0C-1186A163F1CD}" srcOrd="4" destOrd="0" presId="urn:microsoft.com/office/officeart/2018/5/layout/IconLeafLabelList"/>
    <dgm:cxn modelId="{094495B2-DC62-4779-A05F-7967F3A9EF19}" type="presParOf" srcId="{58DE0B42-4F73-45F6-AC0C-1186A163F1CD}" destId="{0C76E568-3410-4975-8CE5-9EE2CFD5916C}" srcOrd="0" destOrd="0" presId="urn:microsoft.com/office/officeart/2018/5/layout/IconLeafLabelList"/>
    <dgm:cxn modelId="{7135FA4F-3D7D-4AA6-A786-EB89301063C1}" type="presParOf" srcId="{58DE0B42-4F73-45F6-AC0C-1186A163F1CD}" destId="{0A125F4A-830F-49A9-9806-15042B01F9A3}" srcOrd="1" destOrd="0" presId="urn:microsoft.com/office/officeart/2018/5/layout/IconLeafLabelList"/>
    <dgm:cxn modelId="{38C28205-AE71-4999-AC90-5EA3DB8F47CB}" type="presParOf" srcId="{58DE0B42-4F73-45F6-AC0C-1186A163F1CD}" destId="{1AE99121-61EA-40FF-920D-3C9E49EEB4CB}" srcOrd="2" destOrd="0" presId="urn:microsoft.com/office/officeart/2018/5/layout/IconLeafLabelList"/>
    <dgm:cxn modelId="{36481298-D340-4127-ABF5-0FB3CFF3E2A4}" type="presParOf" srcId="{58DE0B42-4F73-45F6-AC0C-1186A163F1CD}" destId="{4F5BC047-54BB-4484-A8F6-5155AD3FF5B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A815C4-5ED5-4E51-AD45-2F9A7D53517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D5F888B-4356-4640-BAAF-E9D44A4F0D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solidFill>
                <a:schemeClr val="bg1"/>
              </a:solidFill>
            </a:rPr>
            <a:t>pagination</a:t>
          </a:r>
          <a:endParaRPr lang="en-US" dirty="0">
            <a:solidFill>
              <a:schemeClr val="bg1"/>
            </a:solidFill>
          </a:endParaRPr>
        </a:p>
      </dgm:t>
    </dgm:pt>
    <dgm:pt modelId="{086FB812-1DA6-4810-BCC0-BCB044F7BC0E}" type="parTrans" cxnId="{74BA132B-103D-451E-806E-244813013398}">
      <dgm:prSet/>
      <dgm:spPr/>
      <dgm:t>
        <a:bodyPr/>
        <a:lstStyle/>
        <a:p>
          <a:endParaRPr lang="en-US"/>
        </a:p>
      </dgm:t>
    </dgm:pt>
    <dgm:pt modelId="{4391A3F9-B2D2-42A0-806E-B5BB2CACABB0}" type="sibTrans" cxnId="{74BA132B-103D-451E-806E-244813013398}">
      <dgm:prSet/>
      <dgm:spPr/>
      <dgm:t>
        <a:bodyPr/>
        <a:lstStyle/>
        <a:p>
          <a:endParaRPr lang="en-US"/>
        </a:p>
      </dgm:t>
    </dgm:pt>
    <dgm:pt modelId="{FCA51FF9-72DE-4E0C-BA83-BEF2326BAF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solidFill>
                <a:schemeClr val="bg1"/>
              </a:solidFill>
            </a:rPr>
            <a:t>difficulty</a:t>
          </a:r>
          <a:endParaRPr lang="en-US" dirty="0">
            <a:solidFill>
              <a:schemeClr val="bg1"/>
            </a:solidFill>
          </a:endParaRPr>
        </a:p>
      </dgm:t>
    </dgm:pt>
    <dgm:pt modelId="{F41279E7-833B-465D-8138-5C2D84F54C92}" type="parTrans" cxnId="{A2A2BA3B-B7A4-4A55-A127-114AC4021AD3}">
      <dgm:prSet/>
      <dgm:spPr/>
      <dgm:t>
        <a:bodyPr/>
        <a:lstStyle/>
        <a:p>
          <a:endParaRPr lang="en-US"/>
        </a:p>
      </dgm:t>
    </dgm:pt>
    <dgm:pt modelId="{C6F94827-BC06-46D8-A194-1779361F47B3}" type="sibTrans" cxnId="{A2A2BA3B-B7A4-4A55-A127-114AC4021AD3}">
      <dgm:prSet/>
      <dgm:spPr/>
      <dgm:t>
        <a:bodyPr/>
        <a:lstStyle/>
        <a:p>
          <a:endParaRPr lang="en-US"/>
        </a:p>
      </dgm:t>
    </dgm:pt>
    <dgm:pt modelId="{819C0446-E376-43A4-904D-07DE27F500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solidFill>
                <a:schemeClr val="bg1"/>
              </a:solidFill>
            </a:rPr>
            <a:t>Advanced search</a:t>
          </a:r>
          <a:endParaRPr lang="en-US" dirty="0">
            <a:solidFill>
              <a:schemeClr val="bg1"/>
            </a:solidFill>
          </a:endParaRPr>
        </a:p>
      </dgm:t>
    </dgm:pt>
    <dgm:pt modelId="{5854F28C-B76C-4005-84E9-223A79D9B029}" type="parTrans" cxnId="{06691635-3B01-43C3-97F0-537D36AC4283}">
      <dgm:prSet/>
      <dgm:spPr/>
      <dgm:t>
        <a:bodyPr/>
        <a:lstStyle/>
        <a:p>
          <a:endParaRPr lang="en-US"/>
        </a:p>
      </dgm:t>
    </dgm:pt>
    <dgm:pt modelId="{7DE7A393-E609-49B2-9C14-05EED0F241F1}" type="sibTrans" cxnId="{06691635-3B01-43C3-97F0-537D36AC4283}">
      <dgm:prSet/>
      <dgm:spPr/>
      <dgm:t>
        <a:bodyPr/>
        <a:lstStyle/>
        <a:p>
          <a:endParaRPr lang="en-US"/>
        </a:p>
      </dgm:t>
    </dgm:pt>
    <dgm:pt modelId="{9CFB4C68-B5A9-48A2-9F49-3BE0C1F1461B}" type="pres">
      <dgm:prSet presAssocID="{C7A815C4-5ED5-4E51-AD45-2F9A7D535171}" presName="root" presStyleCnt="0">
        <dgm:presLayoutVars>
          <dgm:dir/>
          <dgm:resizeHandles val="exact"/>
        </dgm:presLayoutVars>
      </dgm:prSet>
      <dgm:spPr/>
    </dgm:pt>
    <dgm:pt modelId="{DE8B6954-CE26-42E7-B082-1B0083FEE5BA}" type="pres">
      <dgm:prSet presAssocID="{8D5F888B-4356-4640-BAAF-E9D44A4F0D72}" presName="compNode" presStyleCnt="0"/>
      <dgm:spPr/>
    </dgm:pt>
    <dgm:pt modelId="{E8A93142-77E4-47C5-99D0-8B5843626163}" type="pres">
      <dgm:prSet presAssocID="{8D5F888B-4356-4640-BAAF-E9D44A4F0D7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7030A0"/>
        </a:solidFill>
      </dgm:spPr>
    </dgm:pt>
    <dgm:pt modelId="{FF68E8B7-3DC4-425E-A867-0E4B34622411}" type="pres">
      <dgm:prSet presAssocID="{8D5F888B-4356-4640-BAAF-E9D44A4F0D72}" presName="iconRect" presStyleLbl="node1" presStyleIdx="0" presStyleCnt="3" custScaleX="125859" custScaleY="12174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80185A26-5B71-46A7-8C36-904D9CDD0326}" type="pres">
      <dgm:prSet presAssocID="{8D5F888B-4356-4640-BAAF-E9D44A4F0D72}" presName="spaceRect" presStyleCnt="0"/>
      <dgm:spPr/>
    </dgm:pt>
    <dgm:pt modelId="{3ECFFC63-2AAB-4D47-899E-2743A6F33856}" type="pres">
      <dgm:prSet presAssocID="{8D5F888B-4356-4640-BAAF-E9D44A4F0D72}" presName="textRect" presStyleLbl="revTx" presStyleIdx="0" presStyleCnt="3">
        <dgm:presLayoutVars>
          <dgm:chMax val="1"/>
          <dgm:chPref val="1"/>
        </dgm:presLayoutVars>
      </dgm:prSet>
      <dgm:spPr/>
    </dgm:pt>
    <dgm:pt modelId="{D6CFDA24-A949-43D7-B2A6-CAE1E7A72A53}" type="pres">
      <dgm:prSet presAssocID="{4391A3F9-B2D2-42A0-806E-B5BB2CACABB0}" presName="sibTrans" presStyleCnt="0"/>
      <dgm:spPr/>
    </dgm:pt>
    <dgm:pt modelId="{C4BBB066-F19D-458F-AFA6-3E7445C371F3}" type="pres">
      <dgm:prSet presAssocID="{FCA51FF9-72DE-4E0C-BA83-BEF2326BAF9F}" presName="compNode" presStyleCnt="0"/>
      <dgm:spPr/>
    </dgm:pt>
    <dgm:pt modelId="{3C19DE44-A206-47B7-A876-CF1007F4C805}" type="pres">
      <dgm:prSet presAssocID="{FCA51FF9-72DE-4E0C-BA83-BEF2326BAF9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7AD4EF5A-B05F-4177-AD9E-39713E345278}" type="pres">
      <dgm:prSet presAssocID="{FCA51FF9-72DE-4E0C-BA83-BEF2326BAF9F}" presName="iconRect" presStyleLbl="node1" presStyleIdx="1" presStyleCnt="3" custScaleX="123388" custScaleY="12983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A1F8CFD7-BC88-4D9D-B9D7-F5730210F228}" type="pres">
      <dgm:prSet presAssocID="{FCA51FF9-72DE-4E0C-BA83-BEF2326BAF9F}" presName="spaceRect" presStyleCnt="0"/>
      <dgm:spPr/>
    </dgm:pt>
    <dgm:pt modelId="{C7E6A1C3-D58C-4296-983E-3A42B4D13960}" type="pres">
      <dgm:prSet presAssocID="{FCA51FF9-72DE-4E0C-BA83-BEF2326BAF9F}" presName="textRect" presStyleLbl="revTx" presStyleIdx="1" presStyleCnt="3">
        <dgm:presLayoutVars>
          <dgm:chMax val="1"/>
          <dgm:chPref val="1"/>
        </dgm:presLayoutVars>
      </dgm:prSet>
      <dgm:spPr/>
    </dgm:pt>
    <dgm:pt modelId="{98DAA6E3-F63B-413B-9F57-CEB0286A7264}" type="pres">
      <dgm:prSet presAssocID="{C6F94827-BC06-46D8-A194-1779361F47B3}" presName="sibTrans" presStyleCnt="0"/>
      <dgm:spPr/>
    </dgm:pt>
    <dgm:pt modelId="{58DE0B42-4F73-45F6-AC0C-1186A163F1CD}" type="pres">
      <dgm:prSet presAssocID="{819C0446-E376-43A4-904D-07DE27F50034}" presName="compNode" presStyleCnt="0"/>
      <dgm:spPr/>
    </dgm:pt>
    <dgm:pt modelId="{0C76E568-3410-4975-8CE5-9EE2CFD5916C}" type="pres">
      <dgm:prSet presAssocID="{819C0446-E376-43A4-904D-07DE27F5003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6">
            <a:lumMod val="75000"/>
          </a:schemeClr>
        </a:solidFill>
      </dgm:spPr>
    </dgm:pt>
    <dgm:pt modelId="{0A125F4A-830F-49A9-9806-15042B01F9A3}" type="pres">
      <dgm:prSet presAssocID="{819C0446-E376-43A4-904D-07DE27F50034}" presName="iconRect" presStyleLbl="node1" presStyleIdx="2" presStyleCnt="3" custScaleX="129004" custScaleY="11943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AE99121-61EA-40FF-920D-3C9E49EEB4CB}" type="pres">
      <dgm:prSet presAssocID="{819C0446-E376-43A4-904D-07DE27F50034}" presName="spaceRect" presStyleCnt="0"/>
      <dgm:spPr/>
    </dgm:pt>
    <dgm:pt modelId="{4F5BC047-54BB-4484-A8F6-5155AD3FF5BF}" type="pres">
      <dgm:prSet presAssocID="{819C0446-E376-43A4-904D-07DE27F500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BA132B-103D-451E-806E-244813013398}" srcId="{C7A815C4-5ED5-4E51-AD45-2F9A7D535171}" destId="{8D5F888B-4356-4640-BAAF-E9D44A4F0D72}" srcOrd="0" destOrd="0" parTransId="{086FB812-1DA6-4810-BCC0-BCB044F7BC0E}" sibTransId="{4391A3F9-B2D2-42A0-806E-B5BB2CACABB0}"/>
    <dgm:cxn modelId="{06691635-3B01-43C3-97F0-537D36AC4283}" srcId="{C7A815C4-5ED5-4E51-AD45-2F9A7D535171}" destId="{819C0446-E376-43A4-904D-07DE27F50034}" srcOrd="2" destOrd="0" parTransId="{5854F28C-B76C-4005-84E9-223A79D9B029}" sibTransId="{7DE7A393-E609-49B2-9C14-05EED0F241F1}"/>
    <dgm:cxn modelId="{A2A2BA3B-B7A4-4A55-A127-114AC4021AD3}" srcId="{C7A815C4-5ED5-4E51-AD45-2F9A7D535171}" destId="{FCA51FF9-72DE-4E0C-BA83-BEF2326BAF9F}" srcOrd="1" destOrd="0" parTransId="{F41279E7-833B-465D-8138-5C2D84F54C92}" sibTransId="{C6F94827-BC06-46D8-A194-1779361F47B3}"/>
    <dgm:cxn modelId="{C5906A60-55AF-4778-B962-0E6C8D29D375}" type="presOf" srcId="{8D5F888B-4356-4640-BAAF-E9D44A4F0D72}" destId="{3ECFFC63-2AAB-4D47-899E-2743A6F33856}" srcOrd="0" destOrd="0" presId="urn:microsoft.com/office/officeart/2018/5/layout/IconLeafLabelList"/>
    <dgm:cxn modelId="{CE68E68D-B850-475E-BECD-CADCC3BA9C14}" type="presOf" srcId="{C7A815C4-5ED5-4E51-AD45-2F9A7D535171}" destId="{9CFB4C68-B5A9-48A2-9F49-3BE0C1F1461B}" srcOrd="0" destOrd="0" presId="urn:microsoft.com/office/officeart/2018/5/layout/IconLeafLabelList"/>
    <dgm:cxn modelId="{A334559E-581C-46D1-9654-82B4FFF314B7}" type="presOf" srcId="{819C0446-E376-43A4-904D-07DE27F50034}" destId="{4F5BC047-54BB-4484-A8F6-5155AD3FF5BF}" srcOrd="0" destOrd="0" presId="urn:microsoft.com/office/officeart/2018/5/layout/IconLeafLabelList"/>
    <dgm:cxn modelId="{7D1930CD-953D-4D88-8DEB-CE5A38CB2E16}" type="presOf" srcId="{FCA51FF9-72DE-4E0C-BA83-BEF2326BAF9F}" destId="{C7E6A1C3-D58C-4296-983E-3A42B4D13960}" srcOrd="0" destOrd="0" presId="urn:microsoft.com/office/officeart/2018/5/layout/IconLeafLabelList"/>
    <dgm:cxn modelId="{B408301A-5205-40B8-9049-A4FB18488827}" type="presParOf" srcId="{9CFB4C68-B5A9-48A2-9F49-3BE0C1F1461B}" destId="{DE8B6954-CE26-42E7-B082-1B0083FEE5BA}" srcOrd="0" destOrd="0" presId="urn:microsoft.com/office/officeart/2018/5/layout/IconLeafLabelList"/>
    <dgm:cxn modelId="{7DA97431-243B-45C3-9AA8-4AB5F9FB2637}" type="presParOf" srcId="{DE8B6954-CE26-42E7-B082-1B0083FEE5BA}" destId="{E8A93142-77E4-47C5-99D0-8B5843626163}" srcOrd="0" destOrd="0" presId="urn:microsoft.com/office/officeart/2018/5/layout/IconLeafLabelList"/>
    <dgm:cxn modelId="{EBF99DE5-7ACA-4FF8-AE84-16A6F275800D}" type="presParOf" srcId="{DE8B6954-CE26-42E7-B082-1B0083FEE5BA}" destId="{FF68E8B7-3DC4-425E-A867-0E4B34622411}" srcOrd="1" destOrd="0" presId="urn:microsoft.com/office/officeart/2018/5/layout/IconLeafLabelList"/>
    <dgm:cxn modelId="{705DBAC8-AB81-4268-939E-02CEC54452D5}" type="presParOf" srcId="{DE8B6954-CE26-42E7-B082-1B0083FEE5BA}" destId="{80185A26-5B71-46A7-8C36-904D9CDD0326}" srcOrd="2" destOrd="0" presId="urn:microsoft.com/office/officeart/2018/5/layout/IconLeafLabelList"/>
    <dgm:cxn modelId="{136F8386-4410-49F1-9B9E-7ED9F85CF117}" type="presParOf" srcId="{DE8B6954-CE26-42E7-B082-1B0083FEE5BA}" destId="{3ECFFC63-2AAB-4D47-899E-2743A6F33856}" srcOrd="3" destOrd="0" presId="urn:microsoft.com/office/officeart/2018/5/layout/IconLeafLabelList"/>
    <dgm:cxn modelId="{4AEB882C-4D42-4DA9-A832-BCE802C02E0B}" type="presParOf" srcId="{9CFB4C68-B5A9-48A2-9F49-3BE0C1F1461B}" destId="{D6CFDA24-A949-43D7-B2A6-CAE1E7A72A53}" srcOrd="1" destOrd="0" presId="urn:microsoft.com/office/officeart/2018/5/layout/IconLeafLabelList"/>
    <dgm:cxn modelId="{B64D3D8C-A054-4F49-8B86-A5588F705B7F}" type="presParOf" srcId="{9CFB4C68-B5A9-48A2-9F49-3BE0C1F1461B}" destId="{C4BBB066-F19D-458F-AFA6-3E7445C371F3}" srcOrd="2" destOrd="0" presId="urn:microsoft.com/office/officeart/2018/5/layout/IconLeafLabelList"/>
    <dgm:cxn modelId="{79D33F3F-C1D0-49F9-A0C4-CDBB7EC2A6A0}" type="presParOf" srcId="{C4BBB066-F19D-458F-AFA6-3E7445C371F3}" destId="{3C19DE44-A206-47B7-A876-CF1007F4C805}" srcOrd="0" destOrd="0" presId="urn:microsoft.com/office/officeart/2018/5/layout/IconLeafLabelList"/>
    <dgm:cxn modelId="{246EC860-C034-47F8-B99E-D8010C931341}" type="presParOf" srcId="{C4BBB066-F19D-458F-AFA6-3E7445C371F3}" destId="{7AD4EF5A-B05F-4177-AD9E-39713E345278}" srcOrd="1" destOrd="0" presId="urn:microsoft.com/office/officeart/2018/5/layout/IconLeafLabelList"/>
    <dgm:cxn modelId="{1E2D8A51-79C2-48BC-83B0-4A7EFC9FE3B4}" type="presParOf" srcId="{C4BBB066-F19D-458F-AFA6-3E7445C371F3}" destId="{A1F8CFD7-BC88-4D9D-B9D7-F5730210F228}" srcOrd="2" destOrd="0" presId="urn:microsoft.com/office/officeart/2018/5/layout/IconLeafLabelList"/>
    <dgm:cxn modelId="{C8283DDE-3723-461C-921A-B9CD86C90848}" type="presParOf" srcId="{C4BBB066-F19D-458F-AFA6-3E7445C371F3}" destId="{C7E6A1C3-D58C-4296-983E-3A42B4D13960}" srcOrd="3" destOrd="0" presId="urn:microsoft.com/office/officeart/2018/5/layout/IconLeafLabelList"/>
    <dgm:cxn modelId="{BF1FCE43-384D-439A-9561-9265357D2A48}" type="presParOf" srcId="{9CFB4C68-B5A9-48A2-9F49-3BE0C1F1461B}" destId="{98DAA6E3-F63B-413B-9F57-CEB0286A7264}" srcOrd="3" destOrd="0" presId="urn:microsoft.com/office/officeart/2018/5/layout/IconLeafLabelList"/>
    <dgm:cxn modelId="{F6A00BA4-944B-4345-96E5-3405614EA16D}" type="presParOf" srcId="{9CFB4C68-B5A9-48A2-9F49-3BE0C1F1461B}" destId="{58DE0B42-4F73-45F6-AC0C-1186A163F1CD}" srcOrd="4" destOrd="0" presId="urn:microsoft.com/office/officeart/2018/5/layout/IconLeafLabelList"/>
    <dgm:cxn modelId="{094495B2-DC62-4779-A05F-7967F3A9EF19}" type="presParOf" srcId="{58DE0B42-4F73-45F6-AC0C-1186A163F1CD}" destId="{0C76E568-3410-4975-8CE5-9EE2CFD5916C}" srcOrd="0" destOrd="0" presId="urn:microsoft.com/office/officeart/2018/5/layout/IconLeafLabelList"/>
    <dgm:cxn modelId="{7135FA4F-3D7D-4AA6-A786-EB89301063C1}" type="presParOf" srcId="{58DE0B42-4F73-45F6-AC0C-1186A163F1CD}" destId="{0A125F4A-830F-49A9-9806-15042B01F9A3}" srcOrd="1" destOrd="0" presId="urn:microsoft.com/office/officeart/2018/5/layout/IconLeafLabelList"/>
    <dgm:cxn modelId="{38C28205-AE71-4999-AC90-5EA3DB8F47CB}" type="presParOf" srcId="{58DE0B42-4F73-45F6-AC0C-1186A163F1CD}" destId="{1AE99121-61EA-40FF-920D-3C9E49EEB4CB}" srcOrd="2" destOrd="0" presId="urn:microsoft.com/office/officeart/2018/5/layout/IconLeafLabelList"/>
    <dgm:cxn modelId="{36481298-D340-4127-ABF5-0FB3CFF3E2A4}" type="presParOf" srcId="{58DE0B42-4F73-45F6-AC0C-1186A163F1CD}" destId="{4F5BC047-54BB-4484-A8F6-5155AD3FF5B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93142-77E4-47C5-99D0-8B5843626163}">
      <dsp:nvSpPr>
        <dsp:cNvPr id="0" name=""/>
        <dsp:cNvSpPr/>
      </dsp:nvSpPr>
      <dsp:spPr>
        <a:xfrm>
          <a:off x="70874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8E8B7-3DC4-425E-A867-0E4B34622411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FFC63-2AAB-4D47-899E-2743A6F33856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700" kern="1200" dirty="0">
              <a:solidFill>
                <a:schemeClr val="bg1"/>
              </a:solidFill>
            </a:rPr>
            <a:t>Adding cards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50618" y="3165669"/>
        <a:ext cx="3375000" cy="720000"/>
      </dsp:txXfrm>
    </dsp:sp>
    <dsp:sp modelId="{3C19DE44-A206-47B7-A876-CF1007F4C805}">
      <dsp:nvSpPr>
        <dsp:cNvPr id="0" name=""/>
        <dsp:cNvSpPr/>
      </dsp:nvSpPr>
      <dsp:spPr>
        <a:xfrm>
          <a:off x="4674368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4EF5A-B05F-4177-AD9E-39713E345278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6A1C3-D58C-4296-983E-3A42B4D13960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700" kern="1200" dirty="0">
              <a:solidFill>
                <a:schemeClr val="bg1"/>
              </a:solidFill>
            </a:rPr>
            <a:t>Deleting cards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4016243" y="3165669"/>
        <a:ext cx="3375000" cy="720000"/>
      </dsp:txXfrm>
    </dsp:sp>
    <dsp:sp modelId="{0C76E568-3410-4975-8CE5-9EE2CFD5916C}">
      <dsp:nvSpPr>
        <dsp:cNvPr id="0" name=""/>
        <dsp:cNvSpPr/>
      </dsp:nvSpPr>
      <dsp:spPr>
        <a:xfrm>
          <a:off x="863999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25F4A-830F-49A9-9806-15042B01F9A3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BC047-54BB-4484-A8F6-5155AD3FF5BF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700" kern="1200" dirty="0">
              <a:solidFill>
                <a:schemeClr val="bg1"/>
              </a:solidFill>
            </a:rPr>
            <a:t>Searching by subject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7981868" y="3165669"/>
        <a:ext cx="33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93142-77E4-47C5-99D0-8B5843626163}">
      <dsp:nvSpPr>
        <dsp:cNvPr id="0" name=""/>
        <dsp:cNvSpPr/>
      </dsp:nvSpPr>
      <dsp:spPr>
        <a:xfrm>
          <a:off x="70874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8E8B7-3DC4-425E-A867-0E4B34622411}">
      <dsp:nvSpPr>
        <dsp:cNvPr id="0" name=""/>
        <dsp:cNvSpPr/>
      </dsp:nvSpPr>
      <dsp:spPr>
        <a:xfrm>
          <a:off x="994763" y="775975"/>
          <a:ext cx="1486709" cy="1438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FFC63-2AAB-4D47-899E-2743A6F33856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dirty="0">
              <a:solidFill>
                <a:schemeClr val="bg1"/>
              </a:solidFill>
            </a:rPr>
            <a:t>pagination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50618" y="3165669"/>
        <a:ext cx="3375000" cy="720000"/>
      </dsp:txXfrm>
    </dsp:sp>
    <dsp:sp modelId="{3C19DE44-A206-47B7-A876-CF1007F4C805}">
      <dsp:nvSpPr>
        <dsp:cNvPr id="0" name=""/>
        <dsp:cNvSpPr/>
      </dsp:nvSpPr>
      <dsp:spPr>
        <a:xfrm>
          <a:off x="4674368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4EF5A-B05F-4177-AD9E-39713E345278}">
      <dsp:nvSpPr>
        <dsp:cNvPr id="0" name=""/>
        <dsp:cNvSpPr/>
      </dsp:nvSpPr>
      <dsp:spPr>
        <a:xfrm>
          <a:off x="4974983" y="728206"/>
          <a:ext cx="1457520" cy="1533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6A1C3-D58C-4296-983E-3A42B4D13960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dirty="0">
              <a:solidFill>
                <a:schemeClr val="bg1"/>
              </a:solidFill>
            </a:rPr>
            <a:t>difficulty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4016243" y="3165669"/>
        <a:ext cx="3375000" cy="720000"/>
      </dsp:txXfrm>
    </dsp:sp>
    <dsp:sp modelId="{0C76E568-3410-4975-8CE5-9EE2CFD5916C}">
      <dsp:nvSpPr>
        <dsp:cNvPr id="0" name=""/>
        <dsp:cNvSpPr/>
      </dsp:nvSpPr>
      <dsp:spPr>
        <a:xfrm>
          <a:off x="863999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25F4A-830F-49A9-9806-15042B01F9A3}">
      <dsp:nvSpPr>
        <dsp:cNvPr id="0" name=""/>
        <dsp:cNvSpPr/>
      </dsp:nvSpPr>
      <dsp:spPr>
        <a:xfrm>
          <a:off x="8907438" y="789625"/>
          <a:ext cx="1523859" cy="1410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BC047-54BB-4484-A8F6-5155AD3FF5BF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dirty="0">
              <a:solidFill>
                <a:schemeClr val="bg1"/>
              </a:solidFill>
            </a:rPr>
            <a:t>Advanced search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FE8D-E021-4658-9EC3-A762967BEC5C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C71E3-87E3-46AD-8435-CDF03EB68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3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the backend functionality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C71E3-87E3-46AD-8435-CDF03EB686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55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Connecting end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C71E3-87E3-46AD-8435-CDF03EB686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6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Connecting end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C71E3-87E3-46AD-8435-CDF03EB686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2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A000-A164-4BB6-B66B-5DB5881D7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13FD-3ADF-4CCC-87BA-E248AFDE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F596-BF04-434C-92F7-554A0A94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1848-483C-49B3-80C5-25AA7826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F467-B40F-47FB-AD33-26AE039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30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4DE8-E1E5-4D0E-9CA2-2ACBE9DD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14CA9-6575-4776-8346-6DE44978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C858-0537-4D3E-A5B6-F1598969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CBE4-048D-4223-8A49-FEE5217C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22DE8-7645-4FC9-A1B8-9ADDD871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9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EAA1B-9956-4BC1-BC7F-598CFE9F7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CEC4A-E2E2-4E90-B884-6D0962430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DD89-CA1E-40A8-A93E-09D70B0A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BB88-541F-4259-9729-9E124771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E25E2-0535-493F-BBE1-F1243E34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C656-5501-45DB-B200-BB79A045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0EC8-7B81-4669-9AF3-A41B2A8E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E4E9-FE45-4722-B5A8-5B5B29BF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F1AE1-EFE7-450A-9C6D-AC83600C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746E-66DC-4BC8-9934-43E5302F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0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9F1D-DFE6-4737-9CC1-A27E79D7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62E4-31D1-44E7-87BE-1633B8F00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91967-1385-42BE-AD48-E08EFC4D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3AD1-B66B-4CAF-AA85-AB27D87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D4FC0-AD58-4072-9213-3AE61715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2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826A-6089-4BF6-B392-ADD5BFF4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FE96-9521-4917-A43D-660FC7AEF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42D88-1206-43D1-9605-5F298512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BCEDC-CB86-4C55-A927-7B0B38BA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F129-A944-4A7C-9901-05BE3DE0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923E1-C97A-4584-A867-4B6B6D51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2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052A-8A41-4FEE-8C5F-44C017CB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1ACA-5BC1-45AA-B9C2-7F4D1EED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B901D-2A12-4FD9-80B9-1A80A6B2B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236C7-2B6A-4D7D-A521-4B8673CC9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9D5F3-9040-48F7-82FA-4FFB09567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45ABD-A384-4B22-8653-A42E4648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3B749-913F-42E8-BB24-69C552A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75006-1E83-42B4-9019-5F12A8F0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9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586A-D3D4-4C26-A5EA-B18167B3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23135-14E9-4E5C-B769-EBF05CFD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A2110-4A6F-44D8-A0AE-A8B8B4B0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56A04-1EED-4E8B-BEB9-F051BB90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0CAD6-142F-4A35-8E24-EBDC3291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1B06A-01B2-418F-BA86-8043330F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D532-D8E9-48FF-B7AF-BCAE9130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7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955A-B5EF-4F38-BA36-B99F6F74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2C87-45FF-455C-8BFB-07212FCE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B01FA-A0D3-436C-B5C7-4D6EB570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02443-D1F6-438C-86EB-E6C7D5EA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E9AC6-73B4-4A29-B854-5B7995E6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7293-E149-4B1F-82C2-925BD2D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10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ED2E-26FB-438D-BA54-1029F5AF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8855F-B01D-4DAD-A356-DAF4F92AA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C5C92-B96B-4AEF-BCCF-A814617DC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E9BB-EFDA-4142-8106-284E8B2A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6A7EA-1146-45E7-9EB4-FE3413F5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FA42-C847-442D-B6CE-79B596B6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0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BE923-DEC1-4E63-B857-B61CF132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4CFA2-3E36-46E9-A690-975A811C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7572-0D2A-4384-8D56-004EBE587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357E1-F8D4-46BF-9C74-7717443650DE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6BA2-557F-4610-807B-5B54C20AD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E195-FCFE-4CF6-BCEF-CFECB6E0D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B27B7-E4E9-4A10-B03E-070853A60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2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8A85E4D-4728-4F89-B6C7-8B4343F74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4303654"/>
            <a:ext cx="8045373" cy="2096141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+mj-lt"/>
              </a:rPr>
              <a:t>A revision tool by:</a:t>
            </a:r>
          </a:p>
          <a:p>
            <a:endParaRPr lang="en-GB" b="1" dirty="0">
              <a:solidFill>
                <a:schemeClr val="bg1"/>
              </a:solidFill>
              <a:latin typeface="+mj-lt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+mj-lt"/>
              </a:rPr>
              <a:t>Adam, Mahbub, </a:t>
            </a:r>
            <a:r>
              <a:rPr lang="en-GB" sz="2800" b="1" dirty="0" err="1">
                <a:solidFill>
                  <a:schemeClr val="bg1"/>
                </a:solidFill>
                <a:latin typeface="+mj-lt"/>
              </a:rPr>
              <a:t>Pedrum</a:t>
            </a:r>
            <a:r>
              <a:rPr lang="en-GB" sz="2800" b="1" dirty="0">
                <a:solidFill>
                  <a:schemeClr val="bg1"/>
                </a:solidFill>
                <a:latin typeface="+mj-lt"/>
              </a:rPr>
              <a:t> and Tom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3685E8-E1B8-4ECC-B9AA-F8953073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5273" y="1248535"/>
            <a:ext cx="5341454" cy="157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e Spacing Effect: How to Improve Learning and Maximize Retention">
            <a:extLst>
              <a:ext uri="{FF2B5EF4-FFF2-40B4-BE49-F238E27FC236}">
                <a16:creationId xmlns:a16="http://schemas.microsoft.com/office/drawing/2014/main" id="{6D3AF567-77F7-46F3-8BFE-652A5717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27" y="1361661"/>
            <a:ext cx="9805788" cy="549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E062743-8DA1-46DF-ACF9-D46BA79E479E}"/>
              </a:ext>
            </a:extLst>
          </p:cNvPr>
          <p:cNvSpPr txBox="1">
            <a:spLocks/>
          </p:cNvSpPr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1947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87CF-4127-41A8-808F-E821623F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Key challenges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7D19020F-F051-49EA-BCDF-103F03ADA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2617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1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FD547-0511-4A1A-A8FE-F7A8358A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0" y="2108132"/>
            <a:ext cx="5229210" cy="35303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72FB6E8-8986-4404-8FA4-5712A6A6779C}"/>
              </a:ext>
            </a:extLst>
          </p:cNvPr>
          <p:cNvSpPr txBox="1">
            <a:spLocks/>
          </p:cNvSpPr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</a:rPr>
              <a:t>Adding cards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471CB-589F-4901-A967-E113A78B83A3}"/>
              </a:ext>
            </a:extLst>
          </p:cNvPr>
          <p:cNvGrpSpPr/>
          <p:nvPr/>
        </p:nvGrpSpPr>
        <p:grpSpPr>
          <a:xfrm>
            <a:off x="6575392" y="1232428"/>
            <a:ext cx="4772721" cy="4540575"/>
            <a:chOff x="6711870" y="1416673"/>
            <a:chExt cx="4399531" cy="422177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8BC662-608C-4B1F-9BC2-518294BADFA3}"/>
                </a:ext>
              </a:extLst>
            </p:cNvPr>
            <p:cNvSpPr/>
            <p:nvPr/>
          </p:nvSpPr>
          <p:spPr>
            <a:xfrm>
              <a:off x="7235688" y="4558401"/>
              <a:ext cx="2812774" cy="10800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Frontend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62D624-7024-4CC6-9A39-AD268C7346B2}"/>
                </a:ext>
              </a:extLst>
            </p:cNvPr>
            <p:cNvSpPr/>
            <p:nvPr/>
          </p:nvSpPr>
          <p:spPr>
            <a:xfrm>
              <a:off x="7235688" y="1416673"/>
              <a:ext cx="2812774" cy="10800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Backend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7A2820-6AFE-46BE-B04B-E628FCF165FE}"/>
                </a:ext>
              </a:extLst>
            </p:cNvPr>
            <p:cNvSpPr txBox="1"/>
            <p:nvPr/>
          </p:nvSpPr>
          <p:spPr>
            <a:xfrm>
              <a:off x="9334376" y="3351218"/>
              <a:ext cx="17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Updated card list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9D75A1-C081-4E25-AB82-49E1D8C516B4}"/>
                </a:ext>
              </a:extLst>
            </p:cNvPr>
            <p:cNvSpPr txBox="1"/>
            <p:nvPr/>
          </p:nvSpPr>
          <p:spPr>
            <a:xfrm>
              <a:off x="6711870" y="3204396"/>
              <a:ext cx="10713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Token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New card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AA5AA72-04FE-4C1E-B64C-F715A32DECBF}"/>
                </a:ext>
              </a:extLst>
            </p:cNvPr>
            <p:cNvSpPr/>
            <p:nvPr/>
          </p:nvSpPr>
          <p:spPr>
            <a:xfrm rot="5400000">
              <a:off x="8134849" y="3303424"/>
              <a:ext cx="2045039" cy="464920"/>
            </a:xfrm>
            <a:prstGeom prst="rightArrow">
              <a:avLst>
                <a:gd name="adj1" fmla="val 33779"/>
                <a:gd name="adj2" fmla="val 4797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46AE23B-D7E7-4616-827C-34D3E01489C3}"/>
                </a:ext>
              </a:extLst>
            </p:cNvPr>
            <p:cNvSpPr/>
            <p:nvPr/>
          </p:nvSpPr>
          <p:spPr>
            <a:xfrm rot="16200000">
              <a:off x="6956466" y="3295102"/>
              <a:ext cx="2061677" cy="464920"/>
            </a:xfrm>
            <a:prstGeom prst="rightArrow">
              <a:avLst>
                <a:gd name="adj1" fmla="val 33779"/>
                <a:gd name="adj2" fmla="val 4797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7289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72FB6E8-8986-4404-8FA4-5712A6A6779C}"/>
              </a:ext>
            </a:extLst>
          </p:cNvPr>
          <p:cNvSpPr txBox="1">
            <a:spLocks/>
          </p:cNvSpPr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</a:rPr>
              <a:t>Deleting cards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471CB-589F-4901-A967-E113A78B83A3}"/>
              </a:ext>
            </a:extLst>
          </p:cNvPr>
          <p:cNvGrpSpPr/>
          <p:nvPr/>
        </p:nvGrpSpPr>
        <p:grpSpPr>
          <a:xfrm>
            <a:off x="6575392" y="1232428"/>
            <a:ext cx="4772721" cy="4540575"/>
            <a:chOff x="6711870" y="1416673"/>
            <a:chExt cx="4399531" cy="422177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8BC662-608C-4B1F-9BC2-518294BADFA3}"/>
                </a:ext>
              </a:extLst>
            </p:cNvPr>
            <p:cNvSpPr/>
            <p:nvPr/>
          </p:nvSpPr>
          <p:spPr>
            <a:xfrm>
              <a:off x="7235688" y="4558401"/>
              <a:ext cx="2812774" cy="10800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Frontend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62D624-7024-4CC6-9A39-AD268C7346B2}"/>
                </a:ext>
              </a:extLst>
            </p:cNvPr>
            <p:cNvSpPr/>
            <p:nvPr/>
          </p:nvSpPr>
          <p:spPr>
            <a:xfrm>
              <a:off x="7235688" y="1416673"/>
              <a:ext cx="2812774" cy="10800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Backend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7A2820-6AFE-46BE-B04B-E628FCF165FE}"/>
                </a:ext>
              </a:extLst>
            </p:cNvPr>
            <p:cNvSpPr txBox="1"/>
            <p:nvPr/>
          </p:nvSpPr>
          <p:spPr>
            <a:xfrm>
              <a:off x="9334376" y="3351218"/>
              <a:ext cx="17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Updated card list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9D75A1-C081-4E25-AB82-49E1D8C516B4}"/>
                </a:ext>
              </a:extLst>
            </p:cNvPr>
            <p:cNvSpPr txBox="1"/>
            <p:nvPr/>
          </p:nvSpPr>
          <p:spPr>
            <a:xfrm>
              <a:off x="6711870" y="3204396"/>
              <a:ext cx="879267" cy="600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Token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Del card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AA5AA72-04FE-4C1E-B64C-F715A32DECBF}"/>
                </a:ext>
              </a:extLst>
            </p:cNvPr>
            <p:cNvSpPr/>
            <p:nvPr/>
          </p:nvSpPr>
          <p:spPr>
            <a:xfrm rot="5400000">
              <a:off x="8134849" y="3303424"/>
              <a:ext cx="2045039" cy="464920"/>
            </a:xfrm>
            <a:prstGeom prst="rightArrow">
              <a:avLst>
                <a:gd name="adj1" fmla="val 33779"/>
                <a:gd name="adj2" fmla="val 4797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46AE23B-D7E7-4616-827C-34D3E01489C3}"/>
                </a:ext>
              </a:extLst>
            </p:cNvPr>
            <p:cNvSpPr/>
            <p:nvPr/>
          </p:nvSpPr>
          <p:spPr>
            <a:xfrm rot="16200000">
              <a:off x="6956466" y="3295102"/>
              <a:ext cx="2061677" cy="464920"/>
            </a:xfrm>
            <a:prstGeom prst="rightArrow">
              <a:avLst>
                <a:gd name="adj1" fmla="val 33779"/>
                <a:gd name="adj2" fmla="val 4797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5962E9-4598-407A-955E-C97EA5FA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4" y="2294832"/>
            <a:ext cx="6372332" cy="31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4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87CF-4127-41A8-808F-E821623F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Design opportunities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7D19020F-F051-49EA-BCDF-103F03ADA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280021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543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72FB6E8-8986-4404-8FA4-5712A6A6779C}"/>
              </a:ext>
            </a:extLst>
          </p:cNvPr>
          <p:cNvSpPr txBox="1">
            <a:spLocks/>
          </p:cNvSpPr>
          <p:nvPr/>
        </p:nvSpPr>
        <p:spPr>
          <a:xfrm>
            <a:off x="391378" y="1187309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solidFill>
                  <a:schemeClr val="bg1"/>
                </a:solidFill>
              </a:rPr>
              <a:t>Live Demo!</a:t>
            </a:r>
          </a:p>
        </p:txBody>
      </p:sp>
      <p:pic>
        <p:nvPicPr>
          <p:cNvPr id="1038" name="Picture 14" descr="The Single Div trend &amp; Making the React Logo. - DEV Community">
            <a:extLst>
              <a:ext uri="{FF2B5EF4-FFF2-40B4-BE49-F238E27FC236}">
                <a16:creationId xmlns:a16="http://schemas.microsoft.com/office/drawing/2014/main" id="{9156B74B-0E68-4ED3-9181-0868C62303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3858" y="2211356"/>
            <a:ext cx="13717958" cy="428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5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64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Key challenges</vt:lpstr>
      <vt:lpstr>PowerPoint Presentation</vt:lpstr>
      <vt:lpstr>PowerPoint Presentation</vt:lpstr>
      <vt:lpstr>Design opportunities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stroLL</dc:title>
  <dc:creator>Tom Murarik</dc:creator>
  <cp:lastModifiedBy>Tom Murarik</cp:lastModifiedBy>
  <cp:revision>27</cp:revision>
  <dcterms:created xsi:type="dcterms:W3CDTF">2021-04-09T10:02:43Z</dcterms:created>
  <dcterms:modified xsi:type="dcterms:W3CDTF">2021-04-23T09:56:12Z</dcterms:modified>
</cp:coreProperties>
</file>