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69" r:id="rId3"/>
    <p:sldId id="270" r:id="rId4"/>
    <p:sldId id="271" r:id="rId5"/>
    <p:sldId id="272" r:id="rId6"/>
    <p:sldId id="257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9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59A7-820C-9749-B7E6-CC90FDF2BA17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A2384-D747-EC4E-9E74-387A545B6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각각 연구들이 어떤 토폴로지에 속하는지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각 토폴로지마다 가능한 분석과 가능하지 않은 분석은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EA2384-D747-EC4E-9E74-387A545B61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C19F-44D8-A943-A871-B57FFEF4CA80}" type="datetimeFigureOut">
              <a:rPr lang="en-US" smtClean="0"/>
              <a:t>4/23/17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1E36B-7783-EF41-9ABE-B736512D4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4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359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91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46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99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1" y="149935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Research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37110" y="1499351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 of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9000" y="1499351"/>
            <a:ext cx="138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05401" y="149935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 of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7812" y="2209800"/>
            <a:ext cx="13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Quantitative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27812" y="2895600"/>
            <a:ext cx="121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Qualitative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7811" y="3581400"/>
            <a:ext cx="1582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Mixed-method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35379" y="2209800"/>
            <a:ext cx="151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Questionnaire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378" y="2712897"/>
            <a:ext cx="107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5379" y="3766066"/>
            <a:ext cx="56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5378" y="3246297"/>
            <a:ext cx="133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9001" y="2209800"/>
            <a:ext cx="103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9000" y="2895600"/>
            <a:ext cx="11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29001" y="3581400"/>
            <a:ext cx="1124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Ideational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5401" y="2209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analysis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05401" y="28956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05401" y="3581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Typological analysis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7398207" y="2281693"/>
            <a:ext cx="347310" cy="3009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>
            <a:off x="7398207" y="2918799"/>
            <a:ext cx="347310" cy="3009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5400000">
            <a:off x="7398207" y="3680799"/>
            <a:ext cx="347310" cy="3009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4"/>
          <p:cNvSpPr/>
          <p:nvPr/>
        </p:nvSpPr>
        <p:spPr>
          <a:xfrm>
            <a:off x="3978745" y="2386722"/>
            <a:ext cx="131051" cy="5088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ket 25"/>
          <p:cNvSpPr/>
          <p:nvPr/>
        </p:nvSpPr>
        <p:spPr>
          <a:xfrm>
            <a:off x="3978745" y="2971800"/>
            <a:ext cx="131051" cy="103311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ket 26"/>
          <p:cNvSpPr/>
          <p:nvPr/>
        </p:nvSpPr>
        <p:spPr>
          <a:xfrm>
            <a:off x="3744908" y="2386722"/>
            <a:ext cx="141292" cy="16518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5400000">
            <a:off x="5768001" y="2918799"/>
            <a:ext cx="347310" cy="300912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7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3253490" y="3228884"/>
            <a:ext cx="586405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27629" y="959211"/>
            <a:ext cx="0" cy="471497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29424" y="774544"/>
            <a:ext cx="242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One-mode ego network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85528" y="793834"/>
            <a:ext cx="243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Two-mode ego network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98816" y="5489523"/>
            <a:ext cx="2652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One-mode whole network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326" y="5498562"/>
            <a:ext cx="266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Two-mode whole network</a:t>
            </a:r>
          </a:p>
        </p:txBody>
      </p:sp>
      <p:pic>
        <p:nvPicPr>
          <p:cNvPr id="17" name="Picture 16" descr="Screen Shot 2016-10-25 at 10.48.4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17" y="3688222"/>
            <a:ext cx="2803015" cy="15516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69" y="1190187"/>
            <a:ext cx="1920868" cy="19418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28" y="3602533"/>
            <a:ext cx="2417003" cy="1819441"/>
          </a:xfrm>
          <a:prstGeom prst="rect">
            <a:avLst/>
          </a:prstGeom>
        </p:spPr>
      </p:pic>
      <p:pic>
        <p:nvPicPr>
          <p:cNvPr id="21" name="Picture 20" descr="Screen Shot 2016-10-25 at 11.04.05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86" y="1190187"/>
            <a:ext cx="3362818" cy="19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2200" y="1887408"/>
            <a:ext cx="5181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ACEG</a:t>
            </a:r>
            <a:r>
              <a:rPr lang="en-US" dirty="0"/>
              <a:t>: </a:t>
            </a:r>
            <a:r>
              <a:rPr lang="en-US" b="1" dirty="0" smtClean="0"/>
              <a:t>Un-directional </a:t>
            </a:r>
            <a:r>
              <a:rPr lang="en-US" b="1" dirty="0"/>
              <a:t>Whole Binary One-mode Network</a:t>
            </a:r>
            <a:endParaRPr lang="en-US" dirty="0"/>
          </a:p>
          <a:p>
            <a:r>
              <a:rPr lang="en-US" dirty="0"/>
              <a:t>ACEH: </a:t>
            </a:r>
            <a:r>
              <a:rPr lang="en-US" dirty="0" smtClean="0"/>
              <a:t>Un-directional </a:t>
            </a:r>
            <a:r>
              <a:rPr lang="en-US" dirty="0"/>
              <a:t>Whole Binary Two-mode Network </a:t>
            </a:r>
          </a:p>
          <a:p>
            <a:r>
              <a:rPr lang="en-US" dirty="0"/>
              <a:t>ACFG: </a:t>
            </a:r>
            <a:r>
              <a:rPr lang="en-US" dirty="0" smtClean="0"/>
              <a:t>Un-directional </a:t>
            </a:r>
            <a:r>
              <a:rPr lang="en-US" dirty="0"/>
              <a:t>Whole Weighted One-mode Network</a:t>
            </a:r>
          </a:p>
          <a:p>
            <a:r>
              <a:rPr lang="en-US" dirty="0"/>
              <a:t>ACFH: </a:t>
            </a:r>
            <a:r>
              <a:rPr lang="en-US" dirty="0" smtClean="0"/>
              <a:t>Un-directional </a:t>
            </a:r>
            <a:r>
              <a:rPr lang="en-US" dirty="0"/>
              <a:t>Whole Weighted One-mode Network</a:t>
            </a:r>
          </a:p>
          <a:p>
            <a:r>
              <a:rPr lang="en-US" dirty="0"/>
              <a:t>ADEG: </a:t>
            </a:r>
            <a:r>
              <a:rPr lang="en-US" b="1" dirty="0" smtClean="0"/>
              <a:t>Un-directional </a:t>
            </a:r>
            <a:r>
              <a:rPr lang="en-US" b="1" dirty="0"/>
              <a:t>Ego-centric Binary One-mode Network</a:t>
            </a:r>
            <a:endParaRPr lang="en-US" dirty="0"/>
          </a:p>
          <a:p>
            <a:r>
              <a:rPr lang="en-US" dirty="0"/>
              <a:t>ADEH: </a:t>
            </a:r>
            <a:r>
              <a:rPr lang="en-US" dirty="0" smtClean="0"/>
              <a:t>Un-directional </a:t>
            </a:r>
            <a:r>
              <a:rPr lang="en-US" dirty="0"/>
              <a:t>Ego-centric Binary Two-mode Network </a:t>
            </a:r>
          </a:p>
          <a:p>
            <a:r>
              <a:rPr lang="en-US" dirty="0"/>
              <a:t>ADFG: </a:t>
            </a:r>
            <a:r>
              <a:rPr lang="en-US" dirty="0" smtClean="0"/>
              <a:t>Un-directional </a:t>
            </a:r>
            <a:r>
              <a:rPr lang="en-US" dirty="0"/>
              <a:t>Ego-centric Weighted One-mode Network</a:t>
            </a:r>
          </a:p>
          <a:p>
            <a:r>
              <a:rPr lang="en-US" dirty="0"/>
              <a:t>ADFH: </a:t>
            </a:r>
            <a:r>
              <a:rPr lang="en-US" dirty="0" smtClean="0"/>
              <a:t>Un-directional </a:t>
            </a:r>
            <a:r>
              <a:rPr lang="en-US" dirty="0"/>
              <a:t>Ego-centric Weighted One-mode Network</a:t>
            </a:r>
          </a:p>
          <a:p>
            <a:r>
              <a:rPr lang="en-US" dirty="0"/>
              <a:t>BCEG: </a:t>
            </a:r>
            <a:r>
              <a:rPr lang="en-US" b="1" dirty="0"/>
              <a:t>Directed Whole Binary One-mode Network</a:t>
            </a:r>
            <a:endParaRPr lang="en-US" dirty="0"/>
          </a:p>
          <a:p>
            <a:r>
              <a:rPr lang="en-US" dirty="0"/>
              <a:t>BCEH: Directed Whole Binary Two-mode Network </a:t>
            </a:r>
          </a:p>
          <a:p>
            <a:r>
              <a:rPr lang="en-US" dirty="0"/>
              <a:t>BCFG: </a:t>
            </a:r>
            <a:r>
              <a:rPr lang="en-US" b="1" dirty="0"/>
              <a:t>Directed Whole Weighted One-mode Network</a:t>
            </a:r>
            <a:endParaRPr lang="en-US" dirty="0"/>
          </a:p>
          <a:p>
            <a:r>
              <a:rPr lang="en-US" dirty="0"/>
              <a:t>BCFH: Directed Whole Weighted One-mode Network</a:t>
            </a:r>
          </a:p>
          <a:p>
            <a:r>
              <a:rPr lang="en-US" dirty="0"/>
              <a:t>BDEG: Directed Ego-centric Binary One-mode Network</a:t>
            </a:r>
          </a:p>
          <a:p>
            <a:r>
              <a:rPr lang="en-US" dirty="0"/>
              <a:t>BDEH: Directed Ego-centric Binary Two-mode Network </a:t>
            </a:r>
          </a:p>
          <a:p>
            <a:r>
              <a:rPr lang="en-US" dirty="0"/>
              <a:t>BDFG: Directed Ego-centric Weighted One-mode Network</a:t>
            </a:r>
          </a:p>
          <a:p>
            <a:r>
              <a:rPr lang="en-US" dirty="0"/>
              <a:t>BDFH: Directed Ego-centric Weighted One-mode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887408"/>
            <a:ext cx="5181600" cy="4351338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Directional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smtClean="0"/>
              <a:t>Un-directional </a:t>
            </a:r>
            <a:r>
              <a:rPr lang="en-US" dirty="0"/>
              <a:t>Network</a:t>
            </a:r>
          </a:p>
          <a:p>
            <a:r>
              <a:rPr lang="en-US" dirty="0"/>
              <a:t>B Directional </a:t>
            </a:r>
            <a:r>
              <a:rPr lang="en-US" dirty="0" smtClean="0"/>
              <a:t>Network</a:t>
            </a:r>
            <a:br>
              <a:rPr lang="en-US" dirty="0" smtClean="0"/>
            </a:br>
            <a:endParaRPr lang="en-US" dirty="0"/>
          </a:p>
          <a:p>
            <a:r>
              <a:rPr lang="en-US" b="1" dirty="0"/>
              <a:t>Perspective</a:t>
            </a:r>
            <a:endParaRPr lang="en-US" dirty="0"/>
          </a:p>
          <a:p>
            <a:r>
              <a:rPr lang="en-US" dirty="0"/>
              <a:t>C Whole Network</a:t>
            </a:r>
          </a:p>
          <a:p>
            <a:r>
              <a:rPr lang="en-US" dirty="0"/>
              <a:t>D Ego-centric Network</a:t>
            </a:r>
          </a:p>
          <a:p>
            <a:endParaRPr lang="en-US" dirty="0"/>
          </a:p>
          <a:p>
            <a:r>
              <a:rPr lang="en-US" b="1" dirty="0"/>
              <a:t>Strength</a:t>
            </a:r>
            <a:endParaRPr lang="en-US" dirty="0"/>
          </a:p>
          <a:p>
            <a:r>
              <a:rPr lang="en-US" dirty="0"/>
              <a:t>E Binary</a:t>
            </a:r>
          </a:p>
          <a:p>
            <a:r>
              <a:rPr lang="en-US" dirty="0"/>
              <a:t>F </a:t>
            </a:r>
            <a:r>
              <a:rPr lang="en-US" dirty="0" smtClean="0"/>
              <a:t>Weight</a:t>
            </a:r>
          </a:p>
          <a:p>
            <a:endParaRPr lang="en-US" dirty="0"/>
          </a:p>
          <a:p>
            <a:r>
              <a:rPr lang="en-US" b="1" dirty="0"/>
              <a:t>Association</a:t>
            </a:r>
            <a:endParaRPr lang="en-US" dirty="0"/>
          </a:p>
          <a:p>
            <a:r>
              <a:rPr lang="en-US" dirty="0"/>
              <a:t>G 1 mode</a:t>
            </a:r>
          </a:p>
          <a:p>
            <a:r>
              <a:rPr lang="en-US" dirty="0"/>
              <a:t>H 2 </a:t>
            </a:r>
            <a:r>
              <a:rPr lang="en-US" dirty="0" smtClean="0"/>
              <a:t>mode</a:t>
            </a:r>
          </a:p>
          <a:p>
            <a:endParaRPr lang="en-US" dirty="0"/>
          </a:p>
          <a:p>
            <a:r>
              <a:rPr lang="en-US" b="1" dirty="0" smtClean="0"/>
              <a:t>Time</a:t>
            </a:r>
          </a:p>
          <a:p>
            <a:r>
              <a:rPr lang="en-US" dirty="0" smtClean="0"/>
              <a:t>I cross-sectional</a:t>
            </a:r>
          </a:p>
          <a:p>
            <a:r>
              <a:rPr lang="en-US" dirty="0" smtClean="0"/>
              <a:t>J Aggregated</a:t>
            </a:r>
          </a:p>
          <a:p>
            <a:r>
              <a:rPr lang="en-US" dirty="0"/>
              <a:t>K</a:t>
            </a:r>
            <a:r>
              <a:rPr lang="en-US" dirty="0" smtClean="0"/>
              <a:t> longitudinal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5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176</Words>
  <Application>Microsoft Macintosh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맑은 고딕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Chae</dc:creator>
  <cp:lastModifiedBy>Microsoft Office User</cp:lastModifiedBy>
  <cp:revision>21</cp:revision>
  <dcterms:created xsi:type="dcterms:W3CDTF">2017-01-01T00:10:04Z</dcterms:created>
  <dcterms:modified xsi:type="dcterms:W3CDTF">2017-04-23T23:02:13Z</dcterms:modified>
</cp:coreProperties>
</file>