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858B-9093-4846-AC13-AB94A677328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6226-F72E-47CA-8F0A-0003C616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B450ECCC-6D7A-4E6F-7581-A72C4CDAAD0D}"/>
              </a:ext>
            </a:extLst>
          </p:cNvPr>
          <p:cNvSpPr/>
          <p:nvPr/>
        </p:nvSpPr>
        <p:spPr>
          <a:xfrm>
            <a:off x="215793" y="1551382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Rounded Rectangle 92">
            <a:extLst>
              <a:ext uri="{FF2B5EF4-FFF2-40B4-BE49-F238E27FC236}">
                <a16:creationId xmlns:a16="http://schemas.microsoft.com/office/drawing/2014/main" id="{F744C8FA-CB64-78FF-812B-4475CBAAC379}"/>
              </a:ext>
            </a:extLst>
          </p:cNvPr>
          <p:cNvSpPr/>
          <p:nvPr/>
        </p:nvSpPr>
        <p:spPr>
          <a:xfrm>
            <a:off x="2679379" y="1549188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:a16="http://schemas.microsoft.com/office/drawing/2014/main" id="{6D159E91-497A-126B-0612-2E3EAB5D562A}"/>
              </a:ext>
            </a:extLst>
          </p:cNvPr>
          <p:cNvSpPr/>
          <p:nvPr/>
        </p:nvSpPr>
        <p:spPr>
          <a:xfrm>
            <a:off x="5167109" y="1548668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0" name="Rounded Rectangle 95">
            <a:extLst>
              <a:ext uri="{FF2B5EF4-FFF2-40B4-BE49-F238E27FC236}">
                <a16:creationId xmlns:a16="http://schemas.microsoft.com/office/drawing/2014/main" id="{DA78CD3E-9453-22D1-7F65-092CE0841C8B}"/>
              </a:ext>
            </a:extLst>
          </p:cNvPr>
          <p:cNvSpPr/>
          <p:nvPr/>
        </p:nvSpPr>
        <p:spPr>
          <a:xfrm>
            <a:off x="7640079" y="1550233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Rounded Rectangle 96">
            <a:extLst>
              <a:ext uri="{FF2B5EF4-FFF2-40B4-BE49-F238E27FC236}">
                <a16:creationId xmlns:a16="http://schemas.microsoft.com/office/drawing/2014/main" id="{6B8555D1-86A0-944E-F332-823AAA9AF4A1}"/>
              </a:ext>
            </a:extLst>
          </p:cNvPr>
          <p:cNvSpPr/>
          <p:nvPr/>
        </p:nvSpPr>
        <p:spPr>
          <a:xfrm>
            <a:off x="10092730" y="587905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97">
            <a:extLst>
              <a:ext uri="{FF2B5EF4-FFF2-40B4-BE49-F238E27FC236}">
                <a16:creationId xmlns:a16="http://schemas.microsoft.com/office/drawing/2014/main" id="{8D173E57-FEFF-359B-08EF-ACF07B23956B}"/>
              </a:ext>
            </a:extLst>
          </p:cNvPr>
          <p:cNvSpPr/>
          <p:nvPr/>
        </p:nvSpPr>
        <p:spPr>
          <a:xfrm>
            <a:off x="10092730" y="2433795"/>
            <a:ext cx="1934279" cy="17846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17">
            <a:extLst>
              <a:ext uri="{FF2B5EF4-FFF2-40B4-BE49-F238E27FC236}">
                <a16:creationId xmlns:a16="http://schemas.microsoft.com/office/drawing/2014/main" id="{27D14A50-76D6-BB3D-5C7B-3298F3B5386F}"/>
              </a:ext>
            </a:extLst>
          </p:cNvPr>
          <p:cNvSpPr/>
          <p:nvPr/>
        </p:nvSpPr>
        <p:spPr>
          <a:xfrm>
            <a:off x="2167669" y="2382351"/>
            <a:ext cx="525295" cy="2601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101">
            <a:extLst>
              <a:ext uri="{FF2B5EF4-FFF2-40B4-BE49-F238E27FC236}">
                <a16:creationId xmlns:a16="http://schemas.microsoft.com/office/drawing/2014/main" id="{0C7AEAA8-F1B8-B964-4B20-5A283B83A8A8}"/>
              </a:ext>
            </a:extLst>
          </p:cNvPr>
          <p:cNvSpPr/>
          <p:nvPr/>
        </p:nvSpPr>
        <p:spPr>
          <a:xfrm rot="19651849">
            <a:off x="9612466" y="2161144"/>
            <a:ext cx="525295" cy="2601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102">
            <a:extLst>
              <a:ext uri="{FF2B5EF4-FFF2-40B4-BE49-F238E27FC236}">
                <a16:creationId xmlns:a16="http://schemas.microsoft.com/office/drawing/2014/main" id="{CC9328A5-3011-B444-2685-EBCBB83248AE}"/>
              </a:ext>
            </a:extLst>
          </p:cNvPr>
          <p:cNvSpPr/>
          <p:nvPr/>
        </p:nvSpPr>
        <p:spPr>
          <a:xfrm rot="1827521">
            <a:off x="9612466" y="2533201"/>
            <a:ext cx="525295" cy="2601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19">
            <a:extLst>
              <a:ext uri="{FF2B5EF4-FFF2-40B4-BE49-F238E27FC236}">
                <a16:creationId xmlns:a16="http://schemas.microsoft.com/office/drawing/2014/main" id="{695ECA6E-D34B-508B-9FAC-1E9221F8DDD4}"/>
              </a:ext>
            </a:extLst>
          </p:cNvPr>
          <p:cNvSpPr/>
          <p:nvPr/>
        </p:nvSpPr>
        <p:spPr>
          <a:xfrm>
            <a:off x="2916915" y="2203646"/>
            <a:ext cx="490930" cy="49093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103">
            <a:extLst>
              <a:ext uri="{FF2B5EF4-FFF2-40B4-BE49-F238E27FC236}">
                <a16:creationId xmlns:a16="http://schemas.microsoft.com/office/drawing/2014/main" id="{9387C57C-31AA-5A73-47BE-373582B94D5B}"/>
              </a:ext>
            </a:extLst>
          </p:cNvPr>
          <p:cNvSpPr/>
          <p:nvPr/>
        </p:nvSpPr>
        <p:spPr>
          <a:xfrm>
            <a:off x="3859390" y="2241694"/>
            <a:ext cx="490930" cy="490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06">
            <a:extLst>
              <a:ext uri="{FF2B5EF4-FFF2-40B4-BE49-F238E27FC236}">
                <a16:creationId xmlns:a16="http://schemas.microsoft.com/office/drawing/2014/main" id="{9FFE3DAE-7F71-A19F-50EC-84BC7E359485}"/>
              </a:ext>
            </a:extLst>
          </p:cNvPr>
          <p:cNvSpPr/>
          <p:nvPr/>
        </p:nvSpPr>
        <p:spPr>
          <a:xfrm>
            <a:off x="5376877" y="2225986"/>
            <a:ext cx="490930" cy="49093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07">
            <a:extLst>
              <a:ext uri="{FF2B5EF4-FFF2-40B4-BE49-F238E27FC236}">
                <a16:creationId xmlns:a16="http://schemas.microsoft.com/office/drawing/2014/main" id="{4781BA00-7BF9-D58D-C91B-10B29AF40E44}"/>
              </a:ext>
            </a:extLst>
          </p:cNvPr>
          <p:cNvSpPr/>
          <p:nvPr/>
        </p:nvSpPr>
        <p:spPr>
          <a:xfrm>
            <a:off x="6379355" y="2266981"/>
            <a:ext cx="490930" cy="490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17">
            <a:extLst>
              <a:ext uri="{FF2B5EF4-FFF2-40B4-BE49-F238E27FC236}">
                <a16:creationId xmlns:a16="http://schemas.microsoft.com/office/drawing/2014/main" id="{13CE6869-291D-61C8-5C70-5EF6C0493742}"/>
              </a:ext>
            </a:extLst>
          </p:cNvPr>
          <p:cNvSpPr/>
          <p:nvPr/>
        </p:nvSpPr>
        <p:spPr>
          <a:xfrm>
            <a:off x="4625374" y="2382351"/>
            <a:ext cx="525295" cy="2601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17">
            <a:extLst>
              <a:ext uri="{FF2B5EF4-FFF2-40B4-BE49-F238E27FC236}">
                <a16:creationId xmlns:a16="http://schemas.microsoft.com/office/drawing/2014/main" id="{A9E67496-B4EF-C071-FAD7-9BEBD4943B21}"/>
              </a:ext>
            </a:extLst>
          </p:cNvPr>
          <p:cNvSpPr/>
          <p:nvPr/>
        </p:nvSpPr>
        <p:spPr>
          <a:xfrm>
            <a:off x="7115589" y="2372191"/>
            <a:ext cx="525295" cy="2601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829292-9C94-4109-6C96-3EACB56B3CA5}"/>
              </a:ext>
            </a:extLst>
          </p:cNvPr>
          <p:cNvSpPr txBox="1"/>
          <p:nvPr/>
        </p:nvSpPr>
        <p:spPr>
          <a:xfrm>
            <a:off x="215793" y="1182666"/>
            <a:ext cx="193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Fixation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52A0DE-FFC2-0285-57FD-B9595462F55F}"/>
              </a:ext>
            </a:extLst>
          </p:cNvPr>
          <p:cNvSpPr txBox="1"/>
          <p:nvPr/>
        </p:nvSpPr>
        <p:spPr>
          <a:xfrm>
            <a:off x="2716901" y="1182665"/>
            <a:ext cx="189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Stimuli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9947D-14AC-24DB-F9B3-40ED3381F27F}"/>
              </a:ext>
            </a:extLst>
          </p:cNvPr>
          <p:cNvSpPr txBox="1"/>
          <p:nvPr/>
        </p:nvSpPr>
        <p:spPr>
          <a:xfrm>
            <a:off x="5153084" y="820953"/>
            <a:ext cx="189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 Cue &amp;</a:t>
            </a:r>
            <a:br>
              <a:rPr lang="en-US" sz="2400" dirty="0"/>
            </a:br>
            <a:r>
              <a:rPr lang="en-US" sz="2400" dirty="0"/>
              <a:t>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7C559-AF5C-004E-C5A7-00CD29FFF626}"/>
              </a:ext>
            </a:extLst>
          </p:cNvPr>
          <p:cNvSpPr txBox="1"/>
          <p:nvPr/>
        </p:nvSpPr>
        <p:spPr>
          <a:xfrm>
            <a:off x="7629919" y="1182407"/>
            <a:ext cx="193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Fixation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AC202D-E2CA-D631-2758-A1884DA950F9}"/>
              </a:ext>
            </a:extLst>
          </p:cNvPr>
          <p:cNvSpPr txBox="1"/>
          <p:nvPr/>
        </p:nvSpPr>
        <p:spPr>
          <a:xfrm>
            <a:off x="10092729" y="219106"/>
            <a:ext cx="193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7763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W</dc:creator>
  <cp:lastModifiedBy>Chad W</cp:lastModifiedBy>
  <cp:revision>4</cp:revision>
  <dcterms:created xsi:type="dcterms:W3CDTF">2022-12-01T16:19:12Z</dcterms:created>
  <dcterms:modified xsi:type="dcterms:W3CDTF">2022-12-01T16:28:36Z</dcterms:modified>
</cp:coreProperties>
</file>