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5"/>
  </p:notesMasterIdLst>
  <p:sldIdLst>
    <p:sldId id="257" r:id="rId2"/>
    <p:sldId id="264" r:id="rId3"/>
    <p:sldId id="265" r:id="rId4"/>
    <p:sldId id="294" r:id="rId5"/>
    <p:sldId id="266" r:id="rId6"/>
    <p:sldId id="295" r:id="rId7"/>
    <p:sldId id="297" r:id="rId8"/>
    <p:sldId id="313" r:id="rId9"/>
    <p:sldId id="298" r:id="rId10"/>
    <p:sldId id="301" r:id="rId11"/>
    <p:sldId id="307" r:id="rId12"/>
    <p:sldId id="308" r:id="rId13"/>
    <p:sldId id="303" r:id="rId14"/>
    <p:sldId id="306" r:id="rId15"/>
    <p:sldId id="309" r:id="rId16"/>
    <p:sldId id="310" r:id="rId17"/>
    <p:sldId id="268" r:id="rId18"/>
    <p:sldId id="299" r:id="rId19"/>
    <p:sldId id="300" r:id="rId20"/>
    <p:sldId id="296" r:id="rId21"/>
    <p:sldId id="267" r:id="rId22"/>
    <p:sldId id="311" r:id="rId23"/>
    <p:sldId id="31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4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173" autoAdjust="0"/>
  </p:normalViewPr>
  <p:slideViewPr>
    <p:cSldViewPr snapToGrid="0">
      <p:cViewPr varScale="1">
        <p:scale>
          <a:sx n="60" d="100"/>
          <a:sy n="60" d="100"/>
        </p:scale>
        <p:origin x="884" y="44"/>
      </p:cViewPr>
      <p:guideLst>
        <p:guide pos="386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560A3-ED6B-4C00-B17E-7ABCD66651D0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9DE28-8325-455D-B7C9-D422F83AB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6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15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-General process</a:t>
            </a:r>
            <a:r>
              <a:rPr lang="en-US" baseline="0" dirty="0" smtClean="0"/>
              <a:t> of re-implementing the FDMs</a:t>
            </a:r>
          </a:p>
          <a:p>
            <a:r>
              <a:rPr lang="en-US" baseline="0" dirty="0" smtClean="0"/>
              <a:t>-Discuss the debugging problems I had</a:t>
            </a:r>
          </a:p>
          <a:p>
            <a:r>
              <a:rPr lang="en-US" baseline="0" dirty="0" smtClean="0"/>
              <a:t>-Discuss the refactoring/organizing to make the application able for many people to use it in many ways (Rust like)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90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-The Components and Systems used in the flight simulators, along with their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28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-How</a:t>
            </a:r>
            <a:r>
              <a:rPr lang="en-US" baseline="0" dirty="0" smtClean="0"/>
              <a:t> Components are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97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-How a</a:t>
            </a:r>
            <a:r>
              <a:rPr lang="en-US" baseline="0" dirty="0" smtClean="0"/>
              <a:t> System is created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46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-How the Palmer-based example</a:t>
            </a:r>
            <a:r>
              <a:rPr lang="en-US" baseline="0" dirty="0" smtClean="0"/>
              <a:t> initializes the airplane Entity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32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-How the Bourg-based example</a:t>
            </a:r>
            <a:r>
              <a:rPr lang="en-US" baseline="0" dirty="0" smtClean="0"/>
              <a:t> initializes the airplane Entity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28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-The</a:t>
            </a:r>
            <a:r>
              <a:rPr lang="en-US" baseline="0" dirty="0" smtClean="0"/>
              <a:t> design of the Palmer FDM tests (using Rust integration tests)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69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-The</a:t>
            </a:r>
            <a:r>
              <a:rPr lang="en-US" baseline="0" dirty="0" smtClean="0"/>
              <a:t> design of the Bourg FDM tests (using Rust integration tests)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805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-The results</a:t>
            </a:r>
            <a:r>
              <a:rPr lang="en-US" baseline="0" dirty="0" smtClean="0"/>
              <a:t> were accurate to these tolerances in every test for that model</a:t>
            </a:r>
          </a:p>
          <a:p>
            <a:r>
              <a:rPr lang="en-US" baseline="0" dirty="0" smtClean="0"/>
              <a:t>-Possible that Bourg is less accurate due to use of 32-bit floating point numbers instead of 64-bit in Palmer’s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864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-As Joey </a:t>
            </a:r>
            <a:r>
              <a:rPr lang="en-US" dirty="0" err="1" smtClean="0"/>
              <a:t>Vagedes</a:t>
            </a:r>
            <a:r>
              <a:rPr lang="en-US" dirty="0" smtClean="0"/>
              <a:t>’ thesis found, ECS is viable</a:t>
            </a:r>
            <a:r>
              <a:rPr lang="en-US" baseline="0" dirty="0" smtClean="0"/>
              <a:t> for simulation,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40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-Extend research upon Joey </a:t>
            </a:r>
            <a:r>
              <a:rPr lang="en-US" dirty="0" err="1" smtClean="0"/>
              <a:t>Vagedes</a:t>
            </a:r>
            <a:r>
              <a:rPr lang="en-US" dirty="0" smtClean="0"/>
              <a:t>’ thesis which explores the benefits and applicability of ECS</a:t>
            </a:r>
            <a:r>
              <a:rPr lang="en-US" baseline="0" dirty="0" smtClean="0"/>
              <a:t> in simulation software</a:t>
            </a:r>
          </a:p>
          <a:p>
            <a:r>
              <a:rPr lang="en-US" baseline="0" dirty="0" smtClean="0"/>
              <a:t>-Explain that this research explores actually re-implementing flight dynamics models into ECS-based, Rust-based software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32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-Find</a:t>
            </a:r>
            <a:r>
              <a:rPr lang="en-US" baseline="0" dirty="0" smtClean="0"/>
              <a:t> dependencies in FDM to split into more Systems that can run in parallel, also put </a:t>
            </a:r>
            <a:r>
              <a:rPr lang="en-US" baseline="0" dirty="0" err="1" smtClean="0"/>
              <a:t>DataFDM</a:t>
            </a:r>
            <a:r>
              <a:rPr lang="en-US" baseline="0" dirty="0" smtClean="0"/>
              <a:t> Component into smaller chunks</a:t>
            </a:r>
          </a:p>
          <a:p>
            <a:r>
              <a:rPr lang="en-US" baseline="0" dirty="0" smtClean="0"/>
              <a:t>-Get rid of Bourg’s custom classes because crates exist that could replace the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76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-We’ll go into some background info…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35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-Use two public textbooks containing the flight models</a:t>
            </a:r>
            <a:br>
              <a:rPr lang="en-US" baseline="0" dirty="0" smtClean="0"/>
            </a:br>
            <a:r>
              <a:rPr lang="en-US" baseline="0" dirty="0" smtClean="0"/>
              <a:t>-Explain the FDMs: both 6-DoF and seek to update position and orientation by considering forces and integrating the equations of motion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43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-Explain</a:t>
            </a:r>
            <a:r>
              <a:rPr lang="en-US" baseline="0" dirty="0" smtClean="0"/>
              <a:t> briefly DOD and 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94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-Explain</a:t>
            </a:r>
            <a:r>
              <a:rPr lang="en-US" baseline="0" dirty="0" smtClean="0"/>
              <a:t> what Rust is and the benefits of Rust</a:t>
            </a:r>
          </a:p>
          <a:p>
            <a:r>
              <a:rPr lang="en-US" baseline="0" dirty="0" smtClean="0"/>
              <a:t>-Explain crates and briefly explain the crates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76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-Explain the way</a:t>
            </a:r>
            <a:r>
              <a:rPr lang="en-US" baseline="0" dirty="0" smtClean="0"/>
              <a:t> Rust organizes a package and how this is an improvement upon how the FDM’s were originally designed</a:t>
            </a:r>
          </a:p>
          <a:p>
            <a:r>
              <a:rPr lang="en-US" dirty="0" smtClean="0"/>
              <a:t>-Explain</a:t>
            </a:r>
            <a:r>
              <a:rPr lang="en-US" baseline="0" dirty="0" smtClean="0"/>
              <a:t> Rust integration and unit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0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-Explain what </a:t>
            </a:r>
            <a:r>
              <a:rPr lang="en-US" dirty="0" err="1" smtClean="0"/>
              <a:t>FlightGear</a:t>
            </a:r>
            <a:r>
              <a:rPr lang="en-US" baseline="0" dirty="0" smtClean="0"/>
              <a:t> is an how it </a:t>
            </a:r>
            <a:r>
              <a:rPr lang="en-US" dirty="0" smtClean="0"/>
              <a:t>was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70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-Just a</a:t>
            </a:r>
            <a:r>
              <a:rPr lang="en-US" baseline="0" dirty="0" smtClean="0"/>
              <a:t> snapshot during simulation with </a:t>
            </a:r>
            <a:r>
              <a:rPr lang="en-US" baseline="0" dirty="0" err="1" smtClean="0"/>
              <a:t>FlightGear</a:t>
            </a:r>
            <a:r>
              <a:rPr lang="en-US" baseline="0" dirty="0" smtClean="0"/>
              <a:t> (doing a barrel roll)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9DE28-8325-455D-B7C9-D422F83ABE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06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A2E5030-8CDF-47DB-BC9E-6F3E03A9C925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2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3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81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4084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11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94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43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85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4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2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2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9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1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2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2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5030-8CDF-47DB-BC9E-6F3E03A9C925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3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E5030-8CDF-47DB-BC9E-6F3E03A9C925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7B238-4745-4C4C-B845-47F2172F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05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700980"/>
            <a:ext cx="8791575" cy="1651666"/>
          </a:xfrm>
        </p:spPr>
        <p:txBody>
          <a:bodyPr>
            <a:normAutofit/>
          </a:bodyPr>
          <a:lstStyle/>
          <a:p>
            <a:r>
              <a:rPr lang="en-US" dirty="0" smtClean="0"/>
              <a:t>An ECS-BASED </a:t>
            </a:r>
            <a:r>
              <a:rPr lang="en-US" dirty="0"/>
              <a:t>FLIGHT DYNAMICS MODEL WRITTEN IN RUST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425136"/>
          </a:xfrm>
        </p:spPr>
        <p:txBody>
          <a:bodyPr/>
          <a:lstStyle/>
          <a:p>
            <a:r>
              <a:rPr lang="en-US" i="1" dirty="0" smtClean="0"/>
              <a:t>19 FEBRUARY 2021</a:t>
            </a:r>
          </a:p>
          <a:p>
            <a:r>
              <a:rPr lang="en-US" i="1" dirty="0" smtClean="0"/>
              <a:t>2d Lt Chad </a:t>
            </a:r>
            <a:r>
              <a:rPr lang="en-US" i="1" dirty="0" smtClean="0"/>
              <a:t>Willis</a:t>
            </a:r>
            <a:endParaRPr lang="en-US" i="1" dirty="0" smtClean="0"/>
          </a:p>
          <a:p>
            <a:r>
              <a:rPr lang="en-US" i="1" dirty="0" smtClean="0"/>
              <a:t>Committee: Dr. Douglas </a:t>
            </a:r>
            <a:r>
              <a:rPr lang="en-US" i="1" dirty="0" err="1" smtClean="0"/>
              <a:t>Hodson</a:t>
            </a:r>
            <a:r>
              <a:rPr lang="en-US" i="1" dirty="0" smtClean="0"/>
              <a:t> </a:t>
            </a:r>
            <a:br>
              <a:rPr lang="en-US" i="1" dirty="0" smtClean="0"/>
            </a:br>
            <a:r>
              <a:rPr lang="en-US" i="1" dirty="0" smtClean="0"/>
              <a:t>	       Maj Richard dill</a:t>
            </a:r>
            <a:br>
              <a:rPr lang="en-US" i="1" dirty="0" smtClean="0"/>
            </a:br>
            <a:r>
              <a:rPr lang="en-US" i="1" dirty="0" smtClean="0"/>
              <a:t>	       dr. </a:t>
            </a:r>
            <a:r>
              <a:rPr lang="en-US" i="1" dirty="0" smtClean="0"/>
              <a:t>Scott </a:t>
            </a:r>
            <a:r>
              <a:rPr lang="en-US" i="1" dirty="0" err="1" smtClean="0"/>
              <a:t>nykl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4003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910" y="205564"/>
            <a:ext cx="9905998" cy="738334"/>
          </a:xfrm>
        </p:spPr>
        <p:txBody>
          <a:bodyPr/>
          <a:lstStyle/>
          <a:p>
            <a:r>
              <a:rPr lang="en-US" dirty="0" smtClean="0"/>
              <a:t>Flightgear flight simulator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24" y="1021091"/>
            <a:ext cx="6833791" cy="542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6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1413" y="2097088"/>
            <a:ext cx="7589632" cy="3392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Re-implementation process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Translate FDM </a:t>
            </a:r>
            <a:r>
              <a:rPr lang="en-US" sz="2400" dirty="0" smtClean="0">
                <a:solidFill>
                  <a:prstClr val="white"/>
                </a:solidFill>
              </a:rPr>
              <a:t>code from </a:t>
            </a:r>
            <a:r>
              <a:rPr lang="en-US" sz="2400" dirty="0" smtClean="0">
                <a:solidFill>
                  <a:prstClr val="white"/>
                </a:solidFill>
              </a:rPr>
              <a:t>native language to Rust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Structure into ECS</a:t>
            </a:r>
            <a:endParaRPr lang="en-US" sz="2400" dirty="0" smtClean="0">
              <a:solidFill>
                <a:prstClr val="white"/>
              </a:solidFill>
            </a:endParaRP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Debug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Refactor </a:t>
            </a:r>
            <a:endParaRPr lang="en-US" sz="2400" dirty="0" smtClean="0">
              <a:solidFill>
                <a:prstClr val="white"/>
              </a:solidFill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09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1357803"/>
            <a:ext cx="5486400" cy="468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910" y="205564"/>
            <a:ext cx="9905998" cy="738334"/>
          </a:xfrm>
        </p:spPr>
        <p:txBody>
          <a:bodyPr/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10" y="1147622"/>
            <a:ext cx="6145262" cy="531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6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910" y="205564"/>
            <a:ext cx="9905998" cy="738334"/>
          </a:xfrm>
        </p:spPr>
        <p:txBody>
          <a:bodyPr/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10" y="943898"/>
            <a:ext cx="5464465" cy="568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6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1413" y="2097088"/>
            <a:ext cx="6096000" cy="11069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10" y="2251429"/>
            <a:ext cx="7201270" cy="21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5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1413" y="2097088"/>
            <a:ext cx="6096000" cy="11069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10" y="2260234"/>
            <a:ext cx="8128418" cy="231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6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4343041"/>
          </a:xfrm>
        </p:spPr>
        <p:txBody>
          <a:bodyPr>
            <a:normAutofit/>
          </a:bodyPr>
          <a:lstStyle/>
          <a:p>
            <a:r>
              <a:rPr lang="en-US" dirty="0" smtClean="0"/>
              <a:t>Palmer-based </a:t>
            </a:r>
            <a:r>
              <a:rPr lang="en-US" dirty="0"/>
              <a:t>Flight Dynamics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Angle of Attack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Bank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Flaps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Everything</a:t>
            </a:r>
            <a:endParaRPr lang="en-US" dirty="0" smtClean="0"/>
          </a:p>
          <a:p>
            <a:r>
              <a:rPr lang="en-US" dirty="0" smtClean="0"/>
              <a:t>Position coordinates </a:t>
            </a:r>
            <a:r>
              <a:rPr lang="en-US" dirty="0" smtClean="0"/>
              <a:t>and airspeed</a:t>
            </a:r>
          </a:p>
          <a:p>
            <a:r>
              <a:rPr lang="en-US" dirty="0" smtClean="0"/>
              <a:t>60 </a:t>
            </a:r>
            <a:r>
              <a:rPr lang="en-US" dirty="0" smtClean="0"/>
              <a:t>seconds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573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647841"/>
          </a:xfrm>
        </p:spPr>
        <p:txBody>
          <a:bodyPr>
            <a:normAutofit/>
          </a:bodyPr>
          <a:lstStyle/>
          <a:p>
            <a:r>
              <a:rPr lang="en-US" dirty="0" smtClean="0"/>
              <a:t>Bourg-based Flight Dynamics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Nothing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Roll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Pitch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Yaw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Flaps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Everything</a:t>
            </a:r>
            <a:endParaRPr lang="en-US" dirty="0"/>
          </a:p>
          <a:p>
            <a:r>
              <a:rPr lang="en-US" dirty="0" smtClean="0"/>
              <a:t>Position </a:t>
            </a:r>
            <a:r>
              <a:rPr lang="en-US" dirty="0" smtClean="0"/>
              <a:t>coordinates</a:t>
            </a:r>
            <a:r>
              <a:rPr lang="en-US" dirty="0" smtClean="0"/>
              <a:t>, Euler angles, and airspeed</a:t>
            </a:r>
          </a:p>
          <a:p>
            <a:r>
              <a:rPr lang="en-US" dirty="0" smtClean="0"/>
              <a:t>30 </a:t>
            </a:r>
            <a:r>
              <a:rPr lang="en-US" dirty="0" smtClean="0"/>
              <a:t>seconds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13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86" y="2097088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 smtClean="0"/>
              <a:t>Palmer – All pass with epsilon </a:t>
            </a:r>
            <a:r>
              <a:rPr lang="en-US" dirty="0"/>
              <a:t>of </a:t>
            </a:r>
            <a:r>
              <a:rPr lang="en-US" dirty="0" smtClean="0"/>
              <a:t>0.000001</a:t>
            </a:r>
          </a:p>
          <a:p>
            <a:r>
              <a:rPr lang="en-US" dirty="0" smtClean="0"/>
              <a:t>Bourg </a:t>
            </a:r>
            <a:r>
              <a:rPr lang="en-US" dirty="0"/>
              <a:t>– </a:t>
            </a:r>
            <a:r>
              <a:rPr lang="en-US" dirty="0" smtClean="0"/>
              <a:t>All pass with epsilon of 0.01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714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4126731"/>
          </a:xfrm>
        </p:spPr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Build</a:t>
            </a:r>
          </a:p>
          <a:p>
            <a:r>
              <a:rPr lang="en-US" dirty="0" smtClean="0"/>
              <a:t>Experiment Design</a:t>
            </a:r>
          </a:p>
          <a:p>
            <a:r>
              <a:rPr lang="en-US" dirty="0" smtClean="0"/>
              <a:t>Experiment Results</a:t>
            </a:r>
          </a:p>
          <a:p>
            <a:r>
              <a:rPr lang="en-US" dirty="0" smtClean="0"/>
              <a:t>Impact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3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/>
          <a:lstStyle/>
          <a:p>
            <a:r>
              <a:rPr lang="en-US" dirty="0" smtClean="0"/>
              <a:t>ECS proven to be a candidate for real-time flight simulation software</a:t>
            </a:r>
          </a:p>
          <a:p>
            <a:r>
              <a:rPr lang="en-US" dirty="0"/>
              <a:t>O</a:t>
            </a:r>
            <a:r>
              <a:rPr lang="en-US" dirty="0" smtClean="0"/>
              <a:t>ptimized systems with little extra work by the programmer</a:t>
            </a:r>
          </a:p>
        </p:txBody>
      </p:sp>
    </p:spTree>
    <p:extLst>
      <p:ext uri="{BB962C8B-B14F-4D97-AF65-F5344CB8AC3E}">
        <p14:creationId xmlns:p14="http://schemas.microsoft.com/office/powerpoint/2010/main" val="127484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/>
          <a:lstStyle/>
          <a:p>
            <a:r>
              <a:rPr lang="en-US" dirty="0" smtClean="0"/>
              <a:t>Improvement </a:t>
            </a:r>
            <a:r>
              <a:rPr lang="en-US" dirty="0" smtClean="0"/>
              <a:t>upon </a:t>
            </a:r>
            <a:r>
              <a:rPr lang="en-US" dirty="0" smtClean="0"/>
              <a:t>ECS </a:t>
            </a:r>
            <a:r>
              <a:rPr lang="en-US" dirty="0" smtClean="0"/>
              <a:t>design</a:t>
            </a:r>
          </a:p>
          <a:p>
            <a:r>
              <a:rPr lang="en-US" dirty="0" smtClean="0"/>
              <a:t>Do away with Bourg’s </a:t>
            </a:r>
            <a:r>
              <a:rPr lang="en-US" dirty="0" smtClean="0"/>
              <a:t>vector</a:t>
            </a:r>
            <a:r>
              <a:rPr lang="en-US" dirty="0" smtClean="0"/>
              <a:t>, quaternion, </a:t>
            </a:r>
            <a:r>
              <a:rPr lang="en-US" dirty="0" smtClean="0"/>
              <a:t>matrix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1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5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1413" y="2249487"/>
            <a:ext cx="9416718" cy="3226280"/>
          </a:xfrm>
        </p:spPr>
        <p:txBody>
          <a:bodyPr/>
          <a:lstStyle/>
          <a:p>
            <a:r>
              <a:rPr lang="en-US" dirty="0" smtClean="0"/>
              <a:t>More design details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4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8"/>
            <a:ext cx="9756960" cy="3541714"/>
          </a:xfrm>
        </p:spPr>
        <p:txBody>
          <a:bodyPr/>
          <a:lstStyle/>
          <a:p>
            <a:r>
              <a:rPr lang="en-US" dirty="0" smtClean="0"/>
              <a:t>Data-Oriented Design and Entity-Component-System architecture</a:t>
            </a:r>
            <a:endParaRPr lang="en-US" dirty="0" smtClean="0"/>
          </a:p>
          <a:p>
            <a:r>
              <a:rPr lang="en-US" dirty="0" smtClean="0"/>
              <a:t>Rust programming language</a:t>
            </a:r>
          </a:p>
          <a:p>
            <a:r>
              <a:rPr lang="en-US" dirty="0" smtClean="0"/>
              <a:t>Improving simulation software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7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2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PHYSICS OF FLIGHT MODELING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1412" y="2097088"/>
            <a:ext cx="7311471" cy="3392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Published textbooks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prstClr val="white"/>
                </a:solidFill>
              </a:rPr>
              <a:t>Physics for Game Programmers </a:t>
            </a:r>
            <a:r>
              <a:rPr lang="en-US" sz="2400" dirty="0" smtClean="0">
                <a:solidFill>
                  <a:prstClr val="white"/>
                </a:solidFill>
              </a:rPr>
              <a:t>by Palmer 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prstClr val="white"/>
                </a:solidFill>
              </a:rPr>
              <a:t>Physics for Game Developers </a:t>
            </a:r>
            <a:r>
              <a:rPr lang="en-US" sz="2400" dirty="0" smtClean="0">
                <a:solidFill>
                  <a:prstClr val="white"/>
                </a:solidFill>
              </a:rPr>
              <a:t>by Bourg</a:t>
            </a: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Flight </a:t>
            </a:r>
            <a:r>
              <a:rPr lang="en-US" sz="2400" dirty="0" smtClean="0">
                <a:solidFill>
                  <a:prstClr val="white"/>
                </a:solidFill>
              </a:rPr>
              <a:t>Dynamics </a:t>
            </a:r>
            <a:r>
              <a:rPr lang="en-US" sz="2400" dirty="0" smtClean="0">
                <a:solidFill>
                  <a:prstClr val="white"/>
                </a:solidFill>
              </a:rPr>
              <a:t>Models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6 Degrees of Freedom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Calculate external forces and equations of motion</a:t>
            </a:r>
          </a:p>
        </p:txBody>
      </p:sp>
    </p:spTree>
    <p:extLst>
      <p:ext uri="{BB962C8B-B14F-4D97-AF65-F5344CB8AC3E}">
        <p14:creationId xmlns:p14="http://schemas.microsoft.com/office/powerpoint/2010/main" val="200951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Dod</a:t>
            </a:r>
            <a:r>
              <a:rPr lang="en-US" dirty="0" smtClean="0"/>
              <a:t> and </a:t>
            </a:r>
            <a:r>
              <a:rPr lang="en-US" dirty="0" err="1" smtClean="0"/>
              <a:t>ecs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1413" y="2097088"/>
            <a:ext cx="6096000" cy="32644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Structure data to optimize cache</a:t>
            </a: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Composition over </a:t>
            </a:r>
            <a:r>
              <a:rPr lang="en-US" sz="2400" dirty="0" smtClean="0">
                <a:solidFill>
                  <a:prstClr val="white"/>
                </a:solidFill>
              </a:rPr>
              <a:t>inheritance</a:t>
            </a:r>
            <a:br>
              <a:rPr lang="en-US" sz="2400" dirty="0" smtClean="0">
                <a:solidFill>
                  <a:prstClr val="white"/>
                </a:solidFill>
              </a:rPr>
            </a:br>
            <a:endParaRPr lang="en-US" sz="2400" dirty="0">
              <a:solidFill>
                <a:prstClr val="white"/>
              </a:solidFill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E: Entity – An identifier, index into dataset</a:t>
            </a: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C: Component – State that composes the </a:t>
            </a:r>
            <a:r>
              <a:rPr lang="en-US" sz="2400" dirty="0" smtClean="0">
                <a:solidFill>
                  <a:prstClr val="white"/>
                </a:solidFill>
              </a:rPr>
              <a:t>Entity</a:t>
            </a:r>
            <a:endParaRPr lang="en-US" sz="2400" dirty="0">
              <a:solidFill>
                <a:prstClr val="white"/>
              </a:solidFill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S: System – Methods on operating on </a:t>
            </a:r>
            <a:r>
              <a:rPr lang="en-US" sz="2400" dirty="0" smtClean="0">
                <a:solidFill>
                  <a:prstClr val="white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82662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1413" y="2097088"/>
            <a:ext cx="6096000" cy="35948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Performance and memory-safety</a:t>
            </a: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Crates</a:t>
            </a:r>
            <a:endParaRPr lang="en-US" sz="2400" dirty="0" smtClean="0">
              <a:solidFill>
                <a:prstClr val="white"/>
              </a:solidFill>
            </a:endParaRP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Specs Parallel ECS (SPECS)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Device Query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prstClr val="white"/>
                </a:solidFill>
              </a:rPr>
              <a:t>Bincode</a:t>
            </a:r>
            <a:r>
              <a:rPr lang="en-US" sz="2000" dirty="0" smtClean="0">
                <a:solidFill>
                  <a:prstClr val="white"/>
                </a:solidFill>
              </a:rPr>
              <a:t> &amp; </a:t>
            </a:r>
            <a:r>
              <a:rPr lang="en-US" sz="2000" dirty="0" err="1" smtClean="0">
                <a:solidFill>
                  <a:prstClr val="white"/>
                </a:solidFill>
              </a:rPr>
              <a:t>Serde</a:t>
            </a:r>
            <a:endParaRPr lang="en-US" sz="2000" dirty="0" smtClean="0">
              <a:solidFill>
                <a:prstClr val="white"/>
              </a:solidFill>
            </a:endParaRP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prstClr val="white"/>
                </a:solidFill>
              </a:rPr>
              <a:t>Coord</a:t>
            </a:r>
            <a:r>
              <a:rPr lang="en-US" sz="2000" dirty="0" smtClean="0">
                <a:solidFill>
                  <a:prstClr val="white"/>
                </a:solidFill>
              </a:rPr>
              <a:t> Transform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</a:rPr>
              <a:t>Float </a:t>
            </a:r>
            <a:r>
              <a:rPr lang="en-US" sz="2000" dirty="0" err="1" smtClean="0">
                <a:solidFill>
                  <a:prstClr val="white"/>
                </a:solidFill>
              </a:rPr>
              <a:t>Cmp</a:t>
            </a:r>
            <a:endParaRPr 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57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1413" y="2097088"/>
            <a:ext cx="6096000" cy="5037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Organization</a:t>
            </a:r>
            <a:endParaRPr lang="en-US" sz="2400" dirty="0" smtClean="0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366" y="3001740"/>
            <a:ext cx="2016457" cy="23412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89413" y="3001740"/>
            <a:ext cx="7687154" cy="4020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cargo.exe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run --example 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bourg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cargo test --test bourg_integration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cargo test --lib vector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cargo 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18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Flightgear flight simulator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1413" y="2097088"/>
            <a:ext cx="6096000" cy="11069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Used as a visualization system</a:t>
            </a:r>
            <a:endParaRPr lang="en-US" sz="2400" dirty="0">
              <a:solidFill>
                <a:prstClr val="white"/>
              </a:solidFill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User Datagram Packet to interface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68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28388</TotalTime>
  <Words>593</Words>
  <Application>Microsoft Office PowerPoint</Application>
  <PresentationFormat>Widescreen</PresentationFormat>
  <Paragraphs>136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Trebuchet MS</vt:lpstr>
      <vt:lpstr>Tw Cen MT</vt:lpstr>
      <vt:lpstr>Circuit</vt:lpstr>
      <vt:lpstr>An ECS-BASED FLIGHT DYNAMICS MODEL WRITTEN IN RUST</vt:lpstr>
      <vt:lpstr>Overview</vt:lpstr>
      <vt:lpstr>Motivation</vt:lpstr>
      <vt:lpstr>BACKGROUND</vt:lpstr>
      <vt:lpstr>PHYSICS OF FLIGHT MODELING</vt:lpstr>
      <vt:lpstr>Dod and ecs</vt:lpstr>
      <vt:lpstr>Rust</vt:lpstr>
      <vt:lpstr>Rust</vt:lpstr>
      <vt:lpstr>Flightgear flight simulator</vt:lpstr>
      <vt:lpstr>Flightgear flight simulator</vt:lpstr>
      <vt:lpstr>build</vt:lpstr>
      <vt:lpstr>build</vt:lpstr>
      <vt:lpstr>Build</vt:lpstr>
      <vt:lpstr>Build</vt:lpstr>
      <vt:lpstr>build</vt:lpstr>
      <vt:lpstr>build</vt:lpstr>
      <vt:lpstr>Experimental design</vt:lpstr>
      <vt:lpstr>Experimental design</vt:lpstr>
      <vt:lpstr>Experiment Results</vt:lpstr>
      <vt:lpstr>Impact</vt:lpstr>
      <vt:lpstr>Future Work</vt:lpstr>
      <vt:lpstr>Questions?</vt:lpstr>
      <vt:lpstr>Experiment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Joey Vagedes</dc:creator>
  <cp:lastModifiedBy>pc</cp:lastModifiedBy>
  <cp:revision>234</cp:revision>
  <dcterms:created xsi:type="dcterms:W3CDTF">2019-07-18T16:23:16Z</dcterms:created>
  <dcterms:modified xsi:type="dcterms:W3CDTF">2021-02-01T00:42:58Z</dcterms:modified>
</cp:coreProperties>
</file>