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275" r:id="rId26"/>
  </p:sldIdLst>
  <p:sldSz cx="9144000" cy="5143500" type="screen16x9"/>
  <p:notesSz cx="6858000" cy="9144000"/>
  <p:embeddedFontLst>
    <p:embeddedFont>
      <p:font typeface="Average" panose="020B0604020202020204" charset="0"/>
      <p:regular r:id="rId28"/>
    </p:embeddedFont>
    <p:embeddedFont>
      <p:font typeface="Oswa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211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d3638a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d3638a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d3638a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d3638a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d3638a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d3638a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Janklyan Blood Bank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03449" y="3305795"/>
            <a:ext cx="85815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IN" dirty="0"/>
              <a:t>-</a:t>
            </a:r>
            <a:r>
              <a:rPr lang="en-IN" dirty="0" err="1"/>
              <a:t>Omkar</a:t>
            </a:r>
            <a:r>
              <a:rPr lang="en-IN" dirty="0"/>
              <a:t> Deshpande</a:t>
            </a:r>
            <a:endParaRPr dirty="0"/>
          </a:p>
          <a:p>
            <a:pPr marL="3200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IN" dirty="0"/>
              <a:t>-</a:t>
            </a:r>
            <a:r>
              <a:rPr lang="en-IN" dirty="0" err="1"/>
              <a:t>Kunal</a:t>
            </a:r>
            <a:r>
              <a:rPr lang="en-IN" dirty="0"/>
              <a:t> Chadha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627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can add post to his/her profile : 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774025"/>
            <a:ext cx="29862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-User is provided with facility to add custom posts and share his/her blood donation activities with friends.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76" y="288938"/>
            <a:ext cx="2625300" cy="46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Group Page : 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IN"/>
              <a:t>Group page is place where all posts relevant to that particular groups appear.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39" y="261950"/>
            <a:ext cx="2504776" cy="4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Profile 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079" y="445025"/>
            <a:ext cx="2525928" cy="431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4468" y="445025"/>
            <a:ext cx="2525929" cy="429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89672" y="111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-IN"/>
              <a:t>This is a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donors profile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Friends 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893" y="445025"/>
            <a:ext cx="2387713" cy="4244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 rot="10800000" flipH="1">
            <a:off x="2296633" y="1219123"/>
            <a:ext cx="3111900" cy="595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3" name="Google Shape;153;p25"/>
          <p:cNvSpPr txBox="1"/>
          <p:nvPr/>
        </p:nvSpPr>
        <p:spPr>
          <a:xfrm>
            <a:off x="311700" y="1553013"/>
            <a:ext cx="20730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donor can search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his friends from here</a:t>
            </a:r>
            <a:endParaRPr/>
          </a:p>
        </p:txBody>
      </p:sp>
      <p:cxnSp>
        <p:nvCxnSpPr>
          <p:cNvPr id="154" name="Google Shape;154;p25"/>
          <p:cNvCxnSpPr/>
          <p:nvPr/>
        </p:nvCxnSpPr>
        <p:spPr>
          <a:xfrm rot="10800000" flipH="1">
            <a:off x="2473842" y="1928023"/>
            <a:ext cx="2934600" cy="801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5" name="Google Shape;155;p25"/>
          <p:cNvSpPr txBox="1"/>
          <p:nvPr/>
        </p:nvSpPr>
        <p:spPr>
          <a:xfrm>
            <a:off x="556510" y="2359691"/>
            <a:ext cx="205376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all the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friend requests that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donor has received </a:t>
            </a:r>
            <a:endParaRPr/>
          </a:p>
        </p:txBody>
      </p:sp>
      <p:cxnSp>
        <p:nvCxnSpPr>
          <p:cNvPr id="156" name="Google Shape;156;p25"/>
          <p:cNvCxnSpPr/>
          <p:nvPr/>
        </p:nvCxnSpPr>
        <p:spPr>
          <a:xfrm rot="10800000" flipH="1">
            <a:off x="2835349" y="2736244"/>
            <a:ext cx="2573100" cy="77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7" name="Google Shape;157;p25"/>
          <p:cNvSpPr txBox="1"/>
          <p:nvPr/>
        </p:nvSpPr>
        <p:spPr>
          <a:xfrm>
            <a:off x="909672" y="3247134"/>
            <a:ext cx="16161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Displays a list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donors friends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Admin panel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7663" t="11832" r="20780" b="32677"/>
          <a:stretch/>
        </p:blipFill>
        <p:spPr>
          <a:xfrm>
            <a:off x="1591339" y="1389321"/>
            <a:ext cx="5961321" cy="31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Admin Actvity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t="12276" r="1438" b="10777"/>
          <a:stretch/>
        </p:blipFill>
        <p:spPr>
          <a:xfrm>
            <a:off x="922135" y="1396409"/>
            <a:ext cx="7299729" cy="340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l="4295" t="12296" r="6209" b="9705"/>
          <a:stretch/>
        </p:blipFill>
        <p:spPr>
          <a:xfrm>
            <a:off x="0" y="18662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l="7178" t="12293" r="3610" b="9303"/>
          <a:stretch/>
        </p:blipFill>
        <p:spPr>
          <a:xfrm>
            <a:off x="0" y="0"/>
            <a:ext cx="8920065" cy="53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l="3326" t="12372" r="4701" b="10192"/>
          <a:stretch/>
        </p:blipFill>
        <p:spPr>
          <a:xfrm>
            <a:off x="0" y="139959"/>
            <a:ext cx="9143999" cy="500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l="3622" t="12242" r="2334" b="972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Need Of Mobile App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-IN"/>
              <a:t>Blood Banks keep track of a donor and all the data related to the donor on    paper.However, this is not an efficient way of managing data.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-IN"/>
              <a:t>Whenever there is an emergency, it is difficult to contact the donors manually to check if they are available. Also, if a blood bank is organising an event like a blood donation camp, etc. it becomes difficult to inform the donors.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-IN"/>
              <a:t>Through this app we have solved all of these problems such as keeping track of a donor and his/her data, informing donors in case of emergencies or an event, etc. 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-IN"/>
              <a:t>This app lets donors interact amongst each other and hence aims to create a network of blood donors. </a:t>
            </a: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None/>
            </a:pP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None/>
            </a:pP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:</a:t>
            </a:r>
          </a:p>
          <a:p>
            <a:pPr lvl="1"/>
            <a:r>
              <a:rPr lang="en-US" dirty="0"/>
              <a:t>Cost for hosting database on server.</a:t>
            </a:r>
          </a:p>
          <a:p>
            <a:pPr lvl="1"/>
            <a:r>
              <a:rPr lang="en-US" dirty="0"/>
              <a:t>Cost for launching application on android platform.</a:t>
            </a:r>
          </a:p>
          <a:p>
            <a:pPr lvl="1"/>
            <a:r>
              <a:rPr lang="en-US" dirty="0"/>
              <a:t>Cost for launching app on IOS platform (optional).</a:t>
            </a:r>
          </a:p>
          <a:p>
            <a:pPr lvl="1"/>
            <a:r>
              <a:rPr lang="en-US" dirty="0"/>
              <a:t>Cost for offline notifications using SMS services</a:t>
            </a:r>
          </a:p>
          <a:p>
            <a:pPr marL="596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database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Web Services provides a service where the app can be hosted for 12 months for Free.</a:t>
            </a:r>
          </a:p>
          <a:p>
            <a:r>
              <a:rPr lang="en-US" dirty="0"/>
              <a:t>This service can be used to host this mobile app.</a:t>
            </a:r>
          </a:p>
        </p:txBody>
      </p:sp>
    </p:spTree>
    <p:extLst>
      <p:ext uri="{BB962C8B-B14F-4D97-AF65-F5344CB8AC3E}">
        <p14:creationId xmlns:p14="http://schemas.microsoft.com/office/powerpoint/2010/main" val="3238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application on android platform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time payment of $25 for creating an account.</a:t>
            </a:r>
          </a:p>
          <a:p>
            <a:pPr marL="114300" indent="0">
              <a:buNone/>
            </a:pPr>
            <a:r>
              <a:rPr lang="en-US" dirty="0"/>
              <a:t>	$25 = 1738.39 Indian Rupee (approximately)</a:t>
            </a:r>
          </a:p>
          <a:p>
            <a:pPr marL="114300" indent="0">
              <a:buNone/>
            </a:pPr>
            <a:r>
              <a:rPr lang="en-US" dirty="0"/>
              <a:t>Once an account is created and app is uploaded, there is no additional cost.</a:t>
            </a:r>
          </a:p>
        </p:txBody>
      </p:sp>
    </p:spTree>
    <p:extLst>
      <p:ext uri="{BB962C8B-B14F-4D97-AF65-F5344CB8AC3E}">
        <p14:creationId xmlns:p14="http://schemas.microsoft.com/office/powerpoint/2010/main" val="411102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Launching app on IOS platform (optional)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$99 per year to keep your account active.</a:t>
            </a:r>
          </a:p>
          <a:p>
            <a:pPr marL="114300" indent="0">
              <a:buNone/>
            </a:pPr>
            <a:r>
              <a:rPr lang="en-US" dirty="0"/>
              <a:t>	$99 = 6885.25 Indian Rupee ………(approximately)</a:t>
            </a:r>
          </a:p>
        </p:txBody>
      </p:sp>
    </p:spTree>
    <p:extLst>
      <p:ext uri="{BB962C8B-B14F-4D97-AF65-F5344CB8AC3E}">
        <p14:creationId xmlns:p14="http://schemas.microsoft.com/office/powerpoint/2010/main" val="365471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SMS Services(optional)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Approximately 25 paisa per message</a:t>
            </a:r>
          </a:p>
        </p:txBody>
      </p:sp>
    </p:spTree>
    <p:extLst>
      <p:ext uri="{BB962C8B-B14F-4D97-AF65-F5344CB8AC3E}">
        <p14:creationId xmlns:p14="http://schemas.microsoft.com/office/powerpoint/2010/main" val="310498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 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Key features :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- Paperless working of the blood bank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- Easy to get in touch with a blood donor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- Useful for keeping track of active donors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- Informs a donor about important events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- User responses for a particular event can be collected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- Users can interact with other blood donors (through posts) and hence build a network of blood donors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User registration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68407" y="110285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-IN"/>
              <a:t>Any Blood Donor can register with the blood bank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by filling in this registration form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5349" y="223385"/>
            <a:ext cx="2617976" cy="465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User login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89672" y="111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/>
              <a:t>- Any Registered Donor can Login from here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7252" y="608625"/>
            <a:ext cx="2328826" cy="41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245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Your Feed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1030" y="537174"/>
            <a:ext cx="2355510" cy="407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3324" y="537174"/>
            <a:ext cx="2355510" cy="40702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75495" y="96616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This includes posts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from a donors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groups and friends.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The posts include,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Text posts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Image posts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Form posts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Types of posts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940" y="687572"/>
            <a:ext cx="2512421" cy="419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3366" y="687572"/>
            <a:ext cx="2512420" cy="4196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/>
          <p:nvPr/>
        </p:nvCxnSpPr>
        <p:spPr>
          <a:xfrm rot="10800000" flipH="1">
            <a:off x="1107762" y="2785981"/>
            <a:ext cx="2062800" cy="82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3" name="Google Shape;103;p19"/>
          <p:cNvSpPr txBox="1"/>
          <p:nvPr/>
        </p:nvSpPr>
        <p:spPr>
          <a:xfrm>
            <a:off x="25216" y="3454092"/>
            <a:ext cx="12900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Post</a:t>
            </a:r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>
            <a:off x="1765005" y="1509823"/>
            <a:ext cx="4572000" cy="850500"/>
          </a:xfrm>
          <a:prstGeom prst="bentConnector3">
            <a:avLst>
              <a:gd name="adj1" fmla="val 76767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5" name="Google Shape;105;p19"/>
          <p:cNvSpPr txBox="1"/>
          <p:nvPr/>
        </p:nvSpPr>
        <p:spPr>
          <a:xfrm>
            <a:off x="658812" y="1355935"/>
            <a:ext cx="12900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Post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Group and Profile posts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t="19915" r="-1853" b="19533"/>
          <a:stretch/>
        </p:blipFill>
        <p:spPr>
          <a:xfrm>
            <a:off x="970919" y="1412129"/>
            <a:ext cx="2835537" cy="322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t="29056" b="12104"/>
          <a:stretch/>
        </p:blipFill>
        <p:spPr>
          <a:xfrm>
            <a:off x="5337544" y="1412129"/>
            <a:ext cx="2835537" cy="3223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0"/>
          <p:cNvCxnSpPr/>
          <p:nvPr/>
        </p:nvCxnSpPr>
        <p:spPr>
          <a:xfrm>
            <a:off x="4756298" y="2188977"/>
            <a:ext cx="1020600" cy="382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4" name="Google Shape;114;p20"/>
          <p:cNvSpPr txBox="1"/>
          <p:nvPr/>
        </p:nvSpPr>
        <p:spPr>
          <a:xfrm>
            <a:off x="4063480" y="1927367"/>
            <a:ext cx="6928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/>
          </a:p>
        </p:txBody>
      </p:sp>
      <p:cxnSp>
        <p:nvCxnSpPr>
          <p:cNvPr id="115" name="Google Shape;115;p20"/>
          <p:cNvCxnSpPr/>
          <p:nvPr/>
        </p:nvCxnSpPr>
        <p:spPr>
          <a:xfrm rot="10800000">
            <a:off x="2821194" y="3699984"/>
            <a:ext cx="1389300" cy="333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6" name="Google Shape;116;p20"/>
          <p:cNvSpPr txBox="1"/>
          <p:nvPr/>
        </p:nvSpPr>
        <p:spPr>
          <a:xfrm>
            <a:off x="4225591" y="3771675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Form posts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t="12311" b="42206"/>
          <a:stretch/>
        </p:blipFill>
        <p:spPr>
          <a:xfrm>
            <a:off x="4572000" y="1134807"/>
            <a:ext cx="4012113" cy="3302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9672" y="111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-IN"/>
              <a:t>A form post is a post which records a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donors response and sends it to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the blood bank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On-screen Show (16:9)</PresentationFormat>
  <Paragraphs>77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Average</vt:lpstr>
      <vt:lpstr>Oswald</vt:lpstr>
      <vt:lpstr>Arial</vt:lpstr>
      <vt:lpstr>Slate</vt:lpstr>
      <vt:lpstr>Janklyan Blood Bank</vt:lpstr>
      <vt:lpstr>Need Of Mobile App</vt:lpstr>
      <vt:lpstr>Key features :</vt:lpstr>
      <vt:lpstr>User registration</vt:lpstr>
      <vt:lpstr>User login</vt:lpstr>
      <vt:lpstr>Your Feed </vt:lpstr>
      <vt:lpstr>Types of posts </vt:lpstr>
      <vt:lpstr>Group and Profile posts</vt:lpstr>
      <vt:lpstr>Form posts :  </vt:lpstr>
      <vt:lpstr>User can add post to his/her profile : </vt:lpstr>
      <vt:lpstr>Group Page : </vt:lpstr>
      <vt:lpstr>Profile </vt:lpstr>
      <vt:lpstr>Friends </vt:lpstr>
      <vt:lpstr>Admin panel</vt:lpstr>
      <vt:lpstr>Admin Actvity </vt:lpstr>
      <vt:lpstr>PowerPoint Presentation</vt:lpstr>
      <vt:lpstr>PowerPoint Presentation</vt:lpstr>
      <vt:lpstr>PowerPoint Presentation</vt:lpstr>
      <vt:lpstr>PowerPoint Presentation</vt:lpstr>
      <vt:lpstr>Costing </vt:lpstr>
      <vt:lpstr>Hosting database :</vt:lpstr>
      <vt:lpstr>Launching application on android platform</vt:lpstr>
      <vt:lpstr>Launching app on IOS platform (optional)</vt:lpstr>
      <vt:lpstr>SMS Services(optional)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Janklyan Blood Bank</dc:title>
  <cp:lastModifiedBy>Kunal Chadha</cp:lastModifiedBy>
  <cp:revision>8</cp:revision>
  <dcterms:modified xsi:type="dcterms:W3CDTF">2019-06-24T09:09:58Z</dcterms:modified>
</cp:coreProperties>
</file>