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IA EL KHARMOUDI" initials="CEK" lastIdx="1" clrIdx="0">
    <p:extLst>
      <p:ext uri="{19B8F6BF-5375-455C-9EA6-DF929625EA0E}">
        <p15:presenceInfo xmlns:p15="http://schemas.microsoft.com/office/powerpoint/2012/main" userId="S-1-5-21-3296783770-213064863-314597867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291" autoAdjust="0"/>
  </p:normalViewPr>
  <p:slideViewPr>
    <p:cSldViewPr snapToGrid="0" snapToObjects="1">
      <p:cViewPr varScale="1">
        <p:scale>
          <a:sx n="61" d="100"/>
          <a:sy n="61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4T21:36:19.06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8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29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project, I chose to use React.js due to its versatility and efficiency in building dynamic user interfaces. React.js component-based architecture allowed me to create modular and reusable components, enhancing the maintainability and scalability of the portfolio. Additionally, I utilized modern web development technologies such as CSS3 and HTML5 to style and structure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 earlier, I worked independently on this project. I followed an iterative development process, starting with planning and design, followed by implementation, testing, and deployment. I regularly reviewed and adjusted my timeline to ensure timely completion of milestones. While collaboration was not a factor in this project, I leveraged online resources and documentation to troubleshoot issues and enhance my understanding of React.js.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challenges I encountered during the project was implementing responsive design to ensure optimal user experience across various devices and screen sizes. Through experimentation and iteration, I successfully implemented media queries and flexible layouts to adapt the portfolio's layout and content based on the viewport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5161" y="1473062"/>
            <a:ext cx="9738549" cy="1790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561"/>
              </a:lnSpc>
            </a:pPr>
            <a:r>
              <a:rPr lang="en-US" sz="5249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</a:rPr>
              <a:t>Unveiling My Journey: </a:t>
            </a:r>
            <a:r>
              <a:rPr lang="en-US" sz="44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</a:rPr>
              <a:t>Crafting a Solo React.js Portfolio Project</a:t>
            </a:r>
          </a:p>
        </p:txBody>
      </p:sp>
      <p:sp>
        <p:nvSpPr>
          <p:cNvPr id="6" name="Text 2"/>
          <p:cNvSpPr/>
          <p:nvPr/>
        </p:nvSpPr>
        <p:spPr>
          <a:xfrm>
            <a:off x="635161" y="322475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Introducing a captivating portfolio project, built using the powerful React.js framework.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52EDC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14995" y="5521762"/>
            <a:ext cx="19181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5400556"/>
            <a:ext cx="412365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Chadia EL KHARMOUDI</a:t>
            </a:r>
            <a:endParaRPr lang="en-US" sz="2187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952CE16-229E-4F70-8B2B-2056CC6DD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415" y="2389990"/>
            <a:ext cx="5386826" cy="6409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131EE8-D7D4-40B3-8EA4-B126BBE8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4630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0E3014-9198-4328-9535-08382B47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B7FE8B-E23A-4BF7-AAA9-E9DAD1EFB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6DF99D-D914-478C-81E0-24C5A2140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7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C45197-3681-418F-9873-351AEE56D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C8D73F-95AE-44BA-BF7A-98CA78428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2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23442"/>
            <a:ext cx="79887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and Future Plans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2851071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Accomplishments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Reflecting on major accomplishments and significant milestones achieved.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628555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Roadmap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Outlining future expansion plans and potential areas for project enhancement.</a:t>
            </a:r>
            <a:endParaRPr lang="en-US" sz="1750" dirty="0"/>
          </a:p>
        </p:txBody>
      </p:sp>
      <p:pic>
        <p:nvPicPr>
          <p:cNvPr id="12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011376" y="1427678"/>
            <a:ext cx="8090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Team Behind the Project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20" y="3533963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411420" y="42004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411420" y="5191006"/>
            <a:ext cx="10035896" cy="1748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</a:rPr>
              <a:t>Unfortunately, due to the online nature of the program, I worked on this project independently. While I attempted to find team members to collaborate with, I was unable to do so. Therefore, I undertook all aspects of the project, from conception to implementation, on my own.</a:t>
            </a: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002" y="3604489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664002" y="42004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Designer</a:t>
            </a:r>
            <a:endParaRPr lang="en-US" sz="2187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5482" y="3533963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335482" y="42004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Manager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19599" y="2995612"/>
            <a:ext cx="64030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Story of Inspiration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52855" y="4273153"/>
            <a:ext cx="7144345" cy="2664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</a:rPr>
              <a:t>The inspiration for this project stemmed from my desire to showcase my skills and accomplishments in software engineering through a comprehensive portfolio. I aimed to create a visually appealing and interactive platform using React.js that would not only highlight my technical abilities but also provide visitors with insights into my projects and experiences.</a:t>
            </a:r>
          </a:p>
        </p:txBody>
      </p:sp>
      <p:sp>
        <p:nvSpPr>
          <p:cNvPr id="7" name="Shape 3"/>
          <p:cNvSpPr/>
          <p:nvPr/>
        </p:nvSpPr>
        <p:spPr>
          <a:xfrm>
            <a:off x="6319599" y="4023241"/>
            <a:ext cx="44410" cy="1210628"/>
          </a:xfrm>
          <a:prstGeom prst="rect">
            <a:avLst/>
          </a:prstGeom>
          <a:solidFill>
            <a:srgbClr val="581CA0"/>
          </a:solidFill>
          <a:ln/>
        </p:spPr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3EEA59A-4B67-4A8D-97EC-8DC96CFC9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0" y="1045848"/>
            <a:ext cx="5498039" cy="4382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3307" y="852964"/>
            <a:ext cx="80443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and Architecture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791250" y="4417125"/>
            <a:ext cx="10720064" cy="1717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</a:rPr>
              <a:t>For this project, I chose to use React.js due to its versatility and efficiency in building dynamic user interfaces. React.js component-based architecture allowed me to create modular and reusable components, enhancing the maintainability and scalability of the portfolio. Additionally, I utilized modern web development technologies such as CSS3 and HTML5 to style and structure the application.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FBFE2F-B3DE-47E2-8202-D651BCBFB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654" y="2609318"/>
            <a:ext cx="1313984" cy="13139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70860F-CFDA-4C5F-A717-6E097D488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679" y="2246894"/>
            <a:ext cx="3314700" cy="17927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55827" y="442499"/>
            <a:ext cx="9196172" cy="791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Algorithms and Code Snippet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1044297" y="4087297"/>
            <a:ext cx="70554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240B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240B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240B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75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95D39EE-9909-47CD-AF43-CCB52F6F3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467" y="1458425"/>
            <a:ext cx="9821333" cy="632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55827" y="442499"/>
            <a:ext cx="9196172" cy="791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Algorithms and Code Snippet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1044297" y="4087297"/>
            <a:ext cx="70554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240B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240B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240B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7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B9F096-B92C-4AAA-9674-C003A24B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67" y="1737981"/>
            <a:ext cx="11023600" cy="604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9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5580" y="705261"/>
            <a:ext cx="8835033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832"/>
              </a:lnSpc>
            </a:pPr>
            <a:r>
              <a:rPr lang="fr-FR" sz="386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</a:rPr>
              <a:t>Discussion of </a:t>
            </a:r>
            <a:r>
              <a:rPr lang="en-US" sz="386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Process, Collaboration, and Timeline</a:t>
            </a:r>
            <a:endParaRPr lang="en-US" sz="3866" dirty="0"/>
          </a:p>
        </p:txBody>
      </p:sp>
      <p:sp>
        <p:nvSpPr>
          <p:cNvPr id="6" name="Shape 2"/>
          <p:cNvSpPr/>
          <p:nvPr/>
        </p:nvSpPr>
        <p:spPr>
          <a:xfrm>
            <a:off x="2147266" y="1863393"/>
            <a:ext cx="39172" cy="3786664"/>
          </a:xfrm>
          <a:prstGeom prst="roundRect">
            <a:avLst>
              <a:gd name="adj" fmla="val 225596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2387713" y="2218020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1945872" y="2016745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113631" y="2053536"/>
            <a:ext cx="106323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dirty="0"/>
          </a:p>
        </p:txBody>
      </p:sp>
      <p:sp>
        <p:nvSpPr>
          <p:cNvPr id="10" name="Text 6"/>
          <p:cNvSpPr/>
          <p:nvPr/>
        </p:nvSpPr>
        <p:spPr>
          <a:xfrm>
            <a:off x="3246808" y="2059727"/>
            <a:ext cx="2454712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Planning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3246808" y="2484304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Thorough planning and brainstorming to define project scope and objectives.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2387713" y="3545686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552C86"/>
          </a:solidFill>
          <a:ln/>
        </p:spPr>
      </p:sp>
      <p:sp>
        <p:nvSpPr>
          <p:cNvPr id="13" name="Shape 9"/>
          <p:cNvSpPr/>
          <p:nvPr/>
        </p:nvSpPr>
        <p:spPr>
          <a:xfrm>
            <a:off x="1945872" y="3344411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083151" y="3381202"/>
            <a:ext cx="167283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dirty="0"/>
          </a:p>
        </p:txBody>
      </p:sp>
      <p:sp>
        <p:nvSpPr>
          <p:cNvPr id="15" name="Text 11"/>
          <p:cNvSpPr/>
          <p:nvPr/>
        </p:nvSpPr>
        <p:spPr>
          <a:xfrm>
            <a:off x="3246808" y="3387393"/>
            <a:ext cx="2454712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</a:t>
            </a:r>
            <a:endParaRPr lang="en-US" dirty="0"/>
          </a:p>
        </p:txBody>
      </p:sp>
      <p:sp>
        <p:nvSpPr>
          <p:cNvPr id="16" name="Text 12"/>
          <p:cNvSpPr/>
          <p:nvPr/>
        </p:nvSpPr>
        <p:spPr>
          <a:xfrm>
            <a:off x="3246808" y="3811970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Collaborative development phases, ensuring code synergy and seamless integration.</a:t>
            </a:r>
            <a:endParaRPr lang="en-US" dirty="0"/>
          </a:p>
        </p:txBody>
      </p:sp>
      <p:sp>
        <p:nvSpPr>
          <p:cNvPr id="17" name="Shape 13"/>
          <p:cNvSpPr/>
          <p:nvPr/>
        </p:nvSpPr>
        <p:spPr>
          <a:xfrm>
            <a:off x="2387713" y="4873352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552C86"/>
          </a:solidFill>
          <a:ln/>
        </p:spPr>
      </p:sp>
      <p:sp>
        <p:nvSpPr>
          <p:cNvPr id="18" name="Shape 14"/>
          <p:cNvSpPr/>
          <p:nvPr/>
        </p:nvSpPr>
        <p:spPr>
          <a:xfrm>
            <a:off x="1945872" y="4672077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2083746" y="4708867"/>
            <a:ext cx="166092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dirty="0"/>
          </a:p>
        </p:txBody>
      </p:sp>
      <p:sp>
        <p:nvSpPr>
          <p:cNvPr id="20" name="Text 16"/>
          <p:cNvSpPr/>
          <p:nvPr/>
        </p:nvSpPr>
        <p:spPr>
          <a:xfrm>
            <a:off x="3246808" y="4715059"/>
            <a:ext cx="2728317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Testing &amp; Deployment</a:t>
            </a:r>
            <a:endParaRPr lang="en-US" dirty="0"/>
          </a:p>
        </p:txBody>
      </p:sp>
      <p:sp>
        <p:nvSpPr>
          <p:cNvPr id="21" name="Text 17"/>
          <p:cNvSpPr/>
          <p:nvPr/>
        </p:nvSpPr>
        <p:spPr>
          <a:xfrm>
            <a:off x="3246808" y="5139636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Rigorous testing and efficient deployment, meeting timelines and quality benchmarks.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490799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Faced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200143" y="43768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389929" y="4418548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922256" y="4453195"/>
            <a:ext cx="41233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</a:rPr>
              <a:t>implementing responsive design </a:t>
            </a:r>
          </a:p>
        </p:txBody>
      </p:sp>
      <p:sp>
        <p:nvSpPr>
          <p:cNvPr id="9" name="Text 5"/>
          <p:cNvSpPr/>
          <p:nvPr/>
        </p:nvSpPr>
        <p:spPr>
          <a:xfrm>
            <a:off x="2922257" y="4933613"/>
            <a:ext cx="47240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</a:rPr>
              <a:t>One of the main challenges I encountered during the project was implementing responsive design to ensure optimal user experience across various devices and screen sizes. </a:t>
            </a:r>
          </a:p>
        </p:txBody>
      </p:sp>
      <p:sp>
        <p:nvSpPr>
          <p:cNvPr id="10" name="Shape 6"/>
          <p:cNvSpPr/>
          <p:nvPr/>
        </p:nvSpPr>
        <p:spPr>
          <a:xfrm>
            <a:off x="8310622" y="4453894"/>
            <a:ext cx="499943" cy="49867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465940" y="4453893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032796" y="4488540"/>
            <a:ext cx="29553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Technical Complexity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032796" y="496895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Dealing with intricate technical hurdles required innovative problem-solving approaches.</a:t>
            </a:r>
            <a:endParaRPr lang="en-US" sz="175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7CF310C-215D-46BC-9513-D90C2432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7" y="961183"/>
            <a:ext cx="3340470" cy="2662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597825"/>
            <a:ext cx="8295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Technical Learning Outcomes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62545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855244"/>
            <a:ext cx="27790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Concepts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433566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project led to the exploration and mastery of advanced programming concepts.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62545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855244"/>
            <a:ext cx="3363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Optimized Performance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433566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Enhanced knowledge in optimizing code performance for dynamic user experiences.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604</Words>
  <Application>Microsoft Office PowerPoint</Application>
  <PresentationFormat>Personnalisé</PresentationFormat>
  <Paragraphs>67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Consolas</vt:lpstr>
      <vt:lpstr>Heebo</vt:lpstr>
      <vt:lpstr>Montserrat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CHADIA EL KHARMOUDI</cp:lastModifiedBy>
  <cp:revision>20</cp:revision>
  <dcterms:created xsi:type="dcterms:W3CDTF">2024-03-14T20:49:31Z</dcterms:created>
  <dcterms:modified xsi:type="dcterms:W3CDTF">2024-03-14T23:24:13Z</dcterms:modified>
</cp:coreProperties>
</file>