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07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3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61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634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188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498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264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61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117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683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86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43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2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120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1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0D9501-F4EE-4A7E-8F59-EFC42738A032}" type="datetimeFigureOut">
              <a:rPr lang="pl-PL" smtClean="0"/>
              <a:t>2015-08-18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793D-CD11-49D6-9B7F-E7FFEC73DE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567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CSS3 In-Depth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8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Good </a:t>
            </a:r>
            <a:r>
              <a:rPr lang="pl-PL" dirty="0" err="1" smtClean="0"/>
              <a:t>practices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Don’t qualify </a:t>
            </a:r>
            <a:r>
              <a:rPr lang="en-US" b="1" dirty="0" smtClean="0"/>
              <a:t>ID</a:t>
            </a:r>
            <a:r>
              <a:rPr lang="pl-PL" b="1" dirty="0" smtClean="0"/>
              <a:t>, </a:t>
            </a:r>
            <a:r>
              <a:rPr lang="pl-PL" b="1" dirty="0" err="1" smtClean="0"/>
              <a:t>class</a:t>
            </a:r>
            <a:r>
              <a:rPr lang="en-US" b="1" dirty="0" smtClean="0"/>
              <a:t> </a:t>
            </a:r>
            <a:r>
              <a:rPr lang="en-US" b="1" dirty="0"/>
              <a:t>rules with tag names or classes</a:t>
            </a:r>
          </a:p>
          <a:p>
            <a:r>
              <a:rPr lang="en-US" b="1" dirty="0"/>
              <a:t>Use the most specific category possible</a:t>
            </a:r>
          </a:p>
          <a:p>
            <a:r>
              <a:rPr lang="pl-PL" b="1" dirty="0" err="1"/>
              <a:t>Avoid</a:t>
            </a:r>
            <a:r>
              <a:rPr lang="pl-PL" b="1" dirty="0"/>
              <a:t> the </a:t>
            </a:r>
            <a:r>
              <a:rPr lang="pl-PL" b="1" dirty="0" err="1"/>
              <a:t>descendant</a:t>
            </a:r>
            <a:r>
              <a:rPr lang="pl-PL" b="1" dirty="0"/>
              <a:t> </a:t>
            </a:r>
            <a:r>
              <a:rPr lang="pl-PL" b="1" dirty="0" err="1"/>
              <a:t>selector</a:t>
            </a:r>
            <a:endParaRPr lang="pl-PL" b="1" dirty="0"/>
          </a:p>
          <a:p>
            <a:r>
              <a:rPr lang="en-US" b="1" dirty="0"/>
              <a:t>Tag category rules should </a:t>
            </a:r>
            <a:r>
              <a:rPr lang="en-US" b="1" i="1" dirty="0"/>
              <a:t>never</a:t>
            </a:r>
            <a:r>
              <a:rPr lang="en-US" b="1" dirty="0"/>
              <a:t> contain a child selector</a:t>
            </a:r>
          </a:p>
          <a:p>
            <a:r>
              <a:rPr lang="pl-PL" b="1" dirty="0" err="1"/>
              <a:t>Rely</a:t>
            </a:r>
            <a:r>
              <a:rPr lang="pl-PL" b="1" dirty="0"/>
              <a:t> on </a:t>
            </a:r>
            <a:r>
              <a:rPr lang="pl-PL" b="1" dirty="0" err="1"/>
              <a:t>inheritance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41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11" name="Symbol zastępczy zawartości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Media </a:t>
            </a:r>
            <a:r>
              <a:rPr lang="pl-PL" dirty="0" err="1" smtClean="0"/>
              <a:t>Queries</a:t>
            </a:r>
            <a:endParaRPr lang="pl-PL" dirty="0" smtClean="0"/>
          </a:p>
          <a:p>
            <a:r>
              <a:rPr lang="pl-PL" dirty="0" err="1" smtClean="0"/>
              <a:t>Selectors</a:t>
            </a:r>
            <a:endParaRPr lang="pl-PL" dirty="0" smtClean="0"/>
          </a:p>
          <a:p>
            <a:r>
              <a:rPr lang="pl-PL" dirty="0" smtClean="0"/>
              <a:t>Box </a:t>
            </a:r>
            <a:r>
              <a:rPr lang="pl-PL" dirty="0" err="1" smtClean="0"/>
              <a:t>properties</a:t>
            </a:r>
            <a:endParaRPr lang="pl-PL" dirty="0" smtClean="0"/>
          </a:p>
          <a:p>
            <a:r>
              <a:rPr lang="pl-PL" dirty="0" smtClean="0"/>
              <a:t>Layout</a:t>
            </a:r>
          </a:p>
          <a:p>
            <a:r>
              <a:rPr lang="pl-PL" dirty="0" err="1" smtClean="0"/>
              <a:t>Animations</a:t>
            </a:r>
            <a:endParaRPr lang="pl-PL" dirty="0" smtClean="0"/>
          </a:p>
          <a:p>
            <a:r>
              <a:rPr lang="pl-PL" dirty="0" smtClean="0"/>
              <a:t>Good </a:t>
            </a:r>
            <a:r>
              <a:rPr lang="pl-PL" dirty="0" err="1" smtClean="0"/>
              <a:t>practices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0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5130" y="465597"/>
            <a:ext cx="9404723" cy="1400530"/>
          </a:xfrm>
        </p:spPr>
        <p:txBody>
          <a:bodyPr/>
          <a:lstStyle/>
          <a:p>
            <a:r>
              <a:rPr lang="pl-PL" dirty="0" smtClean="0"/>
              <a:t>Media </a:t>
            </a:r>
            <a:r>
              <a:rPr lang="pl-PL" dirty="0" err="1" smtClean="0"/>
              <a:t>Queries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media query</a:t>
            </a:r>
            <a:r>
              <a:rPr lang="en-US" dirty="0"/>
              <a:t> consists of a media type and at least one expression that limits the style sheets' scope by using media features, such as width, height, and color.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three</a:t>
            </a:r>
            <a:r>
              <a:rPr lang="pl-PL" dirty="0" smtClean="0"/>
              <a:t> </a:t>
            </a:r>
            <a:r>
              <a:rPr lang="pl-PL" dirty="0" err="1" smtClean="0"/>
              <a:t>ways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media </a:t>
            </a:r>
            <a:r>
              <a:rPr lang="pl-PL" dirty="0" err="1" smtClean="0"/>
              <a:t>queries</a:t>
            </a:r>
            <a:r>
              <a:rPr lang="pl-PL" dirty="0" smtClean="0"/>
              <a:t>:</a:t>
            </a:r>
          </a:p>
          <a:p>
            <a:pPr marL="514350" indent="-514350">
              <a:buAutoNum type="arabicPeriod"/>
            </a:pPr>
            <a:r>
              <a:rPr lang="pl-PL" i="1" dirty="0" smtClean="0"/>
              <a:t>Link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pl-PL" i="1" dirty="0" smtClean="0"/>
              <a:t>@import</a:t>
            </a:r>
            <a:endParaRPr lang="pl-PL" i="1" dirty="0" smtClean="0"/>
          </a:p>
          <a:p>
            <a:pPr marL="514350" indent="-514350">
              <a:buAutoNum type="arabicPeriod"/>
            </a:pPr>
            <a:r>
              <a:rPr lang="pl-PL" i="1" dirty="0" smtClean="0"/>
              <a:t>@media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6287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Selectors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Selectors can be broadly separated into two categories. The first </a:t>
            </a:r>
            <a:r>
              <a:rPr lang="en-US" dirty="0" smtClean="0"/>
              <a:t>are</a:t>
            </a:r>
            <a:r>
              <a:rPr lang="pl-PL" dirty="0" smtClean="0"/>
              <a:t> </a:t>
            </a:r>
            <a:r>
              <a:rPr lang="en-US" dirty="0" smtClean="0"/>
              <a:t>those </a:t>
            </a:r>
            <a:r>
              <a:rPr lang="en-US" dirty="0"/>
              <a:t>that act directly on elements defined in the document tree (p </a:t>
            </a:r>
            <a:r>
              <a:rPr lang="en-US" dirty="0" smtClean="0"/>
              <a:t>elements</a:t>
            </a:r>
            <a:r>
              <a:rPr lang="pl-PL" dirty="0" smtClean="0"/>
              <a:t> </a:t>
            </a:r>
            <a:r>
              <a:rPr lang="en-US" dirty="0" smtClean="0"/>
              <a:t>and </a:t>
            </a:r>
            <a:r>
              <a:rPr lang="en-US" dirty="0" err="1"/>
              <a:t>href</a:t>
            </a:r>
            <a:r>
              <a:rPr lang="en-US" dirty="0"/>
              <a:t> attributes, for example); this category contains </a:t>
            </a:r>
            <a:r>
              <a:rPr lang="en-US" i="1" dirty="0"/>
              <a:t>class</a:t>
            </a:r>
            <a:r>
              <a:rPr lang="en-US" dirty="0"/>
              <a:t>, </a:t>
            </a:r>
            <a:r>
              <a:rPr lang="en-US" i="1" dirty="0"/>
              <a:t>type</a:t>
            </a:r>
            <a:r>
              <a:rPr lang="en-US" dirty="0"/>
              <a:t>, and </a:t>
            </a:r>
            <a:r>
              <a:rPr lang="en-US" i="1" dirty="0" smtClean="0"/>
              <a:t>attribute</a:t>
            </a:r>
            <a:r>
              <a:rPr lang="pl-PL" i="1" dirty="0" smtClean="0"/>
              <a:t> </a:t>
            </a:r>
            <a:r>
              <a:rPr lang="en-US" dirty="0" smtClean="0"/>
              <a:t>selectors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second category contains </a:t>
            </a:r>
            <a:r>
              <a:rPr lang="en-US" i="1" dirty="0" smtClean="0"/>
              <a:t>pseudo-selectors</a:t>
            </a:r>
            <a:r>
              <a:rPr lang="pl-PL" i="1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act on elements or information that sits outside of the document </a:t>
            </a:r>
            <a:r>
              <a:rPr lang="en-US" dirty="0" smtClean="0"/>
              <a:t>tree(such </a:t>
            </a:r>
            <a:r>
              <a:rPr lang="en-US" dirty="0"/>
              <a:t>as the first letter of a paragraph or the last child of a parent element).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44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Box </a:t>
            </a:r>
            <a:r>
              <a:rPr lang="pl-PL" dirty="0" err="1" smtClean="0"/>
              <a:t>properties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HTML element has box properties. These are the properties that control how </a:t>
            </a:r>
            <a:r>
              <a:rPr lang="en-US" dirty="0" smtClean="0"/>
              <a:t>the</a:t>
            </a:r>
            <a:r>
              <a:rPr lang="pl-PL" dirty="0" smtClean="0"/>
              <a:t> </a:t>
            </a:r>
            <a:r>
              <a:rPr lang="en-US" dirty="0" smtClean="0"/>
              <a:t>element </a:t>
            </a:r>
            <a:r>
              <a:rPr lang="en-US" dirty="0"/>
              <a:t>is spaced on the page and control the position of the box contents. In </a:t>
            </a:r>
            <a:r>
              <a:rPr lang="en-US" dirty="0" smtClean="0"/>
              <a:t>addition,</a:t>
            </a:r>
            <a:r>
              <a:rPr lang="pl-PL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graphic effects can be applied to the box of an element.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01" y="2649045"/>
            <a:ext cx="4395788" cy="2370117"/>
          </a:xfrm>
        </p:spPr>
      </p:pic>
    </p:spTree>
    <p:extLst>
      <p:ext uri="{BB962C8B-B14F-4D97-AF65-F5344CB8AC3E}">
        <p14:creationId xmlns:p14="http://schemas.microsoft.com/office/powerpoint/2010/main" val="42343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Layout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We a </a:t>
            </a:r>
            <a:r>
              <a:rPr lang="pl-PL" dirty="0" err="1" smtClean="0"/>
              <a:t>couple</a:t>
            </a:r>
            <a:r>
              <a:rPr lang="pl-PL" dirty="0" smtClean="0"/>
              <a:t> </a:t>
            </a:r>
            <a:r>
              <a:rPr lang="pl-PL" dirty="0" err="1" smtClean="0"/>
              <a:t>options</a:t>
            </a:r>
            <a:r>
              <a:rPr lang="pl-PL" dirty="0" smtClean="0"/>
              <a:t> of </a:t>
            </a:r>
            <a:r>
              <a:rPr lang="pl-PL" dirty="0" err="1" smtClean="0"/>
              <a:t>building</a:t>
            </a:r>
            <a:r>
              <a:rPr lang="pl-PL" dirty="0" smtClean="0"/>
              <a:t> layout:</a:t>
            </a:r>
          </a:p>
          <a:p>
            <a:pPr marL="0" indent="0">
              <a:buNone/>
            </a:pPr>
            <a:r>
              <a:rPr lang="pl-PL" dirty="0" smtClean="0"/>
              <a:t>1.Flexible </a:t>
            </a:r>
            <a:r>
              <a:rPr lang="pl-PL" dirty="0" err="1" smtClean="0"/>
              <a:t>box</a:t>
            </a:r>
            <a:r>
              <a:rPr lang="pl-PL" dirty="0" smtClean="0"/>
              <a:t> model</a:t>
            </a:r>
          </a:p>
          <a:p>
            <a:pPr marL="0" indent="0">
              <a:buNone/>
            </a:pPr>
            <a:r>
              <a:rPr lang="pl-PL" dirty="0" smtClean="0"/>
              <a:t>2.Multi-column</a:t>
            </a:r>
          </a:p>
          <a:p>
            <a:pPr marL="0" indent="0">
              <a:buNone/>
            </a:pPr>
            <a:r>
              <a:rPr lang="pl-PL" dirty="0" smtClean="0"/>
              <a:t>3.Grid </a:t>
            </a:r>
            <a:r>
              <a:rPr lang="pl-PL" dirty="0" err="1" smtClean="0"/>
              <a:t>alignment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4.Regions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93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Grid</a:t>
            </a:r>
            <a:r>
              <a:rPr lang="pl-PL" dirty="0" smtClean="0"/>
              <a:t> </a:t>
            </a:r>
            <a:r>
              <a:rPr lang="pl-PL" dirty="0" err="1" smtClean="0"/>
              <a:t>alignment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206062" y="1635617"/>
            <a:ext cx="5293589" cy="4620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</a:t>
            </a:r>
            <a:r>
              <a:rPr lang="pl-PL" dirty="0" err="1"/>
              <a:t>mainGrid</a:t>
            </a:r>
            <a:r>
              <a:rPr lang="pl-PL" dirty="0"/>
              <a:t> {</a:t>
            </a:r>
          </a:p>
          <a:p>
            <a:pPr marL="0" indent="0">
              <a:buNone/>
            </a:pPr>
            <a:r>
              <a:rPr lang="pl-PL" dirty="0" smtClean="0"/>
              <a:t>	display</a:t>
            </a:r>
            <a:r>
              <a:rPr lang="pl-PL" dirty="0"/>
              <a:t>: </a:t>
            </a:r>
            <a:r>
              <a:rPr lang="pl-PL" dirty="0" err="1"/>
              <a:t>grid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grid-columns</a:t>
            </a:r>
            <a:r>
              <a:rPr lang="pl-PL" dirty="0"/>
              <a:t>: 150px </a:t>
            </a:r>
            <a:r>
              <a:rPr lang="pl-PL" dirty="0" err="1"/>
              <a:t>150px</a:t>
            </a:r>
            <a:r>
              <a:rPr lang="pl-PL" dirty="0"/>
              <a:t> </a:t>
            </a:r>
            <a:r>
              <a:rPr lang="pl-PL" dirty="0" err="1"/>
              <a:t>150px</a:t>
            </a:r>
            <a:r>
              <a:rPr lang="pl-PL" dirty="0"/>
              <a:t> </a:t>
            </a:r>
            <a:r>
              <a:rPr lang="pl-PL" dirty="0" err="1"/>
              <a:t>150px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grid-rows</a:t>
            </a:r>
            <a:r>
              <a:rPr lang="pl-PL" dirty="0"/>
              <a:t>: 75px </a:t>
            </a:r>
            <a:r>
              <a:rPr lang="pl-PL" dirty="0" err="1"/>
              <a:t>75px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  <a:p>
            <a:pPr marL="0" indent="0">
              <a:buNone/>
            </a:pPr>
            <a:r>
              <a:rPr lang="pl-PL" dirty="0" smtClean="0"/>
              <a:t>#</a:t>
            </a:r>
            <a:r>
              <a:rPr lang="pl-PL" dirty="0" err="1"/>
              <a:t>mainGrid</a:t>
            </a:r>
            <a:r>
              <a:rPr lang="pl-PL" dirty="0"/>
              <a:t> &gt; </a:t>
            </a:r>
            <a:r>
              <a:rPr lang="pl-PL" dirty="0" err="1"/>
              <a:t>div:nth-child</a:t>
            </a:r>
            <a:r>
              <a:rPr lang="pl-PL" dirty="0"/>
              <a:t>(4){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grid-column</a:t>
            </a:r>
            <a:r>
              <a:rPr lang="pl-PL" dirty="0"/>
              <a:t>: 4;</a:t>
            </a:r>
          </a:p>
          <a:p>
            <a:pPr marL="0" indent="0">
              <a:buNone/>
            </a:pPr>
            <a:r>
              <a:rPr lang="pl-PL" dirty="0" smtClean="0"/>
              <a:t>	grid-row:1;	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/*</a:t>
            </a:r>
            <a:r>
              <a:rPr lang="pl-PL" dirty="0" err="1" smtClean="0"/>
              <a:t>grid-column-span</a:t>
            </a:r>
            <a:r>
              <a:rPr lang="pl-PL" dirty="0"/>
              <a:t>: 3</a:t>
            </a:r>
            <a:r>
              <a:rPr lang="pl-PL" dirty="0" smtClean="0"/>
              <a:t>;*/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background-color</a:t>
            </a:r>
            <a:r>
              <a:rPr lang="pl-PL" dirty="0"/>
              <a:t>: </a:t>
            </a:r>
            <a:r>
              <a:rPr lang="pl-PL" dirty="0" err="1"/>
              <a:t>green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 smtClean="0"/>
              <a:t>}</a:t>
            </a: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283" y="2267362"/>
            <a:ext cx="5411889" cy="17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4.Regions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46112" y="1596981"/>
            <a:ext cx="4853540" cy="4659358"/>
          </a:xfrm>
        </p:spPr>
        <p:txBody>
          <a:bodyPr/>
          <a:lstStyle/>
          <a:p>
            <a:pPr marL="0" indent="0">
              <a:buNone/>
            </a:pPr>
            <a:r>
              <a:rPr lang="pl-PL" i="1" dirty="0"/>
              <a:t>E </a:t>
            </a:r>
            <a:r>
              <a:rPr lang="pl-PL" dirty="0"/>
              <a:t>{ </a:t>
            </a:r>
            <a:r>
              <a:rPr lang="pl-PL" dirty="0" err="1"/>
              <a:t>flow-into</a:t>
            </a:r>
            <a:r>
              <a:rPr lang="pl-PL" dirty="0"/>
              <a:t>: </a:t>
            </a:r>
            <a:r>
              <a:rPr lang="pl-PL" i="1" dirty="0" err="1" smtClean="0"/>
              <a:t>foo</a:t>
            </a:r>
            <a:r>
              <a:rPr lang="pl-PL" dirty="0" smtClean="0"/>
              <a:t>; }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i="1" dirty="0" smtClean="0"/>
              <a:t>F</a:t>
            </a:r>
            <a:r>
              <a:rPr lang="pl-PL" dirty="0" smtClean="0"/>
              <a:t>, </a:t>
            </a:r>
            <a:r>
              <a:rPr lang="pl-PL" i="1" dirty="0" smtClean="0"/>
              <a:t>G </a:t>
            </a:r>
            <a:r>
              <a:rPr lang="pl-PL" dirty="0"/>
              <a:t>{ </a:t>
            </a:r>
            <a:r>
              <a:rPr lang="pl-PL" dirty="0" err="1"/>
              <a:t>flow</a:t>
            </a:r>
            <a:r>
              <a:rPr lang="pl-PL" dirty="0"/>
              <a:t>-from: </a:t>
            </a:r>
            <a:r>
              <a:rPr lang="pl-PL" i="1" dirty="0" err="1"/>
              <a:t>foo</a:t>
            </a:r>
            <a:r>
              <a:rPr lang="pl-PL" dirty="0"/>
              <a:t>; }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5713" y="2717398"/>
            <a:ext cx="5697931" cy="19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Animations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modern day website is an interactive experience for the end user. CSS3 provides </a:t>
            </a:r>
            <a:r>
              <a:rPr lang="en-US" dirty="0" smtClean="0"/>
              <a:t>many</a:t>
            </a:r>
            <a:r>
              <a:rPr lang="pl-PL" dirty="0" smtClean="0"/>
              <a:t> </a:t>
            </a:r>
            <a:r>
              <a:rPr lang="en-US" dirty="0" smtClean="0"/>
              <a:t>mechanisms </a:t>
            </a:r>
            <a:r>
              <a:rPr lang="en-US" dirty="0"/>
              <a:t>to apply a professional touch to the end-user interaction. This is </a:t>
            </a:r>
            <a:r>
              <a:rPr lang="en-US" dirty="0" smtClean="0"/>
              <a:t>achieved</a:t>
            </a:r>
            <a:r>
              <a:rPr lang="pl-PL" dirty="0" smtClean="0"/>
              <a:t> </a:t>
            </a:r>
            <a:r>
              <a:rPr lang="en-US" dirty="0" smtClean="0"/>
              <a:t>through </a:t>
            </a:r>
            <a:r>
              <a:rPr lang="en-US" dirty="0"/>
              <a:t>the ability to animate and transform objects</a:t>
            </a:r>
            <a:r>
              <a:rPr lang="en-US" dirty="0" smtClean="0"/>
              <a:t>.</a:t>
            </a: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Animations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performed</a:t>
            </a:r>
            <a:r>
              <a:rPr lang="pl-PL" dirty="0" smtClean="0"/>
              <a:t> by </a:t>
            </a:r>
            <a:r>
              <a:rPr lang="pl-PL" dirty="0" err="1" smtClean="0"/>
              <a:t>built</a:t>
            </a:r>
            <a:r>
              <a:rPr lang="pl-PL" dirty="0" smtClean="0"/>
              <a:t> in </a:t>
            </a:r>
            <a:r>
              <a:rPr lang="pl-PL" dirty="0" err="1" smtClean="0"/>
              <a:t>methods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transform</a:t>
            </a:r>
            <a:r>
              <a:rPr lang="pl-PL" dirty="0" smtClean="0"/>
              <a:t> but </a:t>
            </a:r>
            <a:r>
              <a:rPr lang="pl-PL" dirty="0" err="1" smtClean="0"/>
              <a:t>also</a:t>
            </a:r>
            <a:r>
              <a:rPr lang="pl-PL" dirty="0" smtClean="0"/>
              <a:t> 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pseudo-</a:t>
            </a:r>
            <a:r>
              <a:rPr lang="pl-PL" dirty="0" err="1" smtClean="0"/>
              <a:t>classes</a:t>
            </a:r>
            <a:r>
              <a:rPr lang="pl-PL" dirty="0" smtClean="0"/>
              <a:t> to </a:t>
            </a:r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site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attractive</a:t>
            </a:r>
            <a:r>
              <a:rPr lang="pl-P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8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6904</TotalTime>
  <Words>325</Words>
  <Application>Microsoft Office PowerPoint</Application>
  <PresentationFormat>Panoramiczny</PresentationFormat>
  <Paragraphs>50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Jon</vt:lpstr>
      <vt:lpstr>CSS3 In-Depth</vt:lpstr>
      <vt:lpstr>Agenda</vt:lpstr>
      <vt:lpstr>Media Queries</vt:lpstr>
      <vt:lpstr>Selectors </vt:lpstr>
      <vt:lpstr>Box properties</vt:lpstr>
      <vt:lpstr>Layout</vt:lpstr>
      <vt:lpstr>Grid alignment</vt:lpstr>
      <vt:lpstr>4.Regions </vt:lpstr>
      <vt:lpstr>Animations</vt:lpstr>
      <vt:lpstr>Good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In-Depth</dc:title>
  <dc:creator>Przemysław Dudycz</dc:creator>
  <cp:lastModifiedBy>Przemysław Dudycz</cp:lastModifiedBy>
  <cp:revision>20</cp:revision>
  <dcterms:created xsi:type="dcterms:W3CDTF">2015-08-18T19:03:58Z</dcterms:created>
  <dcterms:modified xsi:type="dcterms:W3CDTF">2015-08-23T14:08:06Z</dcterms:modified>
</cp:coreProperties>
</file>