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7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1351-F49B-4C49-99B3-91FDCE92078B}" type="datetimeFigureOut">
              <a:rPr lang="pl-PL" smtClean="0"/>
              <a:t>2015-09-05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DB56-9AB3-47B5-95E9-1FEED4769F43}" type="slidenum">
              <a:rPr lang="pl-PL" smtClean="0"/>
              <a:t>‹#›</a:t>
            </a:fld>
            <a:endParaRPr lang="pl-P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32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1351-F49B-4C49-99B3-91FDCE92078B}" type="datetimeFigureOut">
              <a:rPr lang="pl-PL" smtClean="0"/>
              <a:t>2015-09-05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DB56-9AB3-47B5-95E9-1FEED4769F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058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1351-F49B-4C49-99B3-91FDCE92078B}" type="datetimeFigureOut">
              <a:rPr lang="pl-PL" smtClean="0"/>
              <a:t>2015-09-05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DB56-9AB3-47B5-95E9-1FEED4769F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337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1351-F49B-4C49-99B3-91FDCE92078B}" type="datetimeFigureOut">
              <a:rPr lang="pl-PL" smtClean="0"/>
              <a:t>2015-09-05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DB56-9AB3-47B5-95E9-1FEED4769F43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3458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1351-F49B-4C49-99B3-91FDCE92078B}" type="datetimeFigureOut">
              <a:rPr lang="pl-PL" smtClean="0"/>
              <a:t>2015-09-05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DB56-9AB3-47B5-95E9-1FEED4769F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7632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1351-F49B-4C49-99B3-91FDCE92078B}" type="datetimeFigureOut">
              <a:rPr lang="pl-PL" smtClean="0"/>
              <a:t>2015-09-05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DB56-9AB3-47B5-95E9-1FEED4769F43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4668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1351-F49B-4C49-99B3-91FDCE92078B}" type="datetimeFigureOut">
              <a:rPr lang="pl-PL" smtClean="0"/>
              <a:t>2015-09-05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DB56-9AB3-47B5-95E9-1FEED4769F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767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1351-F49B-4C49-99B3-91FDCE92078B}" type="datetimeFigureOut">
              <a:rPr lang="pl-PL" smtClean="0"/>
              <a:t>2015-09-05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DB56-9AB3-47B5-95E9-1FEED4769F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2147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1351-F49B-4C49-99B3-91FDCE92078B}" type="datetimeFigureOut">
              <a:rPr lang="pl-PL" smtClean="0"/>
              <a:t>2015-09-05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DB56-9AB3-47B5-95E9-1FEED4769F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928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1351-F49B-4C49-99B3-91FDCE92078B}" type="datetimeFigureOut">
              <a:rPr lang="pl-PL" smtClean="0"/>
              <a:t>2015-09-05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DB56-9AB3-47B5-95E9-1FEED4769F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952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1351-F49B-4C49-99B3-91FDCE92078B}" type="datetimeFigureOut">
              <a:rPr lang="pl-PL" smtClean="0"/>
              <a:t>2015-09-05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DB56-9AB3-47B5-95E9-1FEED4769F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556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1351-F49B-4C49-99B3-91FDCE92078B}" type="datetimeFigureOut">
              <a:rPr lang="pl-PL" smtClean="0"/>
              <a:t>2015-09-05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DB56-9AB3-47B5-95E9-1FEED4769F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445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1351-F49B-4C49-99B3-91FDCE92078B}" type="datetimeFigureOut">
              <a:rPr lang="pl-PL" smtClean="0"/>
              <a:t>2015-09-05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DB56-9AB3-47B5-95E9-1FEED4769F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642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1351-F49B-4C49-99B3-91FDCE92078B}" type="datetimeFigureOut">
              <a:rPr lang="pl-PL" smtClean="0"/>
              <a:t>2015-09-05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DB56-9AB3-47B5-95E9-1FEED4769F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360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1351-F49B-4C49-99B3-91FDCE92078B}" type="datetimeFigureOut">
              <a:rPr lang="pl-PL" smtClean="0"/>
              <a:t>2015-09-05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DB56-9AB3-47B5-95E9-1FEED4769F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947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1351-F49B-4C49-99B3-91FDCE92078B}" type="datetimeFigureOut">
              <a:rPr lang="pl-PL" smtClean="0"/>
              <a:t>2015-09-05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DB56-9AB3-47B5-95E9-1FEED4769F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858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1351-F49B-4C49-99B3-91FDCE92078B}" type="datetimeFigureOut">
              <a:rPr lang="pl-PL" smtClean="0"/>
              <a:t>2015-09-05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DB56-9AB3-47B5-95E9-1FEED4769F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619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5AA1351-F49B-4C49-99B3-91FDCE92078B}" type="datetimeFigureOut">
              <a:rPr lang="pl-PL" smtClean="0"/>
              <a:t>2015-09-05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4F0DB56-9AB3-47B5-95E9-1FEED4769F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8094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Javascript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6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String </a:t>
            </a:r>
            <a:r>
              <a:rPr lang="pl-PL" dirty="0" err="1" smtClean="0"/>
              <a:t>methods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72" y="872594"/>
            <a:ext cx="8645659" cy="3614738"/>
          </a:xfrm>
        </p:spPr>
      </p:pic>
    </p:spTree>
    <p:extLst>
      <p:ext uri="{BB962C8B-B14F-4D97-AF65-F5344CB8AC3E}">
        <p14:creationId xmlns:p14="http://schemas.microsoft.com/office/powerpoint/2010/main" val="401602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Number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numbers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floating</a:t>
            </a:r>
            <a:r>
              <a:rPr lang="pl-PL" dirty="0" smtClean="0"/>
              <a:t> point</a:t>
            </a:r>
          </a:p>
          <a:p>
            <a:r>
              <a:rPr lang="pl-PL" dirty="0" smtClean="0"/>
              <a:t>Standard </a:t>
            </a:r>
            <a:r>
              <a:rPr lang="pl-PL" dirty="0" err="1" smtClean="0"/>
              <a:t>operators</a:t>
            </a:r>
            <a:r>
              <a:rPr lang="pl-PL" dirty="0" smtClean="0"/>
              <a:t> +,-,*,/,%</a:t>
            </a:r>
          </a:p>
          <a:p>
            <a:r>
              <a:rPr lang="pl-PL" dirty="0" err="1" smtClean="0"/>
              <a:t>toFixed</a:t>
            </a:r>
            <a:r>
              <a:rPr lang="pl-PL" dirty="0" smtClean="0"/>
              <a:t>(n) – </a:t>
            </a:r>
            <a:r>
              <a:rPr lang="pl-PL" dirty="0" err="1" smtClean="0"/>
              <a:t>returns</a:t>
            </a:r>
            <a:r>
              <a:rPr lang="pl-PL" dirty="0" smtClean="0"/>
              <a:t> the numer to n </a:t>
            </a:r>
            <a:r>
              <a:rPr lang="pl-PL" dirty="0" err="1" smtClean="0"/>
              <a:t>decimal</a:t>
            </a:r>
            <a:r>
              <a:rPr lang="pl-PL" dirty="0" smtClean="0"/>
              <a:t> </a:t>
            </a:r>
            <a:r>
              <a:rPr lang="pl-PL" dirty="0" err="1" smtClean="0"/>
              <a:t>places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32291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Array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indexed</a:t>
            </a:r>
            <a:r>
              <a:rPr lang="pl-PL" dirty="0" smtClean="0"/>
              <a:t> </a:t>
            </a:r>
            <a:r>
              <a:rPr lang="pl-PL" dirty="0" err="1" smtClean="0"/>
              <a:t>collection</a:t>
            </a:r>
            <a:r>
              <a:rPr lang="pl-PL" dirty="0" smtClean="0"/>
              <a:t> </a:t>
            </a:r>
          </a:p>
          <a:p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store</a:t>
            </a:r>
            <a:r>
              <a:rPr lang="pl-PL" dirty="0" smtClean="0"/>
              <a:t> </a:t>
            </a:r>
            <a:r>
              <a:rPr lang="pl-PL" dirty="0" err="1" smtClean="0"/>
              <a:t>anything</a:t>
            </a:r>
            <a:endParaRPr lang="pl-PL" dirty="0" smtClean="0"/>
          </a:p>
          <a:p>
            <a:r>
              <a:rPr lang="pl-PL" dirty="0" err="1" smtClean="0"/>
              <a:t>Declared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the </a:t>
            </a:r>
            <a:r>
              <a:rPr lang="pl-PL" dirty="0" err="1" smtClean="0"/>
              <a:t>literal</a:t>
            </a:r>
            <a:r>
              <a:rPr lang="pl-PL" dirty="0" smtClean="0"/>
              <a:t> []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Array</a:t>
            </a:r>
            <a:r>
              <a:rPr lang="pl-PL" dirty="0" smtClean="0"/>
              <a:t>()</a:t>
            </a:r>
          </a:p>
          <a:p>
            <a:r>
              <a:rPr lang="pl-PL" dirty="0" err="1" smtClean="0"/>
              <a:t>Push</a:t>
            </a:r>
            <a:r>
              <a:rPr lang="pl-PL" dirty="0" smtClean="0"/>
              <a:t>, pop, </a:t>
            </a:r>
            <a:r>
              <a:rPr lang="pl-PL" dirty="0" err="1" smtClean="0"/>
              <a:t>shift</a:t>
            </a:r>
            <a:r>
              <a:rPr lang="pl-PL" dirty="0" smtClean="0"/>
              <a:t>, </a:t>
            </a:r>
            <a:r>
              <a:rPr lang="pl-PL" dirty="0" err="1" smtClean="0"/>
              <a:t>unshift</a:t>
            </a:r>
            <a:r>
              <a:rPr lang="pl-PL" dirty="0" smtClean="0"/>
              <a:t>, </a:t>
            </a:r>
            <a:r>
              <a:rPr lang="pl-PL" dirty="0" err="1" smtClean="0"/>
              <a:t>slice</a:t>
            </a:r>
            <a:r>
              <a:rPr lang="pl-PL" dirty="0" smtClean="0"/>
              <a:t>, </a:t>
            </a:r>
            <a:r>
              <a:rPr lang="pl-PL" dirty="0" err="1" smtClean="0"/>
              <a:t>splice</a:t>
            </a:r>
            <a:r>
              <a:rPr lang="pl-PL" dirty="0" smtClean="0"/>
              <a:t>, </a:t>
            </a:r>
            <a:r>
              <a:rPr lang="pl-PL" dirty="0" err="1" smtClean="0"/>
              <a:t>concat</a:t>
            </a:r>
            <a:r>
              <a:rPr lang="pl-PL" dirty="0" smtClean="0"/>
              <a:t>, </a:t>
            </a:r>
            <a:r>
              <a:rPr lang="pl-PL" dirty="0" err="1" smtClean="0"/>
              <a:t>join</a:t>
            </a:r>
            <a:r>
              <a:rPr lang="pl-PL" dirty="0" smtClean="0"/>
              <a:t>, </a:t>
            </a:r>
            <a:r>
              <a:rPr lang="pl-PL" dirty="0" err="1" smtClean="0"/>
              <a:t>reverse</a:t>
            </a:r>
            <a:r>
              <a:rPr lang="pl-PL" dirty="0" smtClean="0"/>
              <a:t>, sort, </a:t>
            </a:r>
            <a:r>
              <a:rPr lang="pl-PL" dirty="0" err="1" smtClean="0"/>
              <a:t>every</a:t>
            </a:r>
            <a:r>
              <a:rPr lang="pl-PL" dirty="0" smtClean="0"/>
              <a:t>, </a:t>
            </a:r>
            <a:r>
              <a:rPr lang="pl-PL" dirty="0" err="1" smtClean="0"/>
              <a:t>some,filter</a:t>
            </a:r>
            <a:r>
              <a:rPr lang="pl-PL" dirty="0" smtClean="0"/>
              <a:t>, map (117,125)</a:t>
            </a:r>
          </a:p>
        </p:txBody>
      </p:sp>
    </p:spTree>
    <p:extLst>
      <p:ext uri="{BB962C8B-B14F-4D97-AF65-F5344CB8AC3E}">
        <p14:creationId xmlns:p14="http://schemas.microsoft.com/office/powerpoint/2010/main" val="1845101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Regular</a:t>
            </a:r>
            <a:r>
              <a:rPr lang="pl-PL" dirty="0" smtClean="0"/>
              <a:t> </a:t>
            </a:r>
            <a:r>
              <a:rPr lang="pl-PL" dirty="0" err="1" smtClean="0"/>
              <a:t>expressions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smtClean="0"/>
              <a:t>A </a:t>
            </a:r>
            <a:r>
              <a:rPr lang="pl-PL" dirty="0" err="1" smtClean="0"/>
              <a:t>tool</a:t>
            </a:r>
            <a:r>
              <a:rPr lang="pl-PL" dirty="0" smtClean="0"/>
              <a:t> for string </a:t>
            </a:r>
            <a:r>
              <a:rPr lang="pl-PL" dirty="0" err="1" smtClean="0"/>
              <a:t>pattern</a:t>
            </a:r>
            <a:r>
              <a:rPr lang="pl-PL" dirty="0" smtClean="0"/>
              <a:t> </a:t>
            </a:r>
            <a:r>
              <a:rPr lang="pl-PL" dirty="0" err="1" smtClean="0"/>
              <a:t>matching</a:t>
            </a:r>
            <a:endParaRPr lang="pl-PL" dirty="0" smtClean="0"/>
          </a:p>
          <a:p>
            <a:r>
              <a:rPr lang="pl-PL" dirty="0" err="1" smtClean="0"/>
              <a:t>Used</a:t>
            </a:r>
            <a:r>
              <a:rPr lang="pl-PL" dirty="0" smtClean="0"/>
              <a:t> to </a:t>
            </a:r>
            <a:r>
              <a:rPr lang="pl-PL" dirty="0" err="1" smtClean="0"/>
              <a:t>search</a:t>
            </a:r>
            <a:r>
              <a:rPr lang="pl-PL" dirty="0" smtClean="0"/>
              <a:t>, </a:t>
            </a:r>
            <a:r>
              <a:rPr lang="pl-PL" dirty="0" err="1" smtClean="0"/>
              <a:t>replace</a:t>
            </a:r>
            <a:r>
              <a:rPr lang="pl-PL" dirty="0" smtClean="0"/>
              <a:t> and </a:t>
            </a:r>
            <a:r>
              <a:rPr lang="pl-PL" dirty="0" err="1" smtClean="0"/>
              <a:t>extract</a:t>
            </a:r>
            <a:r>
              <a:rPr lang="pl-PL" dirty="0" smtClean="0"/>
              <a:t> </a:t>
            </a:r>
            <a:r>
              <a:rPr lang="pl-PL" dirty="0" err="1" smtClean="0"/>
              <a:t>parts</a:t>
            </a:r>
            <a:r>
              <a:rPr lang="pl-PL" dirty="0" smtClean="0"/>
              <a:t> of </a:t>
            </a:r>
            <a:r>
              <a:rPr lang="pl-PL" dirty="0" err="1" smtClean="0"/>
              <a:t>strings</a:t>
            </a:r>
            <a:endParaRPr lang="pl-PL" dirty="0" smtClean="0"/>
          </a:p>
          <a:p>
            <a:r>
              <a:rPr lang="pl-PL" dirty="0" smtClean="0"/>
              <a:t>Most </a:t>
            </a:r>
            <a:r>
              <a:rPr lang="pl-PL" dirty="0" err="1" smtClean="0"/>
              <a:t>characters</a:t>
            </a:r>
            <a:r>
              <a:rPr lang="pl-PL" dirty="0" smtClean="0"/>
              <a:t> </a:t>
            </a:r>
            <a:r>
              <a:rPr lang="pl-PL" dirty="0" err="1" smtClean="0"/>
              <a:t>match</a:t>
            </a:r>
            <a:r>
              <a:rPr lang="pl-PL" dirty="0" smtClean="0"/>
              <a:t> </a:t>
            </a:r>
            <a:r>
              <a:rPr lang="pl-PL" dirty="0" err="1" smtClean="0"/>
              <a:t>themselves</a:t>
            </a:r>
            <a:endParaRPr lang="pl-PL" dirty="0" smtClean="0"/>
          </a:p>
          <a:p>
            <a:r>
              <a:rPr lang="pl-PL" dirty="0" err="1" smtClean="0"/>
              <a:t>Character</a:t>
            </a:r>
            <a:r>
              <a:rPr lang="pl-PL" dirty="0" smtClean="0"/>
              <a:t> </a:t>
            </a:r>
            <a:r>
              <a:rPr lang="pl-PL" dirty="0" err="1" smtClean="0"/>
              <a:t>classes</a:t>
            </a:r>
            <a:r>
              <a:rPr lang="pl-PL" dirty="0" smtClean="0"/>
              <a:t> </a:t>
            </a:r>
            <a:r>
              <a:rPr lang="pl-PL" dirty="0" err="1" smtClean="0"/>
              <a:t>match</a:t>
            </a:r>
            <a:r>
              <a:rPr lang="pl-PL" dirty="0" smtClean="0"/>
              <a:t> </a:t>
            </a:r>
            <a:r>
              <a:rPr lang="pl-PL" dirty="0" err="1" smtClean="0"/>
              <a:t>classes</a:t>
            </a:r>
            <a:r>
              <a:rPr lang="pl-PL" dirty="0" smtClean="0"/>
              <a:t> of </a:t>
            </a:r>
            <a:r>
              <a:rPr lang="pl-PL" dirty="0" err="1" smtClean="0"/>
              <a:t>characters</a:t>
            </a:r>
            <a:endParaRPr lang="pl-PL" dirty="0" smtClean="0"/>
          </a:p>
          <a:p>
            <a:pPr lvl="1"/>
            <a:r>
              <a:rPr lang="pl-PL" dirty="0"/>
              <a:t>\w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word</a:t>
            </a:r>
            <a:r>
              <a:rPr lang="pl-PL" dirty="0"/>
              <a:t> </a:t>
            </a:r>
            <a:r>
              <a:rPr lang="pl-PL" dirty="0" err="1"/>
              <a:t>character</a:t>
            </a:r>
            <a:endParaRPr lang="pl-PL" dirty="0"/>
          </a:p>
          <a:p>
            <a:pPr lvl="1"/>
            <a:r>
              <a:rPr lang="pl-PL" dirty="0"/>
              <a:t>\d </a:t>
            </a:r>
            <a:r>
              <a:rPr lang="pl-PL" dirty="0" err="1"/>
              <a:t>decimal</a:t>
            </a:r>
            <a:r>
              <a:rPr lang="pl-PL" dirty="0"/>
              <a:t> </a:t>
            </a:r>
            <a:r>
              <a:rPr lang="pl-PL" dirty="0" err="1"/>
              <a:t>digit</a:t>
            </a:r>
            <a:endParaRPr lang="pl-PL" dirty="0"/>
          </a:p>
          <a:p>
            <a:r>
              <a:rPr lang="pl-PL" dirty="0" err="1" smtClean="0"/>
              <a:t>Match</a:t>
            </a:r>
            <a:r>
              <a:rPr lang="pl-PL" dirty="0"/>
              <a:t> </a:t>
            </a:r>
            <a:r>
              <a:rPr lang="pl-PL" dirty="0" smtClean="0"/>
              <a:t>a set of </a:t>
            </a:r>
            <a:r>
              <a:rPr lang="pl-PL" dirty="0" err="1" smtClean="0"/>
              <a:t>characters</a:t>
            </a:r>
            <a:r>
              <a:rPr lang="pl-PL" dirty="0" smtClean="0"/>
              <a:t> []</a:t>
            </a:r>
          </a:p>
          <a:p>
            <a:r>
              <a:rPr lang="pl-PL" dirty="0" smtClean="0"/>
              <a:t>. </a:t>
            </a:r>
            <a:r>
              <a:rPr lang="pl-PL" dirty="0" err="1"/>
              <a:t>m</a:t>
            </a:r>
            <a:r>
              <a:rPr lang="pl-PL" dirty="0" err="1" smtClean="0"/>
              <a:t>atches</a:t>
            </a:r>
            <a:r>
              <a:rPr lang="pl-PL" dirty="0" smtClean="0"/>
              <a:t> </a:t>
            </a:r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character</a:t>
            </a:r>
            <a:endParaRPr lang="pl-PL" dirty="0" smtClean="0"/>
          </a:p>
          <a:p>
            <a:r>
              <a:rPr lang="pl-PL" dirty="0" smtClean="0"/>
              <a:t>{}</a:t>
            </a:r>
            <a:r>
              <a:rPr lang="pl-PL" dirty="0" err="1" smtClean="0"/>
              <a:t>quantifies</a:t>
            </a:r>
            <a:r>
              <a:rPr lang="pl-PL" dirty="0" smtClean="0"/>
              <a:t> a </a:t>
            </a:r>
            <a:r>
              <a:rPr lang="pl-PL" dirty="0" err="1" smtClean="0"/>
              <a:t>match</a:t>
            </a:r>
            <a:r>
              <a:rPr lang="pl-PL" dirty="0" smtClean="0"/>
              <a:t> </a:t>
            </a:r>
            <a:r>
              <a:rPr lang="pl-PL" dirty="0" err="1" smtClean="0"/>
              <a:t>ie</a:t>
            </a:r>
            <a:r>
              <a:rPr lang="pl-PL" dirty="0" smtClean="0"/>
              <a:t> .{2} </a:t>
            </a:r>
            <a:r>
              <a:rPr lang="pl-PL" dirty="0" err="1" smtClean="0"/>
              <a:t>matches</a:t>
            </a:r>
            <a:r>
              <a:rPr lang="pl-PL" dirty="0" smtClean="0"/>
              <a:t> </a:t>
            </a:r>
            <a:r>
              <a:rPr lang="pl-PL" dirty="0" err="1" smtClean="0"/>
              <a:t>any</a:t>
            </a:r>
            <a:r>
              <a:rPr lang="pl-PL" dirty="0" smtClean="0"/>
              <a:t> 2 </a:t>
            </a:r>
            <a:r>
              <a:rPr lang="pl-PL" dirty="0" err="1" smtClean="0"/>
              <a:t>characters</a:t>
            </a:r>
            <a:endParaRPr lang="pl-PL" dirty="0" smtClean="0"/>
          </a:p>
          <a:p>
            <a:r>
              <a:rPr lang="pl-PL" dirty="0" smtClean="0"/>
              <a:t>()</a:t>
            </a:r>
            <a:r>
              <a:rPr lang="pl-PL" dirty="0" err="1" smtClean="0"/>
              <a:t>makes</a:t>
            </a:r>
            <a:r>
              <a:rPr lang="pl-PL" dirty="0" smtClean="0"/>
              <a:t> a </a:t>
            </a:r>
            <a:r>
              <a:rPr lang="pl-PL" dirty="0" err="1" smtClean="0"/>
              <a:t>capturing</a:t>
            </a:r>
            <a:r>
              <a:rPr lang="pl-PL" dirty="0" smtClean="0"/>
              <a:t> </a:t>
            </a:r>
            <a:r>
              <a:rPr lang="pl-PL" dirty="0" err="1" smtClean="0"/>
              <a:t>group</a:t>
            </a:r>
            <a:endParaRPr lang="pl-PL" dirty="0" smtClean="0"/>
          </a:p>
          <a:p>
            <a:r>
              <a:rPr lang="pl-PL" smtClean="0"/>
              <a:t>Regular</a:t>
            </a:r>
            <a:r>
              <a:rPr lang="pl-PL" dirty="0" smtClean="0"/>
              <a:t> </a:t>
            </a:r>
            <a:r>
              <a:rPr lang="pl-PL" dirty="0" err="1" smtClean="0"/>
              <a:t>expression</a:t>
            </a:r>
            <a:r>
              <a:rPr lang="pl-PL" dirty="0" smtClean="0"/>
              <a:t> </a:t>
            </a:r>
            <a:r>
              <a:rPr lang="pl-PL" dirty="0" err="1" smtClean="0"/>
              <a:t>literal</a:t>
            </a:r>
            <a:r>
              <a:rPr lang="pl-PL" dirty="0" smtClean="0"/>
              <a:t> </a:t>
            </a:r>
            <a:r>
              <a:rPr lang="pl-PL" i="1" dirty="0" smtClean="0"/>
              <a:t>/</a:t>
            </a:r>
            <a:r>
              <a:rPr lang="pl-PL" i="1" dirty="0" err="1" smtClean="0"/>
              <a:t>pattern</a:t>
            </a:r>
            <a:r>
              <a:rPr lang="pl-PL" i="1" dirty="0" smtClean="0"/>
              <a:t>/</a:t>
            </a:r>
          </a:p>
          <a:p>
            <a:r>
              <a:rPr lang="pl-PL" i="1" dirty="0"/>
              <a:t>http://www.regexr.com/</a:t>
            </a:r>
            <a:endParaRPr lang="pl-PL" i="1" dirty="0" smtClean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46138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JSON vs XML</a:t>
            </a:r>
            <a:endParaRPr lang="pl-PL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955" y="185352"/>
            <a:ext cx="9047358" cy="4707885"/>
          </a:xfrm>
        </p:spPr>
      </p:pic>
    </p:spTree>
    <p:extLst>
      <p:ext uri="{BB962C8B-B14F-4D97-AF65-F5344CB8AC3E}">
        <p14:creationId xmlns:p14="http://schemas.microsoft.com/office/powerpoint/2010/main" val="65606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Events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it directly in the HTML markup.</a:t>
            </a:r>
          </a:p>
          <a:p>
            <a:r>
              <a:rPr lang="en-US" dirty="0" smtClean="0"/>
              <a:t> </a:t>
            </a:r>
            <a:r>
              <a:rPr lang="en-US" dirty="0"/>
              <a:t>Assign the function to the event property of the element object through JavaScript.</a:t>
            </a:r>
          </a:p>
          <a:p>
            <a:r>
              <a:rPr lang="en-US" dirty="0" smtClean="0"/>
              <a:t> </a:t>
            </a:r>
            <a:r>
              <a:rPr lang="en-US" dirty="0"/>
              <a:t>Use the newer add and remove methods on the element object to associate </a:t>
            </a:r>
            <a:r>
              <a:rPr lang="en-US" dirty="0" smtClean="0"/>
              <a:t>event</a:t>
            </a:r>
            <a:r>
              <a:rPr lang="pl-PL" dirty="0" smtClean="0"/>
              <a:t> </a:t>
            </a:r>
            <a:r>
              <a:rPr lang="pl-PL" dirty="0" err="1" smtClean="0"/>
              <a:t>handlers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007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Events</a:t>
            </a:r>
            <a:r>
              <a:rPr lang="pl-PL" dirty="0" smtClean="0"/>
              <a:t>- </a:t>
            </a:r>
            <a:r>
              <a:rPr lang="pl-PL" dirty="0" err="1"/>
              <a:t>Declarative</a:t>
            </a:r>
            <a:r>
              <a:rPr lang="pl-PL" dirty="0"/>
              <a:t> </a:t>
            </a:r>
            <a:r>
              <a:rPr lang="pl-PL" dirty="0" err="1" smtClean="0"/>
              <a:t>handling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84" y="1135667"/>
            <a:ext cx="6190101" cy="2715004"/>
          </a:xfrm>
        </p:spPr>
      </p:pic>
    </p:spTree>
    <p:extLst>
      <p:ext uri="{BB962C8B-B14F-4D97-AF65-F5344CB8AC3E}">
        <p14:creationId xmlns:p14="http://schemas.microsoft.com/office/powerpoint/2010/main" val="1432462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Events</a:t>
            </a:r>
            <a:r>
              <a:rPr lang="pl-PL" dirty="0"/>
              <a:t>- </a:t>
            </a:r>
            <a:r>
              <a:rPr lang="pl-PL" dirty="0" err="1" smtClean="0"/>
              <a:t>Assignment</a:t>
            </a:r>
            <a:r>
              <a:rPr lang="pl-PL" dirty="0" smtClean="0"/>
              <a:t> </a:t>
            </a:r>
            <a:r>
              <a:rPr lang="pl-PL" dirty="0" err="1" smtClean="0"/>
              <a:t>handling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97" y="1121377"/>
            <a:ext cx="6379730" cy="2743583"/>
          </a:xfrm>
        </p:spPr>
      </p:pic>
    </p:spTree>
    <p:extLst>
      <p:ext uri="{BB962C8B-B14F-4D97-AF65-F5344CB8AC3E}">
        <p14:creationId xmlns:p14="http://schemas.microsoft.com/office/powerpoint/2010/main" val="1876346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Events</a:t>
            </a:r>
            <a:r>
              <a:rPr lang="pl-PL" dirty="0" smtClean="0"/>
              <a:t>- </a:t>
            </a:r>
            <a:r>
              <a:rPr lang="pl-PL" dirty="0" err="1" smtClean="0"/>
              <a:t>addEventListener</a:t>
            </a:r>
            <a:r>
              <a:rPr lang="pl-PL" dirty="0" smtClean="0"/>
              <a:t> </a:t>
            </a:r>
            <a:r>
              <a:rPr lang="pl-PL" dirty="0"/>
              <a:t>and </a:t>
            </a:r>
            <a:r>
              <a:rPr lang="pl-PL" dirty="0" err="1"/>
              <a:t>removeEventListener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95" y="1121377"/>
            <a:ext cx="6693338" cy="2743583"/>
          </a:xfrm>
        </p:spPr>
      </p:pic>
    </p:spTree>
    <p:extLst>
      <p:ext uri="{BB962C8B-B14F-4D97-AF65-F5344CB8AC3E}">
        <p14:creationId xmlns:p14="http://schemas.microsoft.com/office/powerpoint/2010/main" val="2903181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DOM </a:t>
            </a:r>
            <a:r>
              <a:rPr lang="pl-PL" dirty="0" err="1" smtClean="0"/>
              <a:t>Events</a:t>
            </a:r>
            <a:r>
              <a:rPr lang="pl-PL" dirty="0" smtClean="0"/>
              <a:t> &amp; </a:t>
            </a:r>
            <a:r>
              <a:rPr lang="pl-PL" dirty="0" err="1" smtClean="0"/>
              <a:t>custom</a:t>
            </a:r>
            <a:r>
              <a:rPr lang="pl-PL" dirty="0" smtClean="0"/>
              <a:t> </a:t>
            </a:r>
            <a:r>
              <a:rPr lang="pl-PL" dirty="0" err="1" smtClean="0"/>
              <a:t>events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819150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139-147</a:t>
            </a:r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09" y="1129385"/>
            <a:ext cx="7163266" cy="379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7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Javascript</a:t>
            </a:r>
            <a:r>
              <a:rPr lang="pl-PL" dirty="0"/>
              <a:t> Fundamentals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Building Blocks of JavaScript </a:t>
            </a:r>
            <a:r>
              <a:rPr lang="en-US" dirty="0" smtClean="0"/>
              <a:t>Programs</a:t>
            </a:r>
            <a:endParaRPr lang="pl-PL" dirty="0" smtClean="0"/>
          </a:p>
          <a:p>
            <a:r>
              <a:rPr lang="pl-PL" dirty="0" err="1" smtClean="0"/>
              <a:t>Null</a:t>
            </a:r>
            <a:r>
              <a:rPr lang="pl-PL" dirty="0" smtClean="0"/>
              <a:t> </a:t>
            </a:r>
            <a:r>
              <a:rPr lang="pl-PL" dirty="0"/>
              <a:t>and </a:t>
            </a:r>
            <a:r>
              <a:rPr lang="pl-PL" dirty="0" err="1"/>
              <a:t>Undefined</a:t>
            </a:r>
            <a:endParaRPr lang="pl-PL" dirty="0"/>
          </a:p>
          <a:p>
            <a:r>
              <a:rPr lang="pl-PL" dirty="0"/>
              <a:t>Objects</a:t>
            </a:r>
          </a:p>
          <a:p>
            <a:r>
              <a:rPr lang="pl-PL" dirty="0" err="1"/>
              <a:t>Equality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1917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Null</a:t>
            </a:r>
            <a:r>
              <a:rPr lang="pl-PL" dirty="0" smtClean="0"/>
              <a:t> and </a:t>
            </a:r>
            <a:r>
              <a:rPr lang="pl-PL" dirty="0" err="1" smtClean="0"/>
              <a:t>undefined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err="1" smtClean="0"/>
              <a:t>Null</a:t>
            </a:r>
            <a:endParaRPr lang="pl-PL" dirty="0" smtClean="0"/>
          </a:p>
          <a:p>
            <a:r>
              <a:rPr lang="pl-PL" dirty="0" err="1" smtClean="0"/>
              <a:t>Primitive</a:t>
            </a:r>
            <a:r>
              <a:rPr lang="pl-PL" dirty="0" smtClean="0"/>
              <a:t> </a:t>
            </a:r>
            <a:r>
              <a:rPr lang="pl-PL" dirty="0" err="1" smtClean="0"/>
              <a:t>type</a:t>
            </a:r>
            <a:endParaRPr lang="pl-PL" dirty="0" smtClean="0"/>
          </a:p>
          <a:p>
            <a:r>
              <a:rPr lang="pl-PL" dirty="0" err="1" smtClean="0"/>
              <a:t>Represents</a:t>
            </a:r>
            <a:r>
              <a:rPr lang="pl-PL" dirty="0" smtClean="0"/>
              <a:t> the </a:t>
            </a:r>
            <a:r>
              <a:rPr lang="pl-PL" dirty="0" err="1" smtClean="0"/>
              <a:t>absence</a:t>
            </a:r>
            <a:r>
              <a:rPr lang="pl-PL" dirty="0" smtClean="0"/>
              <a:t> of the </a:t>
            </a:r>
            <a:r>
              <a:rPr lang="pl-PL" dirty="0" err="1" smtClean="0"/>
              <a:t>value</a:t>
            </a:r>
            <a:endParaRPr lang="pl-PL" dirty="0" smtClean="0"/>
          </a:p>
          <a:p>
            <a:r>
              <a:rPr lang="pl-PL" dirty="0" err="1" smtClean="0"/>
              <a:t>Evaluates</a:t>
            </a:r>
            <a:r>
              <a:rPr lang="pl-PL" dirty="0" smtClean="0"/>
              <a:t> to </a:t>
            </a:r>
            <a:r>
              <a:rPr lang="pl-PL" dirty="0" err="1" smtClean="0"/>
              <a:t>false</a:t>
            </a:r>
            <a:r>
              <a:rPr lang="pl-PL" dirty="0" smtClean="0"/>
              <a:t> in </a:t>
            </a:r>
            <a:r>
              <a:rPr lang="pl-PL" dirty="0" err="1" smtClean="0"/>
              <a:t>boolean</a:t>
            </a:r>
            <a:r>
              <a:rPr lang="pl-PL" dirty="0" smtClean="0"/>
              <a:t> </a:t>
            </a:r>
            <a:r>
              <a:rPr lang="pl-PL" dirty="0" err="1" smtClean="0"/>
              <a:t>expressions</a:t>
            </a:r>
            <a:endParaRPr lang="pl-PL" dirty="0" smtClean="0"/>
          </a:p>
          <a:p>
            <a:pPr marL="0" indent="0">
              <a:buNone/>
            </a:pPr>
            <a:r>
              <a:rPr lang="pl-PL" dirty="0" err="1" smtClean="0"/>
              <a:t>Undefined</a:t>
            </a:r>
            <a:endParaRPr lang="pl-PL" dirty="0" smtClean="0"/>
          </a:p>
          <a:p>
            <a:r>
              <a:rPr lang="pl-PL" dirty="0" err="1"/>
              <a:t>Primitive</a:t>
            </a:r>
            <a:r>
              <a:rPr lang="pl-PL" dirty="0"/>
              <a:t> </a:t>
            </a:r>
            <a:r>
              <a:rPr lang="pl-PL" dirty="0" err="1" smtClean="0"/>
              <a:t>type</a:t>
            </a:r>
            <a:endParaRPr lang="pl-PL" dirty="0" smtClean="0"/>
          </a:p>
          <a:p>
            <a:r>
              <a:rPr lang="pl-PL" dirty="0" err="1"/>
              <a:t>Represents</a:t>
            </a:r>
            <a:r>
              <a:rPr lang="pl-PL" dirty="0"/>
              <a:t>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unknown</a:t>
            </a:r>
            <a:r>
              <a:rPr lang="pl-PL" dirty="0" smtClean="0"/>
              <a:t> </a:t>
            </a:r>
            <a:r>
              <a:rPr lang="pl-PL" dirty="0" err="1" smtClean="0"/>
              <a:t>value</a:t>
            </a:r>
            <a:endParaRPr lang="pl-PL" dirty="0" smtClean="0"/>
          </a:p>
          <a:p>
            <a:r>
              <a:rPr lang="pl-PL" dirty="0" err="1" smtClean="0"/>
              <a:t>Returned</a:t>
            </a:r>
            <a:r>
              <a:rPr lang="pl-PL" dirty="0" smtClean="0"/>
              <a:t> </a:t>
            </a:r>
            <a:r>
              <a:rPr lang="pl-PL" dirty="0" err="1" smtClean="0"/>
              <a:t>when</a:t>
            </a:r>
            <a:r>
              <a:rPr lang="pl-PL" dirty="0" smtClean="0"/>
              <a:t> a non-</a:t>
            </a:r>
            <a:r>
              <a:rPr lang="pl-PL" dirty="0" err="1" smtClean="0"/>
              <a:t>existent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 </a:t>
            </a:r>
            <a:r>
              <a:rPr lang="pl-PL" dirty="0" err="1" smtClean="0"/>
              <a:t>property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called</a:t>
            </a:r>
            <a:endParaRPr lang="pl-PL" dirty="0" smtClean="0"/>
          </a:p>
          <a:p>
            <a:r>
              <a:rPr lang="pl-PL" dirty="0" err="1"/>
              <a:t>Evaluates</a:t>
            </a:r>
            <a:r>
              <a:rPr lang="pl-PL" dirty="0"/>
              <a:t> to </a:t>
            </a:r>
            <a:r>
              <a:rPr lang="pl-PL" dirty="0" err="1"/>
              <a:t>false</a:t>
            </a:r>
            <a:r>
              <a:rPr lang="pl-PL" dirty="0"/>
              <a:t> in </a:t>
            </a:r>
            <a:r>
              <a:rPr lang="pl-PL" dirty="0" err="1"/>
              <a:t>boolean</a:t>
            </a:r>
            <a:r>
              <a:rPr lang="pl-PL" dirty="0"/>
              <a:t> </a:t>
            </a:r>
            <a:r>
              <a:rPr lang="pl-PL" dirty="0" err="1"/>
              <a:t>expressions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9694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Objects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Everything</a:t>
            </a:r>
            <a:r>
              <a:rPr lang="pl-PL" dirty="0" smtClean="0"/>
              <a:t> </a:t>
            </a:r>
            <a:r>
              <a:rPr lang="pl-PL" dirty="0" err="1" smtClean="0"/>
              <a:t>except</a:t>
            </a:r>
            <a:r>
              <a:rPr lang="pl-PL" dirty="0" smtClean="0"/>
              <a:t> string, </a:t>
            </a:r>
            <a:r>
              <a:rPr lang="pl-PL" dirty="0" err="1" smtClean="0"/>
              <a:t>number</a:t>
            </a:r>
            <a:r>
              <a:rPr lang="pl-PL" dirty="0" smtClean="0"/>
              <a:t>, </a:t>
            </a:r>
            <a:r>
              <a:rPr lang="pl-PL" dirty="0" err="1" smtClean="0"/>
              <a:t>boolean</a:t>
            </a:r>
            <a:r>
              <a:rPr lang="pl-PL" dirty="0" smtClean="0"/>
              <a:t>, </a:t>
            </a:r>
            <a:r>
              <a:rPr lang="pl-PL" dirty="0" err="1" smtClean="0"/>
              <a:t>null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undefined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endParaRPr lang="pl-PL" dirty="0" smtClean="0"/>
          </a:p>
          <a:p>
            <a:r>
              <a:rPr lang="pl-PL" dirty="0" smtClean="0"/>
              <a:t>Objects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collections</a:t>
            </a:r>
            <a:r>
              <a:rPr lang="pl-PL" dirty="0" smtClean="0"/>
              <a:t> of </a:t>
            </a:r>
            <a:r>
              <a:rPr lang="pl-PL" dirty="0" err="1" smtClean="0"/>
              <a:t>properties</a:t>
            </a:r>
            <a:endParaRPr lang="pl-PL" dirty="0" smtClean="0"/>
          </a:p>
          <a:p>
            <a:r>
              <a:rPr lang="pl-PL" dirty="0" err="1" smtClean="0"/>
              <a:t>Declared</a:t>
            </a:r>
            <a:r>
              <a:rPr lang="pl-PL" dirty="0" smtClean="0"/>
              <a:t> with the </a:t>
            </a:r>
            <a:r>
              <a:rPr lang="pl-PL" dirty="0" err="1" smtClean="0"/>
              <a:t>object</a:t>
            </a:r>
            <a:r>
              <a:rPr lang="pl-PL" dirty="0" smtClean="0"/>
              <a:t> </a:t>
            </a:r>
            <a:r>
              <a:rPr lang="pl-PL" dirty="0" err="1" smtClean="0"/>
              <a:t>literal</a:t>
            </a:r>
            <a:r>
              <a:rPr lang="pl-PL" dirty="0" smtClean="0"/>
              <a:t> </a:t>
            </a:r>
            <a:r>
              <a:rPr lang="pl-PL" dirty="0" err="1" smtClean="0"/>
              <a:t>notation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525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eqality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Objects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 err="1" smtClean="0"/>
              <a:t>equal</a:t>
            </a:r>
            <a:r>
              <a:rPr lang="pl-PL" dirty="0" smtClean="0"/>
              <a:t> to </a:t>
            </a:r>
            <a:r>
              <a:rPr lang="pl-PL" dirty="0" err="1" smtClean="0"/>
              <a:t>themself</a:t>
            </a:r>
            <a:endParaRPr lang="pl-PL" dirty="0" smtClean="0"/>
          </a:p>
          <a:p>
            <a:r>
              <a:rPr lang="pl-PL" dirty="0" err="1" smtClean="0"/>
              <a:t>Primitive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equal</a:t>
            </a:r>
            <a:r>
              <a:rPr lang="pl-PL" dirty="0" smtClean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 the </a:t>
            </a:r>
            <a:r>
              <a:rPr lang="pl-PL" dirty="0" err="1" smtClean="0"/>
              <a:t>value</a:t>
            </a:r>
            <a:r>
              <a:rPr lang="pl-PL" dirty="0" smtClean="0"/>
              <a:t> </a:t>
            </a:r>
            <a:r>
              <a:rPr lang="pl-PL" dirty="0" err="1" smtClean="0"/>
              <a:t>match</a:t>
            </a:r>
            <a:r>
              <a:rPr lang="pl-PL" dirty="0" smtClean="0"/>
              <a:t> (”</a:t>
            </a:r>
            <a:r>
              <a:rPr lang="pl-PL" dirty="0" err="1" smtClean="0"/>
              <a:t>cat</a:t>
            </a:r>
            <a:r>
              <a:rPr lang="pl-PL" dirty="0" smtClean="0"/>
              <a:t>” === ”</a:t>
            </a:r>
            <a:r>
              <a:rPr lang="pl-PL" dirty="0" err="1" smtClean="0"/>
              <a:t>cat</a:t>
            </a:r>
            <a:r>
              <a:rPr lang="pl-PL" dirty="0" smtClean="0"/>
              <a:t>”)</a:t>
            </a:r>
          </a:p>
          <a:p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sets</a:t>
            </a:r>
            <a:r>
              <a:rPr lang="pl-PL" dirty="0" smtClean="0"/>
              <a:t> of </a:t>
            </a:r>
            <a:r>
              <a:rPr lang="pl-PL" dirty="0" err="1" smtClean="0"/>
              <a:t>equality</a:t>
            </a:r>
            <a:r>
              <a:rPr lang="pl-PL" dirty="0" smtClean="0"/>
              <a:t> </a:t>
            </a:r>
            <a:r>
              <a:rPr lang="pl-PL" dirty="0" err="1" smtClean="0"/>
              <a:t>operators</a:t>
            </a:r>
            <a:r>
              <a:rPr lang="pl-PL" dirty="0" smtClean="0"/>
              <a:t> (== ===)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4596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Javascript</a:t>
            </a:r>
            <a:r>
              <a:rPr lang="pl-PL" dirty="0"/>
              <a:t> Fundamentals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2.	</a:t>
            </a:r>
            <a:r>
              <a:rPr lang="pl-PL" dirty="0" err="1" smtClean="0"/>
              <a:t>Functions</a:t>
            </a:r>
            <a:endParaRPr lang="pl-PL" dirty="0" smtClean="0"/>
          </a:p>
          <a:p>
            <a:r>
              <a:rPr lang="pl-PL" dirty="0" smtClean="0"/>
              <a:t>Object </a:t>
            </a:r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passed</a:t>
            </a:r>
            <a:r>
              <a:rPr lang="pl-PL" dirty="0" smtClean="0"/>
              <a:t> by </a:t>
            </a:r>
            <a:r>
              <a:rPr lang="pl-PL" dirty="0" err="1" smtClean="0"/>
              <a:t>reference</a:t>
            </a:r>
            <a:endParaRPr lang="pl-PL" dirty="0" smtClean="0"/>
          </a:p>
          <a:p>
            <a:r>
              <a:rPr lang="pl-PL" dirty="0" err="1" smtClean="0"/>
              <a:t>Primitive</a:t>
            </a:r>
            <a:r>
              <a:rPr lang="pl-PL" dirty="0" smtClean="0"/>
              <a:t> </a:t>
            </a:r>
            <a:r>
              <a:rPr lang="pl-PL" dirty="0" err="1" smtClean="0"/>
              <a:t>type</a:t>
            </a:r>
            <a:r>
              <a:rPr lang="pl-PL" dirty="0" smtClean="0"/>
              <a:t> </a:t>
            </a:r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passed</a:t>
            </a:r>
            <a:r>
              <a:rPr lang="pl-PL" dirty="0" smtClean="0"/>
              <a:t> by </a:t>
            </a:r>
            <a:r>
              <a:rPr lang="pl-PL" dirty="0" err="1" smtClean="0"/>
              <a:t>value</a:t>
            </a:r>
            <a:endParaRPr lang="pl-PL" dirty="0" smtClean="0"/>
          </a:p>
          <a:p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r>
              <a:rPr lang="pl-PL" dirty="0" err="1" smtClean="0"/>
              <a:t>flexibility</a:t>
            </a:r>
            <a:endParaRPr lang="pl-PL" dirty="0" smtClean="0"/>
          </a:p>
          <a:p>
            <a:r>
              <a:rPr lang="pl-PL" dirty="0" smtClean="0"/>
              <a:t>No </a:t>
            </a:r>
            <a:r>
              <a:rPr lang="pl-PL" dirty="0" err="1" smtClean="0"/>
              <a:t>overload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4560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Arguments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Contains</a:t>
            </a:r>
            <a:r>
              <a:rPr lang="pl-PL" dirty="0" smtClean="0"/>
              <a:t> the </a:t>
            </a:r>
            <a:r>
              <a:rPr lang="pl-PL" dirty="0" err="1" smtClean="0"/>
              <a:t>functions</a:t>
            </a:r>
            <a:r>
              <a:rPr lang="pl-PL" dirty="0" smtClean="0"/>
              <a:t> </a:t>
            </a:r>
            <a:r>
              <a:rPr lang="pl-PL" dirty="0" err="1" smtClean="0"/>
              <a:t>parameters</a:t>
            </a:r>
            <a:endParaRPr lang="pl-PL" dirty="0" smtClean="0"/>
          </a:p>
          <a:p>
            <a:r>
              <a:rPr lang="pl-PL" dirty="0" err="1" smtClean="0"/>
              <a:t>Indexed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array</a:t>
            </a:r>
            <a:r>
              <a:rPr lang="pl-PL" dirty="0" smtClean="0"/>
              <a:t> </a:t>
            </a:r>
          </a:p>
          <a:p>
            <a:r>
              <a:rPr lang="pl-PL" dirty="0" smtClean="0"/>
              <a:t>Has a </a:t>
            </a:r>
            <a:r>
              <a:rPr lang="pl-PL" dirty="0" err="1" smtClean="0"/>
              <a:t>length</a:t>
            </a:r>
            <a:r>
              <a:rPr lang="pl-PL" dirty="0" smtClean="0"/>
              <a:t> </a:t>
            </a:r>
            <a:r>
              <a:rPr lang="pl-PL" dirty="0" err="1" smtClean="0"/>
              <a:t>property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00758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Error </a:t>
            </a:r>
            <a:r>
              <a:rPr lang="pl-PL" dirty="0" err="1" smtClean="0"/>
              <a:t>handling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Throw</a:t>
            </a:r>
            <a:r>
              <a:rPr lang="pl-PL" dirty="0" smtClean="0"/>
              <a:t>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exception</a:t>
            </a:r>
            <a:r>
              <a:rPr lang="pl-PL" dirty="0" smtClean="0"/>
              <a:t> </a:t>
            </a:r>
            <a:r>
              <a:rPr lang="pl-PL" dirty="0" err="1" smtClean="0"/>
              <a:t>when</a:t>
            </a:r>
            <a:r>
              <a:rPr lang="pl-PL" dirty="0" smtClean="0"/>
              <a:t>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unusual</a:t>
            </a:r>
            <a:r>
              <a:rPr lang="pl-PL" dirty="0" smtClean="0"/>
              <a:t> error </a:t>
            </a:r>
            <a:r>
              <a:rPr lang="pl-PL" dirty="0" err="1" smtClean="0"/>
              <a:t>condition</a:t>
            </a:r>
            <a:r>
              <a:rPr lang="pl-PL" dirty="0" smtClean="0"/>
              <a:t> </a:t>
            </a:r>
            <a:r>
              <a:rPr lang="pl-PL" dirty="0" err="1" smtClean="0"/>
              <a:t>occurs</a:t>
            </a:r>
            <a:endParaRPr lang="pl-PL" dirty="0" smtClean="0"/>
          </a:p>
          <a:p>
            <a:r>
              <a:rPr lang="pl-PL" dirty="0" err="1" smtClean="0"/>
              <a:t>Exceptions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thrown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the ’</a:t>
            </a:r>
            <a:r>
              <a:rPr lang="pl-PL" dirty="0" err="1" smtClean="0"/>
              <a:t>throw</a:t>
            </a:r>
            <a:r>
              <a:rPr lang="pl-PL" dirty="0" smtClean="0"/>
              <a:t>’ </a:t>
            </a:r>
            <a:r>
              <a:rPr lang="pl-PL" dirty="0" err="1" smtClean="0"/>
              <a:t>statement</a:t>
            </a:r>
            <a:endParaRPr lang="pl-PL" dirty="0" smtClean="0"/>
          </a:p>
          <a:p>
            <a:r>
              <a:rPr lang="pl-PL" dirty="0" smtClean="0"/>
              <a:t>The </a:t>
            </a:r>
            <a:r>
              <a:rPr lang="pl-PL" dirty="0" err="1" smtClean="0"/>
              <a:t>exception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accessed</a:t>
            </a:r>
            <a:r>
              <a:rPr lang="pl-PL" dirty="0" smtClean="0"/>
              <a:t> </a:t>
            </a:r>
            <a:r>
              <a:rPr lang="pl-PL" dirty="0" err="1" smtClean="0"/>
              <a:t>when</a:t>
            </a:r>
            <a:r>
              <a:rPr lang="pl-PL" dirty="0" smtClean="0"/>
              <a:t> the </a:t>
            </a:r>
            <a:r>
              <a:rPr lang="pl-PL" dirty="0" err="1" smtClean="0"/>
              <a:t>exception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caught</a:t>
            </a:r>
            <a:endParaRPr lang="pl-PL" dirty="0" smtClean="0"/>
          </a:p>
          <a:p>
            <a:r>
              <a:rPr lang="pl-PL" dirty="0" err="1" smtClean="0"/>
              <a:t>When</a:t>
            </a:r>
            <a:r>
              <a:rPr lang="pl-PL" dirty="0" smtClean="0"/>
              <a:t>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exception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thrown</a:t>
            </a:r>
            <a:r>
              <a:rPr lang="pl-PL" dirty="0" smtClean="0"/>
              <a:t> </a:t>
            </a:r>
            <a:r>
              <a:rPr lang="pl-PL" dirty="0" err="1" smtClean="0"/>
              <a:t>within</a:t>
            </a:r>
            <a:r>
              <a:rPr lang="pl-PL" dirty="0" smtClean="0"/>
              <a:t> a ’</a:t>
            </a:r>
            <a:r>
              <a:rPr lang="pl-PL" dirty="0" err="1" smtClean="0"/>
              <a:t>try</a:t>
            </a:r>
            <a:r>
              <a:rPr lang="pl-PL" dirty="0" smtClean="0"/>
              <a:t>’ </a:t>
            </a:r>
            <a:r>
              <a:rPr lang="pl-PL" dirty="0" err="1" smtClean="0"/>
              <a:t>block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caught</a:t>
            </a:r>
            <a:r>
              <a:rPr lang="pl-PL" dirty="0" smtClean="0"/>
              <a:t> and </a:t>
            </a:r>
            <a:r>
              <a:rPr lang="pl-PL" dirty="0" err="1" smtClean="0"/>
              <a:t>handled</a:t>
            </a:r>
            <a:r>
              <a:rPr lang="pl-PL" dirty="0" smtClean="0"/>
              <a:t> </a:t>
            </a:r>
            <a:r>
              <a:rPr lang="pl-PL" dirty="0" err="1" smtClean="0"/>
              <a:t>within</a:t>
            </a:r>
            <a:r>
              <a:rPr lang="pl-PL" dirty="0" smtClean="0"/>
              <a:t> a ’</a:t>
            </a:r>
            <a:r>
              <a:rPr lang="pl-PL" dirty="0" err="1" smtClean="0"/>
              <a:t>catch</a:t>
            </a:r>
            <a:r>
              <a:rPr lang="pl-PL" dirty="0" smtClean="0"/>
              <a:t>’ </a:t>
            </a:r>
            <a:r>
              <a:rPr lang="pl-PL" dirty="0" err="1" smtClean="0"/>
              <a:t>block</a:t>
            </a:r>
            <a:endParaRPr lang="pl-PL" dirty="0" smtClean="0"/>
          </a:p>
          <a:p>
            <a:r>
              <a:rPr lang="pl-PL" dirty="0" smtClean="0"/>
              <a:t>A ’</a:t>
            </a:r>
            <a:r>
              <a:rPr lang="pl-PL" dirty="0" err="1" smtClean="0"/>
              <a:t>finally</a:t>
            </a:r>
            <a:r>
              <a:rPr lang="pl-PL" dirty="0" smtClean="0"/>
              <a:t>’ </a:t>
            </a:r>
            <a:r>
              <a:rPr lang="pl-PL" dirty="0" err="1" smtClean="0"/>
              <a:t>block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used</a:t>
            </a:r>
            <a:r>
              <a:rPr lang="pl-PL" dirty="0" smtClean="0"/>
              <a:t> to </a:t>
            </a:r>
            <a:r>
              <a:rPr lang="pl-PL" dirty="0" err="1" smtClean="0"/>
              <a:t>guarantee</a:t>
            </a:r>
            <a:r>
              <a:rPr lang="pl-PL" dirty="0" smtClean="0"/>
              <a:t> </a:t>
            </a:r>
            <a:r>
              <a:rPr lang="pl-PL" dirty="0" err="1" smtClean="0"/>
              <a:t>execution</a:t>
            </a:r>
            <a:r>
              <a:rPr lang="pl-PL" dirty="0" smtClean="0"/>
              <a:t> of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statements</a:t>
            </a:r>
            <a:r>
              <a:rPr lang="pl-PL" dirty="0" smtClean="0"/>
              <a:t>, </a:t>
            </a:r>
            <a:r>
              <a:rPr lang="pl-PL" dirty="0" err="1" smtClean="0"/>
              <a:t>even</a:t>
            </a:r>
            <a:r>
              <a:rPr lang="pl-PL" dirty="0" smtClean="0"/>
              <a:t> in the event of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exception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746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Javascript</a:t>
            </a:r>
            <a:r>
              <a:rPr lang="pl-PL" dirty="0" smtClean="0"/>
              <a:t> </a:t>
            </a:r>
            <a:r>
              <a:rPr lang="pl-PL" dirty="0" err="1" smtClean="0"/>
              <a:t>fundamentals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3. </a:t>
            </a:r>
            <a:r>
              <a:rPr lang="pl-PL" dirty="0" err="1" smtClean="0"/>
              <a:t>Types</a:t>
            </a:r>
            <a:r>
              <a:rPr lang="pl-PL" dirty="0" smtClean="0"/>
              <a:t> and Libraries	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4071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ycinek">
  <a:themeElements>
    <a:clrScheme name="Wycinek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Wycine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ycine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797</TotalTime>
  <Words>403</Words>
  <Application>Microsoft Office PowerPoint</Application>
  <PresentationFormat>Widescreen</PresentationFormat>
  <Paragraphs>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Century Gothic</vt:lpstr>
      <vt:lpstr>Wingdings 3</vt:lpstr>
      <vt:lpstr>Wycinek</vt:lpstr>
      <vt:lpstr>Javascript</vt:lpstr>
      <vt:lpstr>Javascript Fundamentals </vt:lpstr>
      <vt:lpstr>Null and undefined</vt:lpstr>
      <vt:lpstr>Objects</vt:lpstr>
      <vt:lpstr>eqality</vt:lpstr>
      <vt:lpstr>Javascript Fundamentals </vt:lpstr>
      <vt:lpstr>Arguments object</vt:lpstr>
      <vt:lpstr>Error handling</vt:lpstr>
      <vt:lpstr>Javascript fundamentals</vt:lpstr>
      <vt:lpstr>String methods</vt:lpstr>
      <vt:lpstr>Number</vt:lpstr>
      <vt:lpstr>Array</vt:lpstr>
      <vt:lpstr>Regular expressions</vt:lpstr>
      <vt:lpstr>JSON vs XML</vt:lpstr>
      <vt:lpstr>Events</vt:lpstr>
      <vt:lpstr>Events- Declarative handling</vt:lpstr>
      <vt:lpstr>Events- Assignment handling</vt:lpstr>
      <vt:lpstr>Events- addEventListener and removeEventListener</vt:lpstr>
      <vt:lpstr>DOM Events &amp; custom events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Igor Dąbrowski</dc:creator>
  <cp:lastModifiedBy>Igor Dąbrowski</cp:lastModifiedBy>
  <cp:revision>38</cp:revision>
  <dcterms:created xsi:type="dcterms:W3CDTF">2015-08-23T20:07:33Z</dcterms:created>
  <dcterms:modified xsi:type="dcterms:W3CDTF">2015-09-05T20:58:25Z</dcterms:modified>
</cp:coreProperties>
</file>