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smtClean="0"/>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71496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53B41ECB-6139-483B-8E27-C93FF9345823}" type="datetimeFigureOut">
              <a:rPr lang="pl-PL" smtClean="0"/>
              <a:t>2015-09-01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06724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smtClean="0"/>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102473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smtClean="0"/>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smtClean="0"/>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048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1658217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70666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1135184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35967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smtClean="0"/>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312387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31160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74606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53B41ECB-6139-483B-8E27-C93FF9345823}" type="datetimeFigureOut">
              <a:rPr lang="pl-PL" smtClean="0"/>
              <a:t>2015-09-01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16847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53B41ECB-6139-483B-8E27-C93FF9345823}" type="datetimeFigureOut">
              <a:rPr lang="pl-PL" smtClean="0"/>
              <a:t>2015-09-01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69212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7" name="Date Placeholder 2"/>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3"/>
          <p:cNvSpPr>
            <a:spLocks noGrp="1"/>
          </p:cNvSpPr>
          <p:nvPr>
            <p:ph type="ftr" sz="quarter" idx="11"/>
          </p:nvPr>
        </p:nvSpPr>
        <p:spPr/>
        <p:txBody>
          <a:bodyPr/>
          <a:lstStyle/>
          <a:p>
            <a:endParaRPr lang="pl-PL"/>
          </a:p>
        </p:txBody>
      </p:sp>
      <p:sp>
        <p:nvSpPr>
          <p:cNvPr id="6" name="Slide Number Placeholder 4"/>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46409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2"/>
          <p:cNvSpPr>
            <a:spLocks noGrp="1"/>
          </p:cNvSpPr>
          <p:nvPr>
            <p:ph type="ftr" sz="quarter" idx="11"/>
          </p:nvPr>
        </p:nvSpPr>
        <p:spPr/>
        <p:txBody>
          <a:bodyPr/>
          <a:lstStyle/>
          <a:p>
            <a:endParaRPr lang="pl-PL"/>
          </a:p>
        </p:txBody>
      </p:sp>
      <p:sp>
        <p:nvSpPr>
          <p:cNvPr id="6" name="Slide Number Placeholder 3"/>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45113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smtClean="0"/>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7" name="Date Placeholder 4"/>
          <p:cNvSpPr>
            <a:spLocks noGrp="1"/>
          </p:cNvSpPr>
          <p:nvPr>
            <p:ph type="dt" sz="half" idx="10"/>
          </p:nvPr>
        </p:nvSpPr>
        <p:spPr/>
        <p:txBody>
          <a:bodyPr/>
          <a:lstStyle/>
          <a:p>
            <a:fld id="{53B41ECB-6139-483B-8E27-C93FF9345823}" type="datetimeFigureOut">
              <a:rPr lang="pl-PL" smtClean="0"/>
              <a:t>2015-09-01</a:t>
            </a:fld>
            <a:endParaRPr lang="pl-PL"/>
          </a:p>
        </p:txBody>
      </p:sp>
      <p:sp>
        <p:nvSpPr>
          <p:cNvPr id="5" name="Footer Placeholder 5"/>
          <p:cNvSpPr>
            <a:spLocks noGrp="1"/>
          </p:cNvSpPr>
          <p:nvPr>
            <p:ph type="ftr" sz="quarter" idx="11"/>
          </p:nvPr>
        </p:nvSpPr>
        <p:spPr/>
        <p:txBody>
          <a:bodyPr/>
          <a:lstStyle/>
          <a:p>
            <a:endParaRPr lang="pl-PL"/>
          </a:p>
        </p:txBody>
      </p:sp>
      <p:sp>
        <p:nvSpPr>
          <p:cNvPr id="6" name="Slide Number Placeholder 6"/>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26857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53B41ECB-6139-483B-8E27-C93FF9345823}" type="datetimeFigureOut">
              <a:rPr lang="pl-PL" smtClean="0"/>
              <a:t>2015-09-01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4331AE3-30B9-47A3-B1F1-00E164305688}" type="slidenum">
              <a:rPr lang="pl-PL" smtClean="0"/>
              <a:t>‹#›</a:t>
            </a:fld>
            <a:endParaRPr lang="pl-PL"/>
          </a:p>
        </p:txBody>
      </p:sp>
    </p:spTree>
    <p:extLst>
      <p:ext uri="{BB962C8B-B14F-4D97-AF65-F5344CB8AC3E}">
        <p14:creationId xmlns:p14="http://schemas.microsoft.com/office/powerpoint/2010/main" val="209317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smtClean="0"/>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B41ECB-6139-483B-8E27-C93FF9345823}" type="datetimeFigureOut">
              <a:rPr lang="pl-PL" smtClean="0"/>
              <a:t>2015-09-01</a:t>
            </a:fld>
            <a:endParaRPr lang="pl-P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l-P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331AE3-30B9-47A3-B1F1-00E164305688}" type="slidenum">
              <a:rPr lang="pl-PL" smtClean="0"/>
              <a:t>‹#›</a:t>
            </a:fld>
            <a:endParaRPr lang="pl-PL"/>
          </a:p>
        </p:txBody>
      </p:sp>
    </p:spTree>
    <p:extLst>
      <p:ext uri="{BB962C8B-B14F-4D97-AF65-F5344CB8AC3E}">
        <p14:creationId xmlns:p14="http://schemas.microsoft.com/office/powerpoint/2010/main" val="11973235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joseoncode.com/2011/09/26/a-walkthrough-jquery-deferred-and-promi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smtClean="0"/>
              <a:t>Javascript</a:t>
            </a:r>
            <a:r>
              <a:rPr lang="pl-PL" dirty="0" smtClean="0"/>
              <a:t> </a:t>
            </a:r>
            <a:r>
              <a:rPr lang="pl-PL" dirty="0" err="1" smtClean="0"/>
              <a:t>patterns</a:t>
            </a:r>
            <a:endParaRPr lang="pl-PL" dirty="0"/>
          </a:p>
        </p:txBody>
      </p:sp>
      <p:sp>
        <p:nvSpPr>
          <p:cNvPr id="3" name="Podtytuł 2"/>
          <p:cNvSpPr>
            <a:spLocks noGrp="1"/>
          </p:cNvSpPr>
          <p:nvPr>
            <p:ph type="subTitle" idx="1"/>
          </p:nvPr>
        </p:nvSpPr>
        <p:spPr/>
        <p:txBody>
          <a:bodyPr/>
          <a:lstStyle/>
          <a:p>
            <a:endParaRPr lang="pl-PL"/>
          </a:p>
        </p:txBody>
      </p:sp>
    </p:spTree>
    <p:extLst>
      <p:ext uri="{BB962C8B-B14F-4D97-AF65-F5344CB8AC3E}">
        <p14:creationId xmlns:p14="http://schemas.microsoft.com/office/powerpoint/2010/main" val="436314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Deferred</a:t>
            </a:r>
            <a:r>
              <a:rPr lang="pl-PL" dirty="0" smtClean="0"/>
              <a:t> and </a:t>
            </a:r>
            <a:r>
              <a:rPr lang="pl-PL" dirty="0" err="1" smtClean="0"/>
              <a:t>promises</a:t>
            </a:r>
            <a:endParaRPr lang="pl-PL" dirty="0"/>
          </a:p>
        </p:txBody>
      </p:sp>
      <p:sp>
        <p:nvSpPr>
          <p:cNvPr id="3" name="Symbol zastępczy zawartości 2"/>
          <p:cNvSpPr>
            <a:spLocks noGrp="1"/>
          </p:cNvSpPr>
          <p:nvPr>
            <p:ph idx="1"/>
          </p:nvPr>
        </p:nvSpPr>
        <p:spPr/>
        <p:txBody>
          <a:bodyPr/>
          <a:lstStyle/>
          <a:p>
            <a:r>
              <a:rPr lang="pl-PL" dirty="0" smtClean="0">
                <a:hlinkClick r:id="rId2"/>
              </a:rPr>
              <a:t>blog.mediumequalsmessage.com/promise-deferred-objects-in-javascript-pt1-theory-and-semantics</a:t>
            </a:r>
          </a:p>
          <a:p>
            <a:r>
              <a:rPr lang="pl-PL" dirty="0"/>
              <a:t>http://blog.mediumequalsmessage.com/promise-deferred-objects-in-javascript-pt2-practical-use</a:t>
            </a:r>
            <a:r>
              <a:rPr lang="pl-PL" dirty="0" smtClean="0"/>
              <a:t>/</a:t>
            </a:r>
            <a:endParaRPr lang="pl-PL" dirty="0">
              <a:hlinkClick r:id="rId2"/>
            </a:endParaRPr>
          </a:p>
          <a:p>
            <a:r>
              <a:rPr lang="pl-PL" dirty="0" smtClean="0">
                <a:hlinkClick r:id="rId2"/>
              </a:rPr>
              <a:t>http</a:t>
            </a:r>
            <a:r>
              <a:rPr lang="pl-PL" dirty="0">
                <a:hlinkClick r:id="rId2"/>
              </a:rPr>
              <a:t>://joseoncode.com/2011/09/26/a-walkthrough-jquery-deferred-and-promise</a:t>
            </a:r>
            <a:r>
              <a:rPr lang="pl-PL" dirty="0" smtClean="0">
                <a:hlinkClick r:id="rId2"/>
              </a:rPr>
              <a:t>/</a:t>
            </a:r>
            <a:endParaRPr lang="pl-PL" dirty="0" smtClean="0"/>
          </a:p>
          <a:p>
            <a:r>
              <a:rPr lang="pl-PL" dirty="0"/>
              <a:t>http://</a:t>
            </a:r>
            <a:r>
              <a:rPr lang="pl-PL" dirty="0" smtClean="0"/>
              <a:t>jsfiddle.net/fx96rkgs/5</a:t>
            </a:r>
          </a:p>
        </p:txBody>
      </p:sp>
    </p:spTree>
    <p:extLst>
      <p:ext uri="{BB962C8B-B14F-4D97-AF65-F5344CB8AC3E}">
        <p14:creationId xmlns:p14="http://schemas.microsoft.com/office/powerpoint/2010/main" val="150904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Common</a:t>
            </a:r>
            <a:r>
              <a:rPr lang="pl-PL" dirty="0" smtClean="0"/>
              <a:t> </a:t>
            </a:r>
            <a:r>
              <a:rPr lang="pl-PL" dirty="0" err="1" smtClean="0"/>
              <a:t>object</a:t>
            </a:r>
            <a:r>
              <a:rPr lang="pl-PL" dirty="0" smtClean="0"/>
              <a:t> </a:t>
            </a:r>
            <a:r>
              <a:rPr lang="pl-PL" dirty="0" err="1" smtClean="0"/>
              <a:t>patterns</a:t>
            </a:r>
            <a:endParaRPr lang="pl-PL" dirty="0"/>
          </a:p>
        </p:txBody>
      </p:sp>
      <p:sp>
        <p:nvSpPr>
          <p:cNvPr id="3" name="Symbol zastępczy zawartości 2"/>
          <p:cNvSpPr>
            <a:spLocks noGrp="1"/>
          </p:cNvSpPr>
          <p:nvPr>
            <p:ph idx="1"/>
          </p:nvPr>
        </p:nvSpPr>
        <p:spPr/>
        <p:txBody>
          <a:bodyPr/>
          <a:lstStyle/>
          <a:p>
            <a:r>
              <a:rPr lang="pl-PL" dirty="0" err="1" smtClean="0"/>
              <a:t>Function</a:t>
            </a:r>
            <a:r>
              <a:rPr lang="pl-PL" dirty="0" smtClean="0"/>
              <a:t> argument </a:t>
            </a:r>
            <a:r>
              <a:rPr lang="pl-PL" dirty="0" err="1" smtClean="0"/>
              <a:t>pattern</a:t>
            </a:r>
            <a:endParaRPr lang="pl-PL" dirty="0" smtClean="0"/>
          </a:p>
          <a:p>
            <a:pPr lvl="1"/>
            <a:r>
              <a:rPr lang="pl-PL" dirty="0" err="1" smtClean="0"/>
              <a:t>Arguments</a:t>
            </a:r>
            <a:r>
              <a:rPr lang="pl-PL" dirty="0" smtClean="0"/>
              <a:t> </a:t>
            </a:r>
            <a:r>
              <a:rPr lang="pl-PL" dirty="0" err="1" smtClean="0"/>
              <a:t>aren’t</a:t>
            </a:r>
            <a:r>
              <a:rPr lang="pl-PL" dirty="0" smtClean="0"/>
              <a:t> </a:t>
            </a:r>
            <a:r>
              <a:rPr lang="pl-PL" dirty="0" err="1" smtClean="0"/>
              <a:t>required</a:t>
            </a:r>
            <a:r>
              <a:rPr lang="pl-PL" dirty="0" smtClean="0"/>
              <a:t> </a:t>
            </a:r>
            <a:r>
              <a:rPr lang="pl-PL" dirty="0" err="1" smtClean="0"/>
              <a:t>like</a:t>
            </a:r>
            <a:r>
              <a:rPr lang="pl-PL" dirty="0" smtClean="0"/>
              <a:t> .NET </a:t>
            </a:r>
            <a:r>
              <a:rPr lang="pl-PL" dirty="0" err="1" smtClean="0"/>
              <a:t>languages</a:t>
            </a:r>
            <a:endParaRPr lang="pl-PL" dirty="0" smtClean="0"/>
          </a:p>
          <a:p>
            <a:pPr lvl="1"/>
            <a:r>
              <a:rPr lang="pl-PL" dirty="0" err="1" smtClean="0"/>
              <a:t>Like</a:t>
            </a:r>
            <a:r>
              <a:rPr lang="pl-PL" dirty="0" smtClean="0"/>
              <a:t> </a:t>
            </a:r>
            <a:r>
              <a:rPr lang="pl-PL" dirty="0" err="1" smtClean="0"/>
              <a:t>all</a:t>
            </a:r>
            <a:r>
              <a:rPr lang="pl-PL" dirty="0" smtClean="0"/>
              <a:t> </a:t>
            </a:r>
            <a:r>
              <a:rPr lang="pl-PL" dirty="0" err="1" smtClean="0"/>
              <a:t>variables</a:t>
            </a:r>
            <a:r>
              <a:rPr lang="pl-PL" dirty="0" smtClean="0"/>
              <a:t> in JavaScript </a:t>
            </a:r>
            <a:r>
              <a:rPr lang="pl-PL" dirty="0" err="1" smtClean="0"/>
              <a:t>arguments</a:t>
            </a:r>
            <a:r>
              <a:rPr lang="pl-PL" dirty="0" smtClean="0"/>
              <a:t> </a:t>
            </a:r>
            <a:r>
              <a:rPr lang="pl-PL" dirty="0" err="1" smtClean="0"/>
              <a:t>are</a:t>
            </a:r>
            <a:r>
              <a:rPr lang="pl-PL" dirty="0" smtClean="0"/>
              <a:t> </a:t>
            </a:r>
            <a:r>
              <a:rPr lang="pl-PL" dirty="0" err="1" smtClean="0"/>
              <a:t>untyped</a:t>
            </a:r>
            <a:endParaRPr lang="pl-PL" dirty="0" smtClean="0"/>
          </a:p>
          <a:p>
            <a:pPr lvl="1"/>
            <a:r>
              <a:rPr lang="pl-PL" dirty="0" err="1" smtClean="0"/>
              <a:t>Unspecified</a:t>
            </a:r>
            <a:r>
              <a:rPr lang="pl-PL" dirty="0" smtClean="0"/>
              <a:t> </a:t>
            </a:r>
            <a:r>
              <a:rPr lang="pl-PL" dirty="0" err="1" smtClean="0"/>
              <a:t>arguments</a:t>
            </a:r>
            <a:r>
              <a:rPr lang="pl-PL" dirty="0" smtClean="0"/>
              <a:t> </a:t>
            </a:r>
            <a:r>
              <a:rPr lang="pl-PL" dirty="0" err="1" smtClean="0"/>
              <a:t>become</a:t>
            </a:r>
            <a:r>
              <a:rPr lang="pl-PL" dirty="0" smtClean="0"/>
              <a:t> </a:t>
            </a:r>
            <a:r>
              <a:rPr lang="pl-PL" dirty="0" err="1" smtClean="0"/>
              <a:t>undefined</a:t>
            </a:r>
            <a:endParaRPr lang="pl-PL" dirty="0" smtClean="0"/>
          </a:p>
          <a:p>
            <a:pPr lvl="1"/>
            <a:r>
              <a:rPr lang="pl-PL" dirty="0" err="1" smtClean="0"/>
              <a:t>Arguments</a:t>
            </a:r>
            <a:r>
              <a:rPr lang="pl-PL" dirty="0" smtClean="0"/>
              <a:t> </a:t>
            </a:r>
            <a:r>
              <a:rPr lang="pl-PL" dirty="0" err="1" smtClean="0"/>
              <a:t>available</a:t>
            </a:r>
            <a:r>
              <a:rPr lang="pl-PL" dirty="0" smtClean="0"/>
              <a:t> </a:t>
            </a:r>
            <a:r>
              <a:rPr lang="pl-PL" dirty="0" err="1" smtClean="0"/>
              <a:t>through</a:t>
            </a:r>
            <a:r>
              <a:rPr lang="pl-PL" dirty="0" smtClean="0"/>
              <a:t> </a:t>
            </a:r>
            <a:r>
              <a:rPr lang="pl-PL" dirty="0" err="1" smtClean="0"/>
              <a:t>arguments</a:t>
            </a:r>
            <a:r>
              <a:rPr lang="pl-PL" dirty="0" smtClean="0"/>
              <a:t> </a:t>
            </a:r>
            <a:r>
              <a:rPr lang="pl-PL" dirty="0" err="1" smtClean="0"/>
              <a:t>object</a:t>
            </a:r>
            <a:r>
              <a:rPr lang="pl-PL" dirty="0" smtClean="0"/>
              <a:t> (</a:t>
            </a:r>
            <a:r>
              <a:rPr lang="pl-PL" dirty="0" err="1" smtClean="0"/>
              <a:t>it’s</a:t>
            </a:r>
            <a:r>
              <a:rPr lang="pl-PL" dirty="0" smtClean="0"/>
              <a:t> </a:t>
            </a:r>
            <a:r>
              <a:rPr lang="pl-PL" dirty="0" err="1" smtClean="0"/>
              <a:t>like</a:t>
            </a:r>
            <a:r>
              <a:rPr lang="pl-PL" dirty="0" smtClean="0"/>
              <a:t> </a:t>
            </a:r>
            <a:r>
              <a:rPr lang="pl-PL" dirty="0" err="1" smtClean="0"/>
              <a:t>array</a:t>
            </a:r>
            <a:r>
              <a:rPr lang="pl-PL" dirty="0" smtClean="0"/>
              <a:t> but </a:t>
            </a:r>
            <a:r>
              <a:rPr lang="pl-PL" dirty="0" err="1" smtClean="0"/>
              <a:t>it’s</a:t>
            </a:r>
            <a:r>
              <a:rPr lang="pl-PL" dirty="0" smtClean="0"/>
              <a:t> not </a:t>
            </a:r>
            <a:r>
              <a:rPr lang="pl-PL" dirty="0" err="1" smtClean="0"/>
              <a:t>array</a:t>
            </a:r>
            <a:r>
              <a:rPr lang="pl-PL" dirty="0" smtClean="0"/>
              <a:t>)</a:t>
            </a:r>
          </a:p>
          <a:p>
            <a:pPr marL="457200" lvl="1" indent="0">
              <a:buNone/>
            </a:pPr>
            <a:endParaRPr lang="pl-PL" dirty="0" smtClean="0"/>
          </a:p>
          <a:p>
            <a:pPr marL="0" indent="0">
              <a:buNone/>
            </a:pPr>
            <a:r>
              <a:rPr lang="pl-PL" dirty="0"/>
              <a:t>	</a:t>
            </a:r>
          </a:p>
        </p:txBody>
      </p:sp>
    </p:spTree>
    <p:extLst>
      <p:ext uri="{BB962C8B-B14F-4D97-AF65-F5344CB8AC3E}">
        <p14:creationId xmlns:p14="http://schemas.microsoft.com/office/powerpoint/2010/main" val="1687932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Common</a:t>
            </a:r>
            <a:r>
              <a:rPr lang="pl-PL" dirty="0"/>
              <a:t> </a:t>
            </a:r>
            <a:r>
              <a:rPr lang="pl-PL" dirty="0" err="1"/>
              <a:t>object</a:t>
            </a:r>
            <a:r>
              <a:rPr lang="pl-PL" dirty="0"/>
              <a:t> </a:t>
            </a:r>
            <a:r>
              <a:rPr lang="pl-PL" dirty="0" err="1"/>
              <a:t>patterns</a:t>
            </a:r>
            <a:endParaRPr lang="pl-PL" dirty="0"/>
          </a:p>
        </p:txBody>
      </p:sp>
      <p:sp>
        <p:nvSpPr>
          <p:cNvPr id="3" name="Symbol zastępczy zawartości 2"/>
          <p:cNvSpPr>
            <a:spLocks noGrp="1"/>
          </p:cNvSpPr>
          <p:nvPr>
            <p:ph idx="1"/>
          </p:nvPr>
        </p:nvSpPr>
        <p:spPr/>
        <p:txBody>
          <a:bodyPr/>
          <a:lstStyle/>
          <a:p>
            <a:r>
              <a:rPr lang="pl-PL" dirty="0" err="1" smtClean="0"/>
              <a:t>Chaining</a:t>
            </a:r>
            <a:endParaRPr lang="pl-PL" dirty="0" smtClean="0"/>
          </a:p>
          <a:p>
            <a:pPr lvl="1"/>
            <a:r>
              <a:rPr lang="pl-PL" dirty="0" err="1" smtClean="0"/>
              <a:t>Useful</a:t>
            </a:r>
            <a:r>
              <a:rPr lang="pl-PL" dirty="0" smtClean="0"/>
              <a:t> for </a:t>
            </a:r>
            <a:r>
              <a:rPr lang="pl-PL" dirty="0" err="1" smtClean="0"/>
              <a:t>creating</a:t>
            </a:r>
            <a:r>
              <a:rPr lang="pl-PL" dirty="0" smtClean="0"/>
              <a:t> </a:t>
            </a:r>
            <a:r>
              <a:rPr lang="pl-PL" dirty="0" err="1" smtClean="0"/>
              <a:t>fluent</a:t>
            </a:r>
            <a:r>
              <a:rPr lang="pl-PL" dirty="0" smtClean="0"/>
              <a:t> </a:t>
            </a:r>
            <a:r>
              <a:rPr lang="pl-PL" dirty="0" err="1" smtClean="0"/>
              <a:t>APIs</a:t>
            </a:r>
            <a:r>
              <a:rPr lang="pl-PL" dirty="0" smtClean="0"/>
              <a:t> for </a:t>
            </a:r>
            <a:r>
              <a:rPr lang="pl-PL" dirty="0" err="1" smtClean="0"/>
              <a:t>working</a:t>
            </a:r>
            <a:r>
              <a:rPr lang="pl-PL" dirty="0" smtClean="0"/>
              <a:t> </a:t>
            </a:r>
            <a:r>
              <a:rPr lang="pl-PL" dirty="0" err="1" smtClean="0"/>
              <a:t>against</a:t>
            </a:r>
            <a:r>
              <a:rPr lang="pl-PL" dirty="0" smtClean="0"/>
              <a:t> a </a:t>
            </a:r>
            <a:r>
              <a:rPr lang="pl-PL" dirty="0" err="1" smtClean="0"/>
              <a:t>mutable</a:t>
            </a:r>
            <a:r>
              <a:rPr lang="pl-PL" dirty="0" smtClean="0"/>
              <a:t> </a:t>
            </a:r>
            <a:r>
              <a:rPr lang="pl-PL" dirty="0" err="1" smtClean="0"/>
              <a:t>object</a:t>
            </a:r>
            <a:endParaRPr lang="pl-PL" dirty="0" smtClean="0"/>
          </a:p>
          <a:p>
            <a:pPr lvl="1"/>
            <a:r>
              <a:rPr lang="pl-PL" dirty="0" err="1" smtClean="0"/>
              <a:t>Designed</a:t>
            </a:r>
            <a:r>
              <a:rPr lang="pl-PL" dirty="0" smtClean="0"/>
              <a:t> </a:t>
            </a:r>
            <a:r>
              <a:rPr lang="pl-PL" dirty="0" err="1" smtClean="0"/>
              <a:t>around</a:t>
            </a:r>
            <a:r>
              <a:rPr lang="pl-PL" dirty="0" smtClean="0"/>
              <a:t> </a:t>
            </a:r>
            <a:r>
              <a:rPr lang="pl-PL" dirty="0" err="1" smtClean="0"/>
              <a:t>returning</a:t>
            </a:r>
            <a:r>
              <a:rPr lang="pl-PL" dirty="0" smtClean="0"/>
              <a:t> the </a:t>
            </a:r>
            <a:r>
              <a:rPr lang="pl-PL" dirty="0" err="1" smtClean="0"/>
              <a:t>source</a:t>
            </a:r>
            <a:r>
              <a:rPr lang="pl-PL" dirty="0" smtClean="0"/>
              <a:t> </a:t>
            </a:r>
            <a:r>
              <a:rPr lang="pl-PL" dirty="0" err="1" smtClean="0"/>
              <a:t>object</a:t>
            </a:r>
            <a:endParaRPr lang="pl-PL" dirty="0" smtClean="0"/>
          </a:p>
          <a:p>
            <a:pPr lvl="1"/>
            <a:r>
              <a:rPr lang="pl-PL" dirty="0" err="1" smtClean="0"/>
              <a:t>Popularized</a:t>
            </a:r>
            <a:r>
              <a:rPr lang="pl-PL" dirty="0" smtClean="0"/>
              <a:t> by </a:t>
            </a:r>
            <a:r>
              <a:rPr lang="pl-PL" dirty="0" err="1" smtClean="0"/>
              <a:t>jQuery</a:t>
            </a:r>
            <a:endParaRPr lang="pl-PL" dirty="0" smtClean="0"/>
          </a:p>
          <a:p>
            <a:pPr lvl="2"/>
            <a:endParaRPr lang="pl-PL" dirty="0"/>
          </a:p>
        </p:txBody>
      </p:sp>
    </p:spTree>
    <p:extLst>
      <p:ext uri="{BB962C8B-B14F-4D97-AF65-F5344CB8AC3E}">
        <p14:creationId xmlns:p14="http://schemas.microsoft.com/office/powerpoint/2010/main" val="280839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Common</a:t>
            </a:r>
            <a:r>
              <a:rPr lang="pl-PL" dirty="0"/>
              <a:t> </a:t>
            </a:r>
            <a:r>
              <a:rPr lang="pl-PL" dirty="0" err="1"/>
              <a:t>object</a:t>
            </a:r>
            <a:r>
              <a:rPr lang="pl-PL" dirty="0"/>
              <a:t> </a:t>
            </a:r>
            <a:r>
              <a:rPr lang="pl-PL" dirty="0" err="1"/>
              <a:t>patterns</a:t>
            </a:r>
            <a:endParaRPr lang="pl-PL" dirty="0"/>
          </a:p>
        </p:txBody>
      </p:sp>
      <p:sp>
        <p:nvSpPr>
          <p:cNvPr id="3" name="Symbol zastępczy zawartości 2"/>
          <p:cNvSpPr>
            <a:spLocks noGrp="1"/>
          </p:cNvSpPr>
          <p:nvPr>
            <p:ph idx="1"/>
          </p:nvPr>
        </p:nvSpPr>
        <p:spPr/>
        <p:txBody>
          <a:bodyPr/>
          <a:lstStyle/>
          <a:p>
            <a:r>
              <a:rPr lang="pl-PL" dirty="0" err="1" smtClean="0"/>
              <a:t>Observable</a:t>
            </a:r>
            <a:r>
              <a:rPr lang="pl-PL" dirty="0" smtClean="0"/>
              <a:t> </a:t>
            </a:r>
            <a:r>
              <a:rPr lang="pl-PL" dirty="0" err="1" smtClean="0"/>
              <a:t>properties</a:t>
            </a:r>
            <a:r>
              <a:rPr lang="pl-PL" dirty="0" smtClean="0"/>
              <a:t> </a:t>
            </a:r>
            <a:r>
              <a:rPr lang="pl-PL" dirty="0" err="1" smtClean="0"/>
              <a:t>pattern</a:t>
            </a:r>
            <a:r>
              <a:rPr lang="pl-PL" dirty="0" smtClean="0"/>
              <a:t>:</a:t>
            </a:r>
          </a:p>
          <a:p>
            <a:pPr lvl="1"/>
            <a:r>
              <a:rPr lang="en-US" dirty="0"/>
              <a:t>If you’re familiar with C#, think about the </a:t>
            </a:r>
            <a:r>
              <a:rPr lang="en-US" dirty="0" err="1"/>
              <a:t>INotifyPropertyChanging</a:t>
            </a:r>
            <a:r>
              <a:rPr lang="en-US" dirty="0"/>
              <a:t> and </a:t>
            </a:r>
            <a:r>
              <a:rPr lang="en-US" dirty="0" err="1"/>
              <a:t>INotifyPropertyChanged</a:t>
            </a:r>
            <a:r>
              <a:rPr lang="en-US" dirty="0"/>
              <a:t> interface to implement observable properties.</a:t>
            </a:r>
            <a:br>
              <a:rPr lang="en-US" dirty="0"/>
            </a:br>
            <a:r>
              <a:rPr lang="en-US" dirty="0"/>
              <a:t/>
            </a:r>
            <a:br>
              <a:rPr lang="en-US" dirty="0"/>
            </a:br>
            <a:r>
              <a:rPr lang="en-US" dirty="0" smtClean="0"/>
              <a:t>Here are some points before we implement observable properties in JavaScript:</a:t>
            </a:r>
            <a:br>
              <a:rPr lang="en-US" dirty="0" smtClean="0"/>
            </a:br>
            <a:r>
              <a:rPr lang="en-US" dirty="0" smtClean="0"/>
              <a:t/>
            </a:r>
            <a:br>
              <a:rPr lang="en-US" dirty="0" smtClean="0"/>
            </a:br>
            <a:r>
              <a:rPr lang="en-US" dirty="0" smtClean="0"/>
              <a:t>- Properties  implemented as methods</a:t>
            </a:r>
            <a:br>
              <a:rPr lang="en-US" dirty="0" smtClean="0"/>
            </a:br>
            <a:r>
              <a:rPr lang="en-US" dirty="0" smtClean="0"/>
              <a:t>- Check the incoming value and decide if you want to update</a:t>
            </a:r>
            <a:br>
              <a:rPr lang="en-US" dirty="0" smtClean="0"/>
            </a:br>
            <a:r>
              <a:rPr lang="en-US" dirty="0" smtClean="0"/>
              <a:t>- Return private variable</a:t>
            </a:r>
            <a:br>
              <a:rPr lang="en-US" dirty="0" smtClean="0"/>
            </a:br>
            <a:r>
              <a:rPr lang="en-US" dirty="0" smtClean="0"/>
              <a:t>- Store event handlers in an array</a:t>
            </a:r>
            <a:br>
              <a:rPr lang="en-US" dirty="0" smtClean="0"/>
            </a:br>
            <a:r>
              <a:rPr lang="en-US" dirty="0" smtClean="0"/>
              <a:t>- </a:t>
            </a:r>
            <a:r>
              <a:rPr lang="en-US" dirty="0" err="1" smtClean="0"/>
              <a:t>Utilise</a:t>
            </a:r>
            <a:r>
              <a:rPr lang="en-US" dirty="0" smtClean="0"/>
              <a:t> return values to abort the updating </a:t>
            </a:r>
            <a:r>
              <a:rPr lang="en-US" dirty="0" err="1" smtClean="0"/>
              <a:t>proces</a:t>
            </a:r>
            <a:endParaRPr lang="pl-PL" dirty="0" smtClean="0"/>
          </a:p>
          <a:p>
            <a:pPr lvl="1"/>
            <a:endParaRPr lang="pl-PL" dirty="0"/>
          </a:p>
        </p:txBody>
      </p:sp>
    </p:spTree>
    <p:extLst>
      <p:ext uri="{BB962C8B-B14F-4D97-AF65-F5344CB8AC3E}">
        <p14:creationId xmlns:p14="http://schemas.microsoft.com/office/powerpoint/2010/main" val="8025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Timer</a:t>
            </a:r>
            <a:r>
              <a:rPr lang="pl-PL" dirty="0" smtClean="0"/>
              <a:t> </a:t>
            </a:r>
            <a:r>
              <a:rPr lang="pl-PL" dirty="0" err="1" smtClean="0"/>
              <a:t>patterns</a:t>
            </a:r>
            <a:endParaRPr lang="pl-PL" dirty="0"/>
          </a:p>
        </p:txBody>
      </p:sp>
      <p:sp>
        <p:nvSpPr>
          <p:cNvPr id="3" name="Symbol zastępczy zawartości 2"/>
          <p:cNvSpPr>
            <a:spLocks noGrp="1"/>
          </p:cNvSpPr>
          <p:nvPr>
            <p:ph idx="1"/>
          </p:nvPr>
        </p:nvSpPr>
        <p:spPr/>
        <p:txBody>
          <a:bodyPr/>
          <a:lstStyle/>
          <a:p>
            <a:r>
              <a:rPr lang="pl-PL" dirty="0" err="1"/>
              <a:t>Asynchronous</a:t>
            </a:r>
            <a:r>
              <a:rPr lang="pl-PL" dirty="0"/>
              <a:t> </a:t>
            </a:r>
            <a:r>
              <a:rPr lang="pl-PL" dirty="0" err="1"/>
              <a:t>execution</a:t>
            </a:r>
            <a:r>
              <a:rPr lang="pl-PL" dirty="0"/>
              <a:t> </a:t>
            </a:r>
            <a:r>
              <a:rPr lang="pl-PL" dirty="0" err="1" smtClean="0"/>
              <a:t>pattern</a:t>
            </a:r>
            <a:endParaRPr lang="pl-PL" dirty="0" smtClean="0"/>
          </a:p>
          <a:p>
            <a:pPr lvl="1"/>
            <a:r>
              <a:rPr lang="en-US" dirty="0"/>
              <a:t>Browsers are typically single threaded, they either update the UI or executing JavaScript. Long running JavaScript blocks the UI and browser is unresponsive.</a:t>
            </a:r>
            <a:endParaRPr lang="pl-PL" dirty="0"/>
          </a:p>
          <a:p>
            <a:pPr marL="0" indent="0">
              <a:buNone/>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772" y="3540648"/>
            <a:ext cx="7422976" cy="2907421"/>
          </a:xfrm>
          <a:prstGeom prst="rect">
            <a:avLst/>
          </a:prstGeom>
        </p:spPr>
      </p:pic>
    </p:spTree>
    <p:extLst>
      <p:ext uri="{BB962C8B-B14F-4D97-AF65-F5344CB8AC3E}">
        <p14:creationId xmlns:p14="http://schemas.microsoft.com/office/powerpoint/2010/main" val="82016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Timer</a:t>
            </a:r>
            <a:r>
              <a:rPr lang="pl-PL" dirty="0"/>
              <a:t> </a:t>
            </a:r>
            <a:r>
              <a:rPr lang="pl-PL" dirty="0" err="1"/>
              <a:t>patterns</a:t>
            </a:r>
            <a:endParaRPr lang="pl-PL" dirty="0"/>
          </a:p>
        </p:txBody>
      </p:sp>
      <p:sp>
        <p:nvSpPr>
          <p:cNvPr id="3" name="Symbol zastępczy zawartości 2"/>
          <p:cNvSpPr>
            <a:spLocks noGrp="1"/>
          </p:cNvSpPr>
          <p:nvPr>
            <p:ph idx="1"/>
          </p:nvPr>
        </p:nvSpPr>
        <p:spPr/>
        <p:txBody>
          <a:bodyPr/>
          <a:lstStyle/>
          <a:p>
            <a:r>
              <a:rPr lang="pl-PL" dirty="0" err="1"/>
              <a:t>Asynchronous</a:t>
            </a:r>
            <a:r>
              <a:rPr lang="pl-PL" dirty="0"/>
              <a:t> </a:t>
            </a:r>
            <a:r>
              <a:rPr lang="pl-PL" dirty="0" err="1"/>
              <a:t>execution</a:t>
            </a:r>
            <a:r>
              <a:rPr lang="pl-PL" dirty="0"/>
              <a:t> </a:t>
            </a:r>
            <a:r>
              <a:rPr lang="pl-PL" dirty="0" err="1"/>
              <a:t>pattern</a:t>
            </a:r>
            <a:endParaRPr lang="pl-PL" dirty="0"/>
          </a:p>
          <a:p>
            <a:pPr marL="400050" lvl="1" indent="0">
              <a:buNone/>
            </a:pPr>
            <a:r>
              <a:rPr lang="en-US" dirty="0" smtClean="0"/>
              <a:t>1</a:t>
            </a:r>
            <a:r>
              <a:rPr lang="en-US" dirty="0"/>
              <a:t>. There two kinds of timers in JavaScript:</a:t>
            </a:r>
            <a:br>
              <a:rPr lang="en-US" dirty="0"/>
            </a:br>
            <a:r>
              <a:rPr lang="en-US" dirty="0" err="1" smtClean="0"/>
              <a:t>setTimeout</a:t>
            </a:r>
            <a:r>
              <a:rPr lang="pl-PL" dirty="0" smtClean="0"/>
              <a:t> , </a:t>
            </a:r>
            <a:r>
              <a:rPr lang="en-US" dirty="0" err="1" smtClean="0"/>
              <a:t>setInterval</a:t>
            </a:r>
            <a:endParaRPr lang="en-US" dirty="0"/>
          </a:p>
          <a:p>
            <a:pPr marL="400050" lvl="1" indent="0">
              <a:buNone/>
            </a:pPr>
            <a:r>
              <a:rPr lang="en-US" dirty="0"/>
              <a:t>2. Both take two arguments, a function to invoke and a delay period</a:t>
            </a:r>
          </a:p>
          <a:p>
            <a:pPr marL="400050" lvl="1" indent="0">
              <a:buNone/>
            </a:pPr>
            <a:r>
              <a:rPr lang="en-US" dirty="0"/>
              <a:t>3. </a:t>
            </a:r>
            <a:r>
              <a:rPr lang="en-US" dirty="0" err="1"/>
              <a:t>setTimeout</a:t>
            </a:r>
            <a:r>
              <a:rPr lang="en-US" dirty="0"/>
              <a:t> will execute the function once</a:t>
            </a:r>
            <a:br>
              <a:rPr lang="en-US" dirty="0"/>
            </a:br>
            <a:r>
              <a:rPr lang="en-US" dirty="0"/>
              <a:t>4. </a:t>
            </a:r>
            <a:r>
              <a:rPr lang="en-US" dirty="0" err="1"/>
              <a:t>setInterval</a:t>
            </a:r>
            <a:r>
              <a:rPr lang="en-US" dirty="0"/>
              <a:t> will execute continuously with the specified delay between each execution</a:t>
            </a:r>
            <a:br>
              <a:rPr lang="en-US" dirty="0"/>
            </a:br>
            <a:r>
              <a:rPr lang="en-US" dirty="0"/>
              <a:t>5. Delays &lt; 4ms will be bumped to 4ms</a:t>
            </a:r>
            <a:br>
              <a:rPr lang="en-US" dirty="0"/>
            </a:br>
            <a:endParaRPr lang="pl-PL" dirty="0"/>
          </a:p>
        </p:txBody>
      </p:sp>
    </p:spTree>
    <p:extLst>
      <p:ext uri="{BB962C8B-B14F-4D97-AF65-F5344CB8AC3E}">
        <p14:creationId xmlns:p14="http://schemas.microsoft.com/office/powerpoint/2010/main" val="4015958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Timer</a:t>
            </a:r>
            <a:r>
              <a:rPr lang="pl-PL" dirty="0"/>
              <a:t> </a:t>
            </a:r>
            <a:r>
              <a:rPr lang="pl-PL" dirty="0" err="1"/>
              <a:t>patterns</a:t>
            </a:r>
            <a:endParaRPr lang="pl-PL" dirty="0"/>
          </a:p>
        </p:txBody>
      </p:sp>
      <p:sp>
        <p:nvSpPr>
          <p:cNvPr id="3" name="Symbol zastępczy zawartości 2"/>
          <p:cNvSpPr>
            <a:spLocks noGrp="1"/>
          </p:cNvSpPr>
          <p:nvPr>
            <p:ph idx="1"/>
          </p:nvPr>
        </p:nvSpPr>
        <p:spPr/>
        <p:txBody>
          <a:bodyPr/>
          <a:lstStyle/>
          <a:p>
            <a:r>
              <a:rPr lang="pl-PL" dirty="0" err="1"/>
              <a:t>Asynchronous</a:t>
            </a:r>
            <a:r>
              <a:rPr lang="pl-PL" dirty="0"/>
              <a:t> </a:t>
            </a:r>
            <a:r>
              <a:rPr lang="pl-PL" dirty="0" err="1"/>
              <a:t>execution</a:t>
            </a:r>
            <a:r>
              <a:rPr lang="pl-PL" dirty="0"/>
              <a:t> </a:t>
            </a:r>
            <a:r>
              <a:rPr lang="pl-PL" dirty="0" err="1"/>
              <a:t>pattern</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46225" cy="7010399"/>
          </a:xfrm>
          <a:prstGeom prst="rect">
            <a:avLst/>
          </a:prstGeom>
        </p:spPr>
      </p:pic>
    </p:spTree>
    <p:extLst>
      <p:ext uri="{BB962C8B-B14F-4D97-AF65-F5344CB8AC3E}">
        <p14:creationId xmlns:p14="http://schemas.microsoft.com/office/powerpoint/2010/main" val="127345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Timer</a:t>
            </a:r>
            <a:r>
              <a:rPr lang="pl-PL" dirty="0"/>
              <a:t> </a:t>
            </a:r>
            <a:r>
              <a:rPr lang="pl-PL" dirty="0" err="1"/>
              <a:t>patterns</a:t>
            </a:r>
            <a:endParaRPr lang="pl-PL" dirty="0"/>
          </a:p>
        </p:txBody>
      </p:sp>
      <p:sp>
        <p:nvSpPr>
          <p:cNvPr id="3" name="Symbol zastępczy zawartości 2"/>
          <p:cNvSpPr>
            <a:spLocks noGrp="1"/>
          </p:cNvSpPr>
          <p:nvPr>
            <p:ph idx="1"/>
          </p:nvPr>
        </p:nvSpPr>
        <p:spPr/>
        <p:txBody>
          <a:bodyPr/>
          <a:lstStyle/>
          <a:p>
            <a:r>
              <a:rPr lang="pl-PL" dirty="0" err="1"/>
              <a:t>Recursive</a:t>
            </a:r>
            <a:r>
              <a:rPr lang="pl-PL" dirty="0"/>
              <a:t> </a:t>
            </a:r>
            <a:r>
              <a:rPr lang="pl-PL" dirty="0" err="1"/>
              <a:t>setTimeout</a:t>
            </a:r>
            <a:r>
              <a:rPr lang="pl-PL" dirty="0"/>
              <a:t> </a:t>
            </a:r>
            <a:r>
              <a:rPr lang="pl-PL" dirty="0" err="1" smtClean="0"/>
              <a:t>pattern</a:t>
            </a:r>
            <a:endParaRPr lang="pl-PL" dirty="0" smtClean="0"/>
          </a:p>
          <a:p>
            <a:pPr lvl="1"/>
            <a:r>
              <a:rPr lang="en-US" dirty="0"/>
              <a:t>The Recursive </a:t>
            </a:r>
            <a:r>
              <a:rPr lang="en-US" dirty="0" err="1"/>
              <a:t>setTimeout</a:t>
            </a:r>
            <a:r>
              <a:rPr lang="en-US" dirty="0"/>
              <a:t> pattern is most commonly used when we want periodically running a piece of functionality, related to duration (most commonly used to query a data source).</a:t>
            </a:r>
            <a:br>
              <a:rPr lang="en-US" dirty="0"/>
            </a:br>
            <a:r>
              <a:rPr lang="en-US" dirty="0"/>
              <a:t/>
            </a:r>
            <a:br>
              <a:rPr lang="en-US" dirty="0"/>
            </a:br>
            <a:r>
              <a:rPr lang="en-US" dirty="0"/>
              <a:t>This may sounds like what </a:t>
            </a:r>
            <a:r>
              <a:rPr lang="en-US" dirty="0" err="1"/>
              <a:t>setInterval</a:t>
            </a:r>
            <a:r>
              <a:rPr lang="en-US" dirty="0"/>
              <a:t> does, but there is a problem with using </a:t>
            </a:r>
            <a:r>
              <a:rPr lang="en-US" dirty="0" err="1"/>
              <a:t>setInterval</a:t>
            </a:r>
            <a:r>
              <a:rPr lang="en-US" dirty="0"/>
              <a:t>. Because JavaScript is asynchronous, </a:t>
            </a:r>
            <a:r>
              <a:rPr lang="en-US" dirty="0" err="1"/>
              <a:t>setInterval</a:t>
            </a:r>
            <a:r>
              <a:rPr lang="en-US" dirty="0"/>
              <a:t> method actually does not wait for the previous function to finish it's execution before begins the next time period. What if the function was waiting for an AJAX response? Function execution can get out of order.</a:t>
            </a:r>
            <a:br>
              <a:rPr lang="en-US" dirty="0"/>
            </a:br>
            <a:r>
              <a:rPr lang="en-US" dirty="0"/>
              <a:t/>
            </a:r>
            <a:br>
              <a:rPr lang="en-US" dirty="0"/>
            </a:br>
            <a:r>
              <a:rPr lang="en-US" dirty="0"/>
              <a:t>So, the idea is to use </a:t>
            </a:r>
            <a:r>
              <a:rPr lang="en-US" dirty="0" err="1"/>
              <a:t>setTimeout</a:t>
            </a:r>
            <a:r>
              <a:rPr lang="en-US" dirty="0"/>
              <a:t>. </a:t>
            </a:r>
            <a:r>
              <a:rPr lang="en-US" dirty="0" err="1"/>
              <a:t>setTimeout</a:t>
            </a:r>
            <a:r>
              <a:rPr lang="en-US" dirty="0"/>
              <a:t> can ensure order of execution:</a:t>
            </a:r>
            <a:endParaRPr lang="pl-PL" dirty="0"/>
          </a:p>
        </p:txBody>
      </p:sp>
    </p:spTree>
    <p:extLst>
      <p:ext uri="{BB962C8B-B14F-4D97-AF65-F5344CB8AC3E}">
        <p14:creationId xmlns:p14="http://schemas.microsoft.com/office/powerpoint/2010/main" val="326355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Timer</a:t>
            </a:r>
            <a:r>
              <a:rPr lang="pl-PL" dirty="0"/>
              <a:t> </a:t>
            </a:r>
            <a:r>
              <a:rPr lang="pl-PL" dirty="0" err="1"/>
              <a:t>patterns</a:t>
            </a:r>
            <a:endParaRPr lang="pl-PL" dirty="0"/>
          </a:p>
        </p:txBody>
      </p:sp>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249791"/>
            <a:ext cx="7079254" cy="3763654"/>
          </a:xfrm>
        </p:spPr>
      </p:pic>
    </p:spTree>
    <p:extLst>
      <p:ext uri="{BB962C8B-B14F-4D97-AF65-F5344CB8AC3E}">
        <p14:creationId xmlns:p14="http://schemas.microsoft.com/office/powerpoint/2010/main" val="4138248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J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693</TotalTime>
  <Words>145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Jon</vt:lpstr>
      <vt:lpstr>Javascript patterns</vt:lpstr>
      <vt:lpstr>Common object patterns</vt:lpstr>
      <vt:lpstr>Common object patterns</vt:lpstr>
      <vt:lpstr>Common object patterns</vt:lpstr>
      <vt:lpstr>Timer patterns</vt:lpstr>
      <vt:lpstr>Timer patterns</vt:lpstr>
      <vt:lpstr>Timer patterns</vt:lpstr>
      <vt:lpstr>Timer patterns</vt:lpstr>
      <vt:lpstr>Timer patterns</vt:lpstr>
      <vt:lpstr>Deferred and promises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patterns</dc:title>
  <dc:creator>Igor Dąbrowski</dc:creator>
  <cp:lastModifiedBy>Igor Dąbrowski</cp:lastModifiedBy>
  <cp:revision>17</cp:revision>
  <dcterms:created xsi:type="dcterms:W3CDTF">2015-08-25T00:08:24Z</dcterms:created>
  <dcterms:modified xsi:type="dcterms:W3CDTF">2015-09-01T13:21:29Z</dcterms:modified>
</cp:coreProperties>
</file>