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3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610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21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625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524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108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83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201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46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49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85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0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0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0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576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689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158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E626C7-0119-4F09-A99A-1C834432B3F1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E37B1-43BA-4AFC-AD4B-42CE8CA801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00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Structuring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92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Prototype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 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 and </a:t>
            </a:r>
            <a:r>
              <a:rPr lang="pl-PL" dirty="0" err="1" smtClean="0"/>
              <a:t>Cons</a:t>
            </a:r>
            <a:endParaRPr lang="pl-PL" dirty="0" smtClean="0"/>
          </a:p>
          <a:p>
            <a:r>
              <a:rPr lang="pl-PL" dirty="0" smtClean="0"/>
              <a:t>Pros:</a:t>
            </a:r>
          </a:p>
          <a:p>
            <a:pPr lvl="1"/>
            <a:r>
              <a:rPr lang="pl-PL" dirty="0" err="1"/>
              <a:t>Leverage</a:t>
            </a:r>
            <a:r>
              <a:rPr lang="pl-PL" dirty="0"/>
              <a:t> </a:t>
            </a:r>
            <a:r>
              <a:rPr lang="pl-PL" dirty="0" err="1"/>
              <a:t>JavaScript’s</a:t>
            </a:r>
            <a:r>
              <a:rPr lang="pl-PL" dirty="0"/>
              <a:t> </a:t>
            </a:r>
            <a:r>
              <a:rPr lang="pl-PL" dirty="0" err="1"/>
              <a:t>built</a:t>
            </a:r>
            <a:r>
              <a:rPr lang="pl-PL" dirty="0"/>
              <a:t>-in </a:t>
            </a:r>
            <a:r>
              <a:rPr lang="pl-PL" dirty="0" err="1"/>
              <a:t>features</a:t>
            </a:r>
            <a:endParaRPr lang="pl-PL" dirty="0"/>
          </a:p>
          <a:p>
            <a:pPr lvl="1"/>
            <a:r>
              <a:rPr lang="pl-PL" dirty="0" err="1"/>
              <a:t>Modularize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re-</a:t>
            </a:r>
            <a:r>
              <a:rPr lang="pl-PL" dirty="0" err="1"/>
              <a:t>usable</a:t>
            </a:r>
            <a:r>
              <a:rPr lang="pl-PL" dirty="0"/>
              <a:t> </a:t>
            </a:r>
            <a:r>
              <a:rPr lang="pl-PL" dirty="0" err="1"/>
              <a:t>objects</a:t>
            </a:r>
            <a:endParaRPr lang="pl-PL" dirty="0"/>
          </a:p>
          <a:p>
            <a:pPr lvl="1"/>
            <a:r>
              <a:rPr lang="pl-PL" dirty="0" err="1"/>
              <a:t>Vars</a:t>
            </a:r>
            <a:r>
              <a:rPr lang="pl-PL" dirty="0"/>
              <a:t>/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taken</a:t>
            </a:r>
            <a:r>
              <a:rPr lang="pl-PL" dirty="0"/>
              <a:t> out of </a:t>
            </a:r>
            <a:r>
              <a:rPr lang="pl-PL" dirty="0" err="1"/>
              <a:t>global</a:t>
            </a:r>
            <a:r>
              <a:rPr lang="pl-PL" dirty="0"/>
              <a:t> </a:t>
            </a:r>
            <a:r>
              <a:rPr lang="pl-PL" dirty="0" err="1"/>
              <a:t>namespace</a:t>
            </a:r>
            <a:endParaRPr lang="pl-PL" dirty="0"/>
          </a:p>
          <a:p>
            <a:pPr lvl="1"/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memory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Possible</a:t>
            </a:r>
            <a:r>
              <a:rPr lang="pl-PL" dirty="0"/>
              <a:t> to „</a:t>
            </a:r>
            <a:r>
              <a:rPr lang="pl-PL" dirty="0" err="1"/>
              <a:t>override</a:t>
            </a:r>
            <a:r>
              <a:rPr lang="pl-PL" dirty="0"/>
              <a:t>”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prototyping</a:t>
            </a:r>
            <a:endParaRPr lang="pl-PL" dirty="0"/>
          </a:p>
          <a:p>
            <a:r>
              <a:rPr lang="pl-PL" dirty="0" err="1" smtClean="0"/>
              <a:t>Cons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Contructor</a:t>
            </a:r>
            <a:r>
              <a:rPr lang="pl-PL" dirty="0" smtClean="0"/>
              <a:t> </a:t>
            </a:r>
            <a:r>
              <a:rPr lang="pl-PL" dirty="0" err="1" smtClean="0"/>
              <a:t>separate</a:t>
            </a:r>
            <a:r>
              <a:rPr lang="pl-PL" dirty="0" smtClean="0"/>
              <a:t> from </a:t>
            </a:r>
            <a:r>
              <a:rPr lang="pl-PL" dirty="0" err="1" smtClean="0"/>
              <a:t>prototype</a:t>
            </a:r>
            <a:r>
              <a:rPr lang="pl-PL" dirty="0" smtClean="0"/>
              <a:t> </a:t>
            </a:r>
            <a:r>
              <a:rPr lang="pl-PL" dirty="0" err="1" smtClean="0"/>
              <a:t>definition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3926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</a:t>
            </a:r>
            <a:r>
              <a:rPr lang="pl-PL" dirty="0" err="1" smtClean="0"/>
              <a:t>pattern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Pros:</a:t>
            </a:r>
          </a:p>
          <a:p>
            <a:pPr lvl="1"/>
            <a:r>
              <a:rPr lang="pl-PL" dirty="0"/>
              <a:t>„</a:t>
            </a:r>
            <a:r>
              <a:rPr lang="pl-PL" dirty="0" err="1"/>
              <a:t>Modularize</a:t>
            </a:r>
            <a:r>
              <a:rPr lang="pl-PL" dirty="0"/>
              <a:t>”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re-</a:t>
            </a:r>
            <a:r>
              <a:rPr lang="pl-PL" dirty="0" err="1"/>
              <a:t>usable</a:t>
            </a:r>
            <a:r>
              <a:rPr lang="pl-PL" dirty="0"/>
              <a:t> </a:t>
            </a:r>
            <a:r>
              <a:rPr lang="pl-PL" dirty="0" err="1"/>
              <a:t>objects</a:t>
            </a:r>
            <a:endParaRPr lang="pl-PL" dirty="0"/>
          </a:p>
          <a:p>
            <a:pPr lvl="1"/>
            <a:r>
              <a:rPr lang="pl-PL" dirty="0" err="1"/>
              <a:t>Variables</a:t>
            </a:r>
            <a:r>
              <a:rPr lang="pl-PL" dirty="0"/>
              <a:t>/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taken</a:t>
            </a:r>
            <a:r>
              <a:rPr lang="pl-PL" dirty="0"/>
              <a:t> out of </a:t>
            </a:r>
            <a:r>
              <a:rPr lang="pl-PL" dirty="0" err="1"/>
              <a:t>global</a:t>
            </a:r>
            <a:r>
              <a:rPr lang="pl-PL" dirty="0"/>
              <a:t> </a:t>
            </a:r>
            <a:r>
              <a:rPr lang="pl-PL" dirty="0" err="1"/>
              <a:t>namespace</a:t>
            </a:r>
            <a:endParaRPr lang="pl-PL" dirty="0"/>
          </a:p>
          <a:p>
            <a:pPr lvl="1"/>
            <a:r>
              <a:rPr lang="pl-PL" dirty="0"/>
              <a:t>Expose </a:t>
            </a:r>
            <a:r>
              <a:rPr lang="pl-PL" dirty="0" err="1"/>
              <a:t>only</a:t>
            </a:r>
            <a:r>
              <a:rPr lang="pl-PL" dirty="0"/>
              <a:t> public </a:t>
            </a:r>
            <a:r>
              <a:rPr lang="pl-PL" dirty="0" err="1"/>
              <a:t>members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hiding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 smtClean="0"/>
              <a:t>members</a:t>
            </a:r>
            <a:endParaRPr lang="pl-PL" dirty="0" smtClean="0"/>
          </a:p>
          <a:p>
            <a:pPr lvl="1"/>
            <a:r>
              <a:rPr lang="pl-PL" dirty="0" err="1" smtClean="0"/>
              <a:t>Cleaner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expose public </a:t>
            </a:r>
            <a:r>
              <a:rPr lang="pl-PL" dirty="0" err="1" smtClean="0"/>
              <a:t>members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Cons</a:t>
            </a:r>
            <a:endParaRPr lang="pl-PL" dirty="0" smtClean="0"/>
          </a:p>
          <a:p>
            <a:pPr lvl="2"/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may</a:t>
            </a:r>
            <a:r>
              <a:rPr lang="pl-PL" dirty="0" smtClean="0"/>
              <a:t> be </a:t>
            </a:r>
            <a:r>
              <a:rPr lang="pl-PL" dirty="0" err="1" smtClean="0"/>
              <a:t>duplcated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in </a:t>
            </a:r>
            <a:r>
              <a:rPr lang="pl-PL" dirty="0" err="1" smtClean="0"/>
              <a:t>memory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not </a:t>
            </a:r>
            <a:r>
              <a:rPr lang="pl-PL" dirty="0" err="1" smtClean="0"/>
              <a:t>using</a:t>
            </a:r>
            <a:r>
              <a:rPr lang="pl-PL" dirty="0" smtClean="0"/>
              <a:t> singleton</a:t>
            </a:r>
          </a:p>
          <a:p>
            <a:pPr lvl="2"/>
            <a:r>
              <a:rPr lang="pl-PL" dirty="0" smtClean="0"/>
              <a:t>Not </a:t>
            </a:r>
            <a:r>
              <a:rPr lang="pl-PL" dirty="0" err="1" smtClean="0"/>
              <a:t>easy</a:t>
            </a:r>
            <a:r>
              <a:rPr lang="pl-PL" dirty="0" smtClean="0"/>
              <a:t> to </a:t>
            </a:r>
            <a:r>
              <a:rPr lang="pl-PL" dirty="0" err="1" smtClean="0"/>
              <a:t>extend</a:t>
            </a:r>
            <a:endParaRPr lang="pl-PL" dirty="0" smtClean="0"/>
          </a:p>
          <a:p>
            <a:pPr lvl="2"/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complain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debugging</a:t>
            </a:r>
            <a:endParaRPr lang="pl-PL" dirty="0" smtClean="0"/>
          </a:p>
          <a:p>
            <a:pPr marL="457200" lvl="1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7493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9" y="452718"/>
            <a:ext cx="9507495" cy="5254487"/>
          </a:xfrm>
        </p:spPr>
      </p:pic>
    </p:spTree>
    <p:extLst>
      <p:ext uri="{BB962C8B-B14F-4D97-AF65-F5344CB8AC3E}">
        <p14:creationId xmlns:p14="http://schemas.microsoft.com/office/powerpoint/2010/main" val="220032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Revealing</a:t>
            </a:r>
            <a:r>
              <a:rPr lang="pl-PL" dirty="0" smtClean="0"/>
              <a:t> module </a:t>
            </a:r>
            <a:r>
              <a:rPr lang="pl-PL" dirty="0" err="1" smtClean="0"/>
              <a:t>pattern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Pros:</a:t>
            </a:r>
          </a:p>
          <a:p>
            <a:pPr lvl="1"/>
            <a:r>
              <a:rPr lang="pl-PL" dirty="0"/>
              <a:t>„</a:t>
            </a:r>
            <a:r>
              <a:rPr lang="pl-PL" dirty="0" err="1"/>
              <a:t>Modularize</a:t>
            </a:r>
            <a:r>
              <a:rPr lang="pl-PL" dirty="0"/>
              <a:t>”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re-</a:t>
            </a:r>
            <a:r>
              <a:rPr lang="pl-PL" dirty="0" err="1"/>
              <a:t>usable</a:t>
            </a:r>
            <a:r>
              <a:rPr lang="pl-PL" dirty="0"/>
              <a:t> </a:t>
            </a:r>
            <a:r>
              <a:rPr lang="pl-PL" dirty="0" err="1"/>
              <a:t>objects</a:t>
            </a:r>
            <a:endParaRPr lang="pl-PL" dirty="0"/>
          </a:p>
          <a:p>
            <a:pPr lvl="1"/>
            <a:r>
              <a:rPr lang="pl-PL" dirty="0" err="1"/>
              <a:t>Variables</a:t>
            </a:r>
            <a:r>
              <a:rPr lang="pl-PL" dirty="0"/>
              <a:t>/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taken</a:t>
            </a:r>
            <a:r>
              <a:rPr lang="pl-PL" dirty="0"/>
              <a:t> out of </a:t>
            </a:r>
            <a:r>
              <a:rPr lang="pl-PL" dirty="0" err="1"/>
              <a:t>global</a:t>
            </a:r>
            <a:r>
              <a:rPr lang="pl-PL" dirty="0"/>
              <a:t> </a:t>
            </a:r>
            <a:r>
              <a:rPr lang="pl-PL" dirty="0" err="1"/>
              <a:t>namespace</a:t>
            </a:r>
            <a:endParaRPr lang="pl-PL" dirty="0"/>
          </a:p>
          <a:p>
            <a:pPr lvl="1"/>
            <a:r>
              <a:rPr lang="pl-PL" dirty="0"/>
              <a:t>Expose </a:t>
            </a:r>
            <a:r>
              <a:rPr lang="pl-PL" dirty="0" err="1"/>
              <a:t>only</a:t>
            </a:r>
            <a:r>
              <a:rPr lang="pl-PL" dirty="0"/>
              <a:t> public </a:t>
            </a:r>
            <a:r>
              <a:rPr lang="pl-PL" dirty="0" err="1"/>
              <a:t>members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hiding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members</a:t>
            </a:r>
            <a:endParaRPr lang="pl-PL" dirty="0"/>
          </a:p>
          <a:p>
            <a:r>
              <a:rPr lang="pl-PL" dirty="0" err="1" smtClean="0"/>
              <a:t>Cons</a:t>
            </a:r>
            <a:r>
              <a:rPr lang="pl-PL" dirty="0" smtClean="0"/>
              <a:t>:</a:t>
            </a:r>
          </a:p>
          <a:p>
            <a:pPr lvl="2"/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duplcated</a:t>
            </a:r>
            <a:r>
              <a:rPr lang="pl-PL" dirty="0"/>
              <a:t> </a:t>
            </a:r>
            <a:r>
              <a:rPr lang="pl-PL" dirty="0" err="1"/>
              <a:t>across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in </a:t>
            </a:r>
            <a:r>
              <a:rPr lang="pl-PL" dirty="0" err="1"/>
              <a:t>memory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not </a:t>
            </a:r>
            <a:r>
              <a:rPr lang="pl-PL" dirty="0" err="1"/>
              <a:t>using</a:t>
            </a:r>
            <a:r>
              <a:rPr lang="pl-PL" dirty="0"/>
              <a:t> singleton</a:t>
            </a:r>
          </a:p>
          <a:p>
            <a:pPr lvl="2"/>
            <a:r>
              <a:rPr lang="pl-PL" dirty="0"/>
              <a:t>Not </a:t>
            </a: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extend</a:t>
            </a:r>
            <a:endParaRPr lang="pl-PL" dirty="0"/>
          </a:p>
          <a:p>
            <a:pPr lvl="2"/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complain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469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52718"/>
            <a:ext cx="9404723" cy="5258970"/>
          </a:xfrm>
        </p:spPr>
      </p:pic>
    </p:spTree>
    <p:extLst>
      <p:ext uri="{BB962C8B-B14F-4D97-AF65-F5344CB8AC3E}">
        <p14:creationId xmlns:p14="http://schemas.microsoft.com/office/powerpoint/2010/main" val="154218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Revealing</a:t>
            </a:r>
            <a:r>
              <a:rPr lang="pl-PL" dirty="0" smtClean="0"/>
              <a:t> </a:t>
            </a:r>
            <a:r>
              <a:rPr lang="pl-PL" dirty="0" err="1" smtClean="0"/>
              <a:t>Prototype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Pros:</a:t>
            </a:r>
          </a:p>
          <a:p>
            <a:pPr lvl="1"/>
            <a:r>
              <a:rPr lang="pl-PL" dirty="0" err="1"/>
              <a:t>Combine</a:t>
            </a:r>
            <a:r>
              <a:rPr lang="pl-PL" dirty="0"/>
              <a:t> </a:t>
            </a:r>
            <a:r>
              <a:rPr lang="pl-PL" dirty="0" err="1"/>
              <a:t>Prototype</a:t>
            </a:r>
            <a:r>
              <a:rPr lang="pl-PL" dirty="0"/>
              <a:t> and </a:t>
            </a:r>
            <a:r>
              <a:rPr lang="pl-PL" dirty="0" err="1"/>
              <a:t>Revealing</a:t>
            </a:r>
            <a:r>
              <a:rPr lang="pl-PL" dirty="0"/>
              <a:t> Module </a:t>
            </a:r>
            <a:r>
              <a:rPr lang="pl-PL" dirty="0" err="1"/>
              <a:t>Patterns</a:t>
            </a:r>
            <a:endParaRPr lang="pl-PL" dirty="0"/>
          </a:p>
          <a:p>
            <a:pPr lvl="1"/>
            <a:r>
              <a:rPr lang="pl-PL" dirty="0"/>
              <a:t>„</a:t>
            </a:r>
            <a:r>
              <a:rPr lang="pl-PL" dirty="0" err="1"/>
              <a:t>Modularize</a:t>
            </a:r>
            <a:r>
              <a:rPr lang="pl-PL" dirty="0"/>
              <a:t>”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re-</a:t>
            </a:r>
            <a:r>
              <a:rPr lang="pl-PL" dirty="0" err="1"/>
              <a:t>usable</a:t>
            </a:r>
            <a:r>
              <a:rPr lang="pl-PL" dirty="0"/>
              <a:t> </a:t>
            </a:r>
            <a:r>
              <a:rPr lang="pl-PL" dirty="0" err="1"/>
              <a:t>objects</a:t>
            </a:r>
            <a:endParaRPr lang="pl-PL" dirty="0"/>
          </a:p>
          <a:p>
            <a:pPr lvl="1"/>
            <a:r>
              <a:rPr lang="pl-PL" dirty="0" err="1"/>
              <a:t>Variables</a:t>
            </a:r>
            <a:r>
              <a:rPr lang="pl-PL" dirty="0"/>
              <a:t>/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taken</a:t>
            </a:r>
            <a:r>
              <a:rPr lang="pl-PL" dirty="0"/>
              <a:t> out of </a:t>
            </a:r>
            <a:r>
              <a:rPr lang="pl-PL" dirty="0" err="1"/>
              <a:t>global</a:t>
            </a:r>
            <a:r>
              <a:rPr lang="pl-PL" dirty="0"/>
              <a:t> </a:t>
            </a:r>
            <a:r>
              <a:rPr lang="pl-PL" dirty="0" err="1"/>
              <a:t>namespace</a:t>
            </a:r>
            <a:endParaRPr lang="pl-PL" dirty="0"/>
          </a:p>
          <a:p>
            <a:pPr lvl="1"/>
            <a:r>
              <a:rPr lang="pl-PL" dirty="0"/>
              <a:t>Expose </a:t>
            </a:r>
            <a:r>
              <a:rPr lang="pl-PL" dirty="0" err="1"/>
              <a:t>only</a:t>
            </a:r>
            <a:r>
              <a:rPr lang="pl-PL" dirty="0"/>
              <a:t> public </a:t>
            </a:r>
            <a:r>
              <a:rPr lang="pl-PL" dirty="0" err="1"/>
              <a:t>members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hiding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members</a:t>
            </a:r>
            <a:endParaRPr lang="pl-PL" dirty="0"/>
          </a:p>
          <a:p>
            <a:pPr lvl="1"/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memory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Extensible</a:t>
            </a:r>
            <a:endParaRPr lang="pl-PL" dirty="0"/>
          </a:p>
          <a:p>
            <a:r>
              <a:rPr lang="pl-PL" dirty="0" err="1" smtClean="0"/>
              <a:t>Cons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Constructor</a:t>
            </a:r>
            <a:r>
              <a:rPr lang="pl-PL" dirty="0" smtClean="0"/>
              <a:t> </a:t>
            </a:r>
            <a:r>
              <a:rPr lang="pl-PL" dirty="0" err="1" smtClean="0"/>
              <a:t>separate</a:t>
            </a:r>
            <a:r>
              <a:rPr lang="pl-PL" dirty="0" smtClean="0"/>
              <a:t> from </a:t>
            </a:r>
            <a:r>
              <a:rPr lang="pl-PL" dirty="0" err="1" smtClean="0"/>
              <a:t>prototype</a:t>
            </a:r>
            <a:r>
              <a:rPr lang="pl-PL" dirty="0" smtClean="0"/>
              <a:t> </a:t>
            </a:r>
            <a:r>
              <a:rPr lang="pl-PL" dirty="0" err="1" smtClean="0"/>
              <a:t>definition</a:t>
            </a:r>
            <a:endParaRPr lang="pl-PL" dirty="0" smtClean="0"/>
          </a:p>
          <a:p>
            <a:pPr marL="457200" lvl="1" indent="0">
              <a:buNone/>
            </a:pPr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590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6" y="92765"/>
            <a:ext cx="9920588" cy="6311227"/>
          </a:xfrm>
        </p:spPr>
      </p:pic>
    </p:spTree>
    <p:extLst>
      <p:ext uri="{BB962C8B-B14F-4D97-AF65-F5344CB8AC3E}">
        <p14:creationId xmlns:p14="http://schemas.microsoft.com/office/powerpoint/2010/main" val="572905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J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190</Words>
  <Application>Microsoft Office PowerPoint</Application>
  <PresentationFormat>Panoramiczny</PresentationFormat>
  <Paragraphs>41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</vt:lpstr>
      <vt:lpstr>Structuring javascript code</vt:lpstr>
      <vt:lpstr>Prototype pattern  </vt:lpstr>
      <vt:lpstr>Module pattern</vt:lpstr>
      <vt:lpstr>Prezentacja programu PowerPoint</vt:lpstr>
      <vt:lpstr>Revealing module pattern</vt:lpstr>
      <vt:lpstr>Prezentacja programu PowerPoint</vt:lpstr>
      <vt:lpstr>Revealing Prototype Pattern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javascript code</dc:title>
  <dc:creator>Igor Dąbrowski</dc:creator>
  <cp:lastModifiedBy>Igor Dąbrowski</cp:lastModifiedBy>
  <cp:revision>10</cp:revision>
  <dcterms:created xsi:type="dcterms:W3CDTF">2015-08-25T19:58:06Z</dcterms:created>
  <dcterms:modified xsi:type="dcterms:W3CDTF">2015-08-31T07:28:22Z</dcterms:modified>
</cp:coreProperties>
</file>