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5007-443A-4536-ACAE-7CE9719A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97CA8-BC28-444D-95B2-4D13E317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AAB3-C0FC-4045-9AF8-B1F9FE90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B674-E927-466A-BB9A-27C45EE1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8382-C2EA-4450-AFD2-79E266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16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E62E-72F1-451C-B8CB-29E4EE83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00443-12AC-49AD-9F84-E24FAF0D2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CAA4-0EAC-4796-A95B-ECD5F7E6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EBF5-2E88-494F-8B07-F9E3286D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E297-7ACC-4C0B-A154-970064B8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1522A-30C7-42FC-9209-0A1D99C0D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0490E-6CED-492D-A96C-76B4B555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F59C-D595-405E-8D2A-C393BB7F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B9C7-347E-4C51-9349-7D6748D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780E-040C-495D-8B33-E928E98D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9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483B-9CCE-4FAE-929E-BF2413C5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6D26-6C07-4989-A926-BDF01B78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CC74-7AFB-4BC5-B194-D3549050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A440-984D-44AD-9ACF-39CF531B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F521-9CFF-48CF-90C1-B29A1D3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12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1356-469C-4E80-8896-9708FC46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2012-3CE4-4236-81D9-A84B3798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0AE7-A646-4A53-B3DA-CDA48340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D8C4-4D94-4F66-9F60-D7DAEF24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9D64-62BA-4EDF-A567-889AFA57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29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0005-1B0E-426C-BC9B-AF8D9B85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384D-3289-4F83-A02C-CA0339C52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7698-F803-4BB9-B5A3-E8F4F3745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07D2-ADF0-4A86-8007-AC733B4A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81E11-72D8-4C53-8B28-F203FA4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7D59-08F5-4F20-BBDE-D32CB05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2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8D9-8B24-4C43-9E5C-FA2FE119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5D153-4347-49C8-A186-64ECD285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327A-328D-4776-B877-D6D735AC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D807A-B473-44BC-A5D1-DD21DC9A6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18C66-D866-47DF-8969-656C3D0BB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7DD3B-26E6-4073-8F1F-618CDA0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51D84-805C-46A9-A2E7-9241921E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2F019-B0A1-40C2-8901-33D0044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0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4283-7927-4663-BAED-5F9A8D2E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7C734-65D4-4C60-8139-EBAD87E7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82373-F093-47D6-A6E3-E6DFA7F2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5019-94CC-460C-828B-96386187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8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F2A40-A59B-4DE9-B936-99C58843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A881F-B4ED-4A4D-B914-70076CE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6CF6-2797-457C-9B46-CD259EF4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17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541B-E274-44CD-BED8-3259D70A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875B-236F-4E9B-8B1C-AF625E0A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71C13-CAB0-49E4-BD35-5C9E106C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A49D-9DAB-4676-ABAE-43AD9619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CB7F-F2ED-4A9F-98F0-69CCBF48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8418-1205-41B3-B4A8-E5E98D33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58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640-DD36-4355-A3C6-58E85BB6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D4EB8-4756-40C3-81F5-D49AA7C0E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5F4A9-693A-4034-BEAF-30D5FF45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39CF-877B-4FCB-97FE-1D00548B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DABB-983D-4505-B4CB-DD858D9F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3F88-CA7F-40B9-8124-FC0B987D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27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5F4EE-7FAC-40C4-B73A-5C29E9C3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2163-C830-4704-B22C-1F1E5E9E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1197-8977-4B18-9CB4-03C688FE1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7285-58FE-449D-AB37-92486AE2883C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88CB-87A1-47CF-84D9-E0EE575D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70F6-0EEB-4D30-AC84-DAF7269D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6FDB-BE15-4EF9-AC14-059C6CCFB2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0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3680C-B15E-4BE0-B0CE-E8660E90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Integration Installation</a:t>
            </a:r>
            <a:endParaRPr lang="en-SG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77AC1-E8D5-4B71-8E66-6647BFC91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 guide on how to install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By Ryan</a:t>
            </a:r>
            <a:endParaRPr lang="en-S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348-07B2-470F-AE11-F7893F51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file we will be working with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D64B-EC02-43CC-9FDB-F8CFBBCA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This is the file you will be installing.</a:t>
            </a:r>
          </a:p>
          <a:p>
            <a:r>
              <a:rPr lang="en-SG" dirty="0"/>
              <a:t>Inside is the </a:t>
            </a:r>
            <a:r>
              <a:rPr lang="en-SG" dirty="0" err="1"/>
              <a:t>Integration_New</a:t>
            </a:r>
            <a:r>
              <a:rPr lang="en-SG" dirty="0"/>
              <a:t> which you will need to extract.</a:t>
            </a:r>
            <a:br>
              <a:rPr lang="en-SG" dirty="0"/>
            </a:br>
            <a:br>
              <a:rPr lang="en-SG" dirty="0"/>
            </a:br>
            <a:br>
              <a:rPr lang="en-SG" dirty="0"/>
            </a:br>
            <a:endParaRPr lang="en-SG" dirty="0"/>
          </a:p>
          <a:p>
            <a:r>
              <a:rPr lang="en-SG" dirty="0"/>
              <a:t>We will be working with these 3 items.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4286C-7ED8-4BA6-93EB-6033AB8E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29" y="1690688"/>
            <a:ext cx="5031171" cy="972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7C842-9D54-4881-B785-CA20989B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62" y="2983626"/>
            <a:ext cx="4372303" cy="728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35018-D656-49A6-81F4-8E49E4F80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135" y="4331522"/>
            <a:ext cx="2233398" cy="21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5B1F-9DC6-4A0D-9494-0640D700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CMD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DA98-8599-48BE-83CC-AD58C2B1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Once you have extracted the file, use command prompt to enter into it.</a:t>
            </a:r>
          </a:p>
          <a:p>
            <a:r>
              <a:rPr lang="en-SG" dirty="0"/>
              <a:t>Once your inside , cd into app and do </a:t>
            </a:r>
            <a:r>
              <a:rPr lang="en-SG" dirty="0" err="1"/>
              <a:t>npm</a:t>
            </a:r>
            <a:r>
              <a:rPr lang="en-SG" dirty="0"/>
              <a:t> install, it will install all necessary packages</a:t>
            </a:r>
          </a:p>
          <a:p>
            <a:r>
              <a:rPr lang="en-SG" dirty="0"/>
              <a:t>Next do the same with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C9C85-56E9-4154-895C-F8414195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61" y="1149678"/>
            <a:ext cx="4159539" cy="157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94FD5-FF99-445E-8644-4D2E8C00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30" y="3086604"/>
            <a:ext cx="5257800" cy="68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0B83B-0280-487F-85B7-56F6FF464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30" y="4487076"/>
            <a:ext cx="5257800" cy="6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5C07-4711-4B76-AEB0-26BA5390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TensorFlow to 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9BD-F3DF-44ED-AF1C-12397393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Now you’ll need to cut the @tensorflow from this page and go into server &gt; </a:t>
            </a:r>
            <a:r>
              <a:rPr lang="en-US" dirty="0" err="1"/>
              <a:t>node_modules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Once you are there, remove the @tensorflow that is currently inside </a:t>
            </a:r>
            <a:r>
              <a:rPr lang="en-US" dirty="0" err="1"/>
              <a:t>node_modules</a:t>
            </a:r>
            <a:r>
              <a:rPr lang="en-US" dirty="0"/>
              <a:t>, and paste the @tensorflow that you had cut previously.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06D7-2F09-4B6D-95B5-63B0D665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77" y="1825625"/>
            <a:ext cx="539115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D523D-BC70-451D-9709-71CCD7CE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14" y="3197225"/>
            <a:ext cx="4277382" cy="33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817A-7116-4630-943F-29B289C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enter the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05E7-3E37-4F4F-ACCE-C9332555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Integration_New</a:t>
            </a:r>
            <a:r>
              <a:rPr lang="en-US" dirty="0"/>
              <a:t> and open it with Visual Studio Code.</a:t>
            </a:r>
          </a:p>
          <a:p>
            <a:r>
              <a:rPr lang="en-SG" dirty="0"/>
              <a:t>Everything should be there already, but there is just one more thing.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9CCC0-48F6-4E11-B0E3-8E822E4D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98" y="2042127"/>
            <a:ext cx="5739339" cy="511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127FB-B38A-4273-81BC-F88C05E0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98" y="3061674"/>
            <a:ext cx="5691352" cy="2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4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44FE-6058-4438-AA95-649A9701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42" y="349360"/>
            <a:ext cx="10515600" cy="1325563"/>
          </a:xfrm>
        </p:spPr>
        <p:txBody>
          <a:bodyPr/>
          <a:lstStyle/>
          <a:p>
            <a:r>
              <a:rPr lang="en-US" dirty="0"/>
              <a:t>Final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652-4499-4B35-AC4C-5D71DEA9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last thing is required to get the facial recognition working.</a:t>
            </a:r>
          </a:p>
          <a:p>
            <a:r>
              <a:rPr lang="en-SG" dirty="0"/>
              <a:t>Under Server &gt; </a:t>
            </a:r>
            <a:r>
              <a:rPr lang="en-SG" dirty="0" err="1"/>
              <a:t>node_modules</a:t>
            </a:r>
            <a:r>
              <a:rPr lang="en-SG" dirty="0"/>
              <a:t> &gt; body-parser &gt; lib &gt; types &gt; json.js</a:t>
            </a:r>
          </a:p>
          <a:p>
            <a:r>
              <a:rPr lang="en-SG" dirty="0"/>
              <a:t>Find the line with 100kb, and  change it to a larger number </a:t>
            </a:r>
            <a:r>
              <a:rPr lang="en-SG" dirty="0" err="1"/>
              <a:t>lik</a:t>
            </a:r>
            <a:r>
              <a:rPr lang="en-SG" dirty="0"/>
              <a:t> 100000kb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AD1DC-AA3E-41C2-9369-A3C218AC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92" y="0"/>
            <a:ext cx="200420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776A6-8F46-4123-B7EE-B82AD53C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42" y="1377950"/>
            <a:ext cx="401955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2AC28-9129-4FC6-ACEB-63A15EE36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21" y="4160838"/>
            <a:ext cx="3714750" cy="8477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1354A56-0F31-4DB9-B1B0-4BF6A79686C9}"/>
              </a:ext>
            </a:extLst>
          </p:cNvPr>
          <p:cNvSpPr/>
          <p:nvPr/>
        </p:nvSpPr>
        <p:spPr>
          <a:xfrm>
            <a:off x="7739875" y="2566494"/>
            <a:ext cx="804041" cy="10847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05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30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FDF9A2-1493-4D84-AEAE-D8084F2F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And done!</a:t>
            </a:r>
            <a:endParaRPr lang="en-SG" sz="4000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2A20-2DD2-4803-B925-0ED9850E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That’s everything you will need to do to get the code up and running!</a:t>
            </a:r>
          </a:p>
          <a:p>
            <a:pPr marL="0" indent="0">
              <a:buNone/>
            </a:pPr>
            <a:endParaRPr lang="en-SG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4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Integration Installation</vt:lpstr>
      <vt:lpstr>This is the file we will be working with</vt:lpstr>
      <vt:lpstr>Using CMD</vt:lpstr>
      <vt:lpstr>Getting TensorFlow to work</vt:lpstr>
      <vt:lpstr>Time to enter the code</vt:lpstr>
      <vt:lpstr>Final Step</vt:lpstr>
      <vt:lpstr>And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Installation</dc:title>
  <dc:creator>LEE BING EN, RYAN</dc:creator>
  <cp:lastModifiedBy>LEE BING EN, RYAN</cp:lastModifiedBy>
  <cp:revision>7</cp:revision>
  <dcterms:created xsi:type="dcterms:W3CDTF">2021-07-14T07:07:38Z</dcterms:created>
  <dcterms:modified xsi:type="dcterms:W3CDTF">2021-07-14T08:22:39Z</dcterms:modified>
</cp:coreProperties>
</file>