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8" r:id="rId3"/>
    <p:sldId id="269" r:id="rId4"/>
    <p:sldId id="257" r:id="rId5"/>
    <p:sldId id="259" r:id="rId6"/>
    <p:sldId id="270" r:id="rId7"/>
    <p:sldId id="260" r:id="rId8"/>
    <p:sldId id="271" r:id="rId9"/>
    <p:sldId id="272" r:id="rId10"/>
    <p:sldId id="273" r:id="rId11"/>
    <p:sldId id="261" r:id="rId12"/>
    <p:sldId id="274" r:id="rId13"/>
    <p:sldId id="275" r:id="rId14"/>
    <p:sldId id="276" r:id="rId15"/>
    <p:sldId id="262" r:id="rId16"/>
    <p:sldId id="267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0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8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4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C006FB-1647-4F01-889A-6F3D2AC5519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D3A148-07A1-45CA-862D-B40F89FF3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Z, Chad, and Patrick</a:t>
            </a:r>
          </a:p>
        </p:txBody>
      </p:sp>
    </p:spTree>
    <p:extLst>
      <p:ext uri="{BB962C8B-B14F-4D97-AF65-F5344CB8AC3E}">
        <p14:creationId xmlns:p14="http://schemas.microsoft.com/office/powerpoint/2010/main" val="30061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JSOUP in Eclipse pt.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were you saved the JSOUP file.</a:t>
            </a:r>
          </a:p>
          <a:p>
            <a:endParaRPr lang="en-US" dirty="0"/>
          </a:p>
          <a:p>
            <a:r>
              <a:rPr lang="en-US" dirty="0"/>
              <a:t>Press “Open”</a:t>
            </a:r>
          </a:p>
          <a:p>
            <a:endParaRPr lang="en-US" dirty="0"/>
          </a:p>
          <a:p>
            <a:r>
              <a:rPr lang="en-US"/>
              <a:t>Then “Okay”</a:t>
            </a:r>
          </a:p>
        </p:txBody>
      </p:sp>
    </p:spTree>
    <p:extLst>
      <p:ext uri="{BB962C8B-B14F-4D97-AF65-F5344CB8AC3E}">
        <p14:creationId xmlns:p14="http://schemas.microsoft.com/office/powerpoint/2010/main" val="26952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JSOUP in </a:t>
            </a:r>
            <a:r>
              <a:rPr lang="en-US" dirty="0" err="1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Open the program you want to install </a:t>
            </a:r>
            <a:r>
              <a:rPr lang="en-US" dirty="0" err="1" smtClean="0"/>
              <a:t>Jsoup</a:t>
            </a:r>
            <a:r>
              <a:rPr lang="en-US" dirty="0" smtClean="0"/>
              <a:t> 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Click…File &gt; Project Structure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1719" y="3021012"/>
            <a:ext cx="2438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JSOUP in </a:t>
            </a:r>
            <a:r>
              <a:rPr lang="en-US" dirty="0" err="1" smtClean="0"/>
              <a:t>Intellij</a:t>
            </a:r>
            <a:r>
              <a:rPr lang="en-US" dirty="0" smtClean="0"/>
              <a:t>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Project Settings (on the left)  Click…Modules &gt; Dependencies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the "+" sign </a:t>
            </a:r>
            <a:r>
              <a:rPr lang="en-US" dirty="0" smtClean="0"/>
              <a:t>&gt; </a:t>
            </a:r>
            <a:r>
              <a:rPr lang="en-US" dirty="0" smtClean="0"/>
              <a:t>Jars and directories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716955"/>
            <a:ext cx="4824412" cy="31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JSOUP in </a:t>
            </a:r>
            <a:r>
              <a:rPr lang="en-US" dirty="0" err="1" smtClean="0"/>
              <a:t>Intellij</a:t>
            </a:r>
            <a:r>
              <a:rPr lang="en-US" dirty="0" smtClean="0"/>
              <a:t> pt.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the jar file </a:t>
            </a:r>
            <a:r>
              <a:rPr lang="en-US" dirty="0" smtClean="0"/>
              <a:t> from the tree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Click… OK and click OK again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7669" y="2603500"/>
            <a:ext cx="2286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JSOUP in </a:t>
            </a:r>
            <a:r>
              <a:rPr lang="en-US" dirty="0" err="1" smtClean="0"/>
              <a:t>Intellij</a:t>
            </a:r>
            <a:r>
              <a:rPr lang="en-US" dirty="0" smtClean="0"/>
              <a:t> pt.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view the jar file in the "External Libraries" folder.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5301" y="2603500"/>
            <a:ext cx="395123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5285" y="3376720"/>
            <a:ext cx="4824413" cy="25785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46021" y="4503783"/>
            <a:ext cx="2130079" cy="1842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01" y="3074831"/>
            <a:ext cx="511284" cy="511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30" y="4059080"/>
            <a:ext cx="511284" cy="511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74987">
            <a:off x="6248314" y="3520477"/>
            <a:ext cx="511284" cy="257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74987">
            <a:off x="6393883" y="5074821"/>
            <a:ext cx="511284" cy="257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6425" y="4523795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new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09321" y="2819892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it what </a:t>
            </a:r>
            <a:r>
              <a:rPr lang="en-US" dirty="0" err="1" smtClean="0"/>
              <a:t>url</a:t>
            </a:r>
            <a:r>
              <a:rPr lang="en-US" dirty="0" smtClean="0"/>
              <a:t> to use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2353" y="2969451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it what elements to use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63062" y="3517888"/>
            <a:ext cx="318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scraped data to your </a:t>
            </a:r>
          </a:p>
          <a:p>
            <a:r>
              <a:rPr lang="en-US" dirty="0" smtClean="0"/>
              <a:t>      String/</a:t>
            </a:r>
            <a:r>
              <a:rPr lang="en-US" dirty="0" err="1" smtClean="0"/>
              <a:t>stringBuilder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.jar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the project you would like to create the .jar from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Click…File &gt; Project Structure</a:t>
            </a:r>
          </a:p>
          <a:p>
            <a:endParaRPr lang="en-US" dirty="0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1719" y="3021012"/>
            <a:ext cx="2438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.jar File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Artifacts </a:t>
            </a:r>
            <a:r>
              <a:rPr lang="en-US" dirty="0"/>
              <a:t>(on the left) </a:t>
            </a:r>
            <a:r>
              <a:rPr lang="en-US" dirty="0" smtClean="0"/>
              <a:t>                     Click </a:t>
            </a:r>
            <a:r>
              <a:rPr lang="en-US" dirty="0"/>
              <a:t>the "+" </a:t>
            </a:r>
            <a:r>
              <a:rPr lang="en-US" dirty="0" smtClean="0"/>
              <a:t>sign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JAR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modules with dependencies</a:t>
            </a:r>
            <a:endParaRPr lang="en-U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2144" y="3111500"/>
            <a:ext cx="3257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.jar File pt.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the ellipsis next to Main Class</a:t>
            </a:r>
          </a:p>
          <a:p>
            <a:r>
              <a:rPr lang="en-US" dirty="0" smtClean="0"/>
              <a:t>Select </a:t>
            </a:r>
            <a:r>
              <a:rPr lang="en-US" dirty="0"/>
              <a:t>your class and click </a:t>
            </a:r>
            <a:r>
              <a:rPr lang="en-US" dirty="0" smtClean="0"/>
              <a:t>'OK‘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Select the jar file in the tree and click create </a:t>
            </a:r>
            <a:r>
              <a:rPr lang="en-US" dirty="0" smtClean="0"/>
              <a:t>manifest</a:t>
            </a:r>
          </a:p>
          <a:p>
            <a:r>
              <a:rPr lang="en-US" dirty="0" smtClean="0"/>
              <a:t>Choose </a:t>
            </a:r>
            <a:r>
              <a:rPr lang="en-US" dirty="0"/>
              <a:t>a location </a:t>
            </a:r>
            <a:r>
              <a:rPr lang="en-US" dirty="0" smtClean="0"/>
              <a:t>in the directory </a:t>
            </a:r>
            <a:r>
              <a:rPr lang="en-US" dirty="0"/>
              <a:t>and click 'OK'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73" y="4151683"/>
            <a:ext cx="3901086" cy="257231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2808" y="2428470"/>
            <a:ext cx="1838551" cy="16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.jar File pt.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Click…Navigate &gt; Build Artifact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Click...Build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0201" y="2372710"/>
            <a:ext cx="4164093" cy="269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342" y="5183351"/>
            <a:ext cx="1495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jsoup</a:t>
            </a:r>
            <a:r>
              <a:rPr lang="en-US" dirty="0"/>
              <a:t> is a Java library for working with real-world HTML. It provides a very convenient API for extracting and manipulating data, using the best of DOM, CSS, and </a:t>
            </a:r>
            <a:r>
              <a:rPr lang="en-US" dirty="0" err="1"/>
              <a:t>jquery</a:t>
            </a:r>
            <a:r>
              <a:rPr lang="en-US" dirty="0"/>
              <a:t>-like methods.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jsoup</a:t>
            </a:r>
            <a:r>
              <a:rPr lang="en-US" dirty="0"/>
              <a:t> implements the WHATWG HTML5 specification, and parses HTML to the same DOM as modern browsers do.</a:t>
            </a:r>
          </a:p>
        </p:txBody>
      </p:sp>
    </p:spTree>
    <p:extLst>
      <p:ext uri="{BB962C8B-B14F-4D97-AF65-F5344CB8AC3E}">
        <p14:creationId xmlns:p14="http://schemas.microsoft.com/office/powerpoint/2010/main" val="28405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.jar File pt.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file explorer, navigate to the folder you created the .jar file in</a:t>
            </a:r>
          </a:p>
          <a:p>
            <a:endParaRPr lang="en-US" dirty="0" smtClean="0"/>
          </a:p>
          <a:p>
            <a:r>
              <a:rPr lang="en-US" dirty="0" smtClean="0"/>
              <a:t>Copy paste it anywhere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642894"/>
            <a:ext cx="4824412" cy="13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76" y="2640722"/>
            <a:ext cx="8825658" cy="851339"/>
          </a:xfrm>
        </p:spPr>
        <p:txBody>
          <a:bodyPr/>
          <a:lstStyle/>
          <a:p>
            <a:r>
              <a:rPr lang="en-US" dirty="0" smtClean="0"/>
              <a:t>						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file explorer, navigate to the folder you created the .jar file in</a:t>
            </a:r>
          </a:p>
          <a:p>
            <a:endParaRPr lang="en-US" dirty="0" smtClean="0"/>
          </a:p>
          <a:p>
            <a:r>
              <a:rPr lang="en-US" dirty="0" smtClean="0"/>
              <a:t>Copy paste it anywhere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and parse HTML from a URL, file, or string</a:t>
            </a:r>
          </a:p>
          <a:p>
            <a:r>
              <a:rPr lang="en-US" dirty="0"/>
              <a:t>find and extract data, using DOM traversal or CSS selectors</a:t>
            </a:r>
          </a:p>
          <a:p>
            <a:r>
              <a:rPr lang="en-US" dirty="0"/>
              <a:t>manipulate the HTML elements, attributes, and text</a:t>
            </a:r>
          </a:p>
          <a:p>
            <a:r>
              <a:rPr lang="en-US" dirty="0"/>
              <a:t>clean user-submitted content against a safe white-list, to prevent XSS attacks</a:t>
            </a:r>
          </a:p>
          <a:p>
            <a:r>
              <a:rPr lang="en-US" dirty="0"/>
              <a:t>output tidy HTML</a:t>
            </a:r>
          </a:p>
        </p:txBody>
      </p:sp>
    </p:spTree>
    <p:extLst>
      <p:ext uri="{BB962C8B-B14F-4D97-AF65-F5344CB8AC3E}">
        <p14:creationId xmlns:p14="http://schemas.microsoft.com/office/powerpoint/2010/main" val="37444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2009 by Jonathan Hedley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"to deal with all varieties of HTML found in the wild; from pristine and validating, to invalid tag-soup."</a:t>
            </a:r>
          </a:p>
        </p:txBody>
      </p:sp>
    </p:spTree>
    <p:extLst>
      <p:ext uri="{BB962C8B-B14F-4D97-AF65-F5344CB8AC3E}">
        <p14:creationId xmlns:p14="http://schemas.microsoft.com/office/powerpoint/2010/main" val="23210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J-SOUP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https://jsoup.org/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428875"/>
            <a:ext cx="10020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Down and Click Download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81" y="3044825"/>
            <a:ext cx="6457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JSOUP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Eclipse</a:t>
            </a:r>
          </a:p>
          <a:p>
            <a:r>
              <a:rPr lang="en-US" dirty="0"/>
              <a:t>Right Click on your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“Properties”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86" y="3467585"/>
            <a:ext cx="12954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JSOUP in Eclipse pt.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Java Build Path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11" y="3437359"/>
            <a:ext cx="1733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JSOUP in Eclipse pt.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“Add external JAR”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88" y="2603500"/>
            <a:ext cx="50958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689</TotalTime>
  <Words>450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JSOUP</vt:lpstr>
      <vt:lpstr>What is JSOUP</vt:lpstr>
      <vt:lpstr>Benefits</vt:lpstr>
      <vt:lpstr>History</vt:lpstr>
      <vt:lpstr>Downloading J-SOUP</vt:lpstr>
      <vt:lpstr>Scroll Down and Click Download</vt:lpstr>
      <vt:lpstr>JSOUP in Eclipse</vt:lpstr>
      <vt:lpstr>JSOUP in Eclipse pt. 2</vt:lpstr>
      <vt:lpstr>JSOUP in Eclipse pt. 3</vt:lpstr>
      <vt:lpstr>JSOUP in Eclipse pt. 4</vt:lpstr>
      <vt:lpstr>JSOUP in Intellij</vt:lpstr>
      <vt:lpstr>JSOUP in Intellij pt. 2</vt:lpstr>
      <vt:lpstr>JSOUP in Intellij pt. 3</vt:lpstr>
      <vt:lpstr>JSOUP in Intellij pt. 4</vt:lpstr>
      <vt:lpstr>Sample program</vt:lpstr>
      <vt:lpstr>Creating a .jar File</vt:lpstr>
      <vt:lpstr>Creating a .jar File pt. 2</vt:lpstr>
      <vt:lpstr>Creating a .jar File pt. 3</vt:lpstr>
      <vt:lpstr>Creating a .jar File pt. 4</vt:lpstr>
      <vt:lpstr>Creating a .jar File pt. 5</vt:lpstr>
      <vt:lpstr>    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JSOUP</dc:title>
  <dc:creator>McNamer, Patrick M.</dc:creator>
  <cp:lastModifiedBy>Lofgren, Chad Alan</cp:lastModifiedBy>
  <cp:revision>32</cp:revision>
  <dcterms:created xsi:type="dcterms:W3CDTF">2017-04-25T00:27:12Z</dcterms:created>
  <dcterms:modified xsi:type="dcterms:W3CDTF">2017-04-27T13:32:01Z</dcterms:modified>
</cp:coreProperties>
</file>