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10/17/2017</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10/17/2017</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10/17/2017</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10/17/2017</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10/17/2017</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10/17/2017</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10/17/2017</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10/17/2017</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Group</a:t>
            </a:r>
            <a:r>
              <a:rPr lang="en-US" dirty="0" smtClean="0"/>
              <a:t> </a:t>
            </a:r>
            <a:r>
              <a:rPr lang="en-US" dirty="0" smtClean="0"/>
              <a:t>Scope</a:t>
            </a:r>
            <a:endParaRPr lang="en-US" dirty="0"/>
          </a:p>
        </p:txBody>
      </p:sp>
      <p:sp>
        <p:nvSpPr>
          <p:cNvPr id="3" name="Subtitle 2"/>
          <p:cNvSpPr>
            <a:spLocks noGrp="1"/>
          </p:cNvSpPr>
          <p:nvPr>
            <p:ph type="subTitle" idx="1"/>
          </p:nvPr>
        </p:nvSpPr>
        <p:spPr/>
        <p:txBody>
          <a:bodyPr/>
          <a:lstStyle/>
          <a:p>
            <a:r>
              <a:rPr lang="en-US" dirty="0" smtClean="0"/>
              <a:t>By Chad Lofgren</a:t>
            </a:r>
            <a:endParaRPr lang="en-US" dirty="0"/>
          </a:p>
        </p:txBody>
      </p:sp>
    </p:spTree>
    <p:extLst>
      <p:ext uri="{BB962C8B-B14F-4D97-AF65-F5344CB8AC3E}">
        <p14:creationId xmlns:p14="http://schemas.microsoft.com/office/powerpoint/2010/main" val="3141135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123726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Mission Statement</a:t>
            </a:r>
            <a:endParaRPr lang="en-US" dirty="0"/>
          </a:p>
        </p:txBody>
      </p:sp>
      <p:sp>
        <p:nvSpPr>
          <p:cNvPr id="3" name="Content Placeholder 2"/>
          <p:cNvSpPr>
            <a:spLocks noGrp="1"/>
          </p:cNvSpPr>
          <p:nvPr>
            <p:ph idx="1"/>
          </p:nvPr>
        </p:nvSpPr>
        <p:spPr/>
        <p:txBody>
          <a:bodyPr/>
          <a:lstStyle/>
          <a:p>
            <a:r>
              <a:rPr lang="en-US" dirty="0"/>
              <a:t>Group Scope will provide a portal for members to communicate with other members in their group on Group Scope. Then logged in members will be able visual track other group members using google maps, using the geolocation on their smart phone. Members will a.so be able to create ID-Emergency contact card for themselves.</a:t>
            </a:r>
            <a:endParaRPr lang="en-US" dirty="0"/>
          </a:p>
        </p:txBody>
      </p:sp>
    </p:spTree>
    <p:extLst>
      <p:ext uri="{BB962C8B-B14F-4D97-AF65-F5344CB8AC3E}">
        <p14:creationId xmlns:p14="http://schemas.microsoft.com/office/powerpoint/2010/main" val="16150095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6048" y="2393468"/>
            <a:ext cx="3498979" cy="2456442"/>
          </a:xfrm>
        </p:spPr>
        <p:txBody>
          <a:bodyPr/>
          <a:lstStyle/>
          <a:p>
            <a:r>
              <a:rPr lang="en-US" dirty="0" smtClean="0"/>
              <a:t>Motivation</a:t>
            </a:r>
            <a:endParaRPr lang="en-US" dirty="0"/>
          </a:p>
        </p:txBody>
      </p:sp>
      <p:pic>
        <p:nvPicPr>
          <p:cNvPr id="6" name="Content Placeholder 5" descr="&lt;strong&gt;Questionmark&lt;/strong&gt;.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75689" y="707481"/>
            <a:ext cx="3583381" cy="5248275"/>
          </a:xfrm>
        </p:spPr>
      </p:pic>
    </p:spTree>
    <p:extLst>
      <p:ext uri="{BB962C8B-B14F-4D97-AF65-F5344CB8AC3E}">
        <p14:creationId xmlns:p14="http://schemas.microsoft.com/office/powerpoint/2010/main" val="289175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44215" y="1839598"/>
            <a:ext cx="5490224" cy="2462436"/>
          </a:xfrm>
        </p:spPr>
        <p:txBody>
          <a:bodyPr>
            <a:normAutofit/>
          </a:bodyPr>
          <a:lstStyle/>
          <a:p>
            <a:r>
              <a:rPr lang="en-US" dirty="0"/>
              <a:t>scope </a:t>
            </a:r>
            <a:r>
              <a:rPr lang="en-US" dirty="0" smtClean="0"/>
              <a:t/>
            </a:r>
            <a:br>
              <a:rPr lang="en-US" dirty="0" smtClean="0"/>
            </a:br>
            <a:r>
              <a:rPr lang="en-US" dirty="0" smtClean="0"/>
              <a:t>&amp; </a:t>
            </a:r>
            <a:br>
              <a:rPr lang="en-US" dirty="0" smtClean="0"/>
            </a:br>
            <a:r>
              <a:rPr lang="en-US" dirty="0" smtClean="0"/>
              <a:t>requirements</a:t>
            </a:r>
            <a:endParaRPr lang="en-US" dirty="0"/>
          </a:p>
        </p:txBody>
      </p:sp>
    </p:spTree>
    <p:extLst>
      <p:ext uri="{BB962C8B-B14F-4D97-AF65-F5344CB8AC3E}">
        <p14:creationId xmlns:p14="http://schemas.microsoft.com/office/powerpoint/2010/main" val="4387649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Must do</a:t>
            </a:r>
            <a:endParaRPr lang="en-US" dirty="0"/>
          </a:p>
        </p:txBody>
      </p:sp>
      <p:sp>
        <p:nvSpPr>
          <p:cNvPr id="3" name="Content Placeholder 2"/>
          <p:cNvSpPr>
            <a:spLocks noGrp="1"/>
          </p:cNvSpPr>
          <p:nvPr>
            <p:ph idx="1"/>
          </p:nvPr>
        </p:nvSpPr>
        <p:spPr/>
        <p:txBody>
          <a:bodyPr/>
          <a:lstStyle/>
          <a:p>
            <a:r>
              <a:rPr lang="en-US" dirty="0"/>
              <a:t>Allow users to create/login/update user accounts.</a:t>
            </a:r>
          </a:p>
          <a:p>
            <a:r>
              <a:rPr lang="en-US" dirty="0"/>
              <a:t>Allow users to create/update Emergency-ID contact cards.</a:t>
            </a:r>
          </a:p>
          <a:p>
            <a:r>
              <a:rPr lang="en-US" dirty="0"/>
              <a:t>Admin panel for basic CRUD operations </a:t>
            </a:r>
            <a:endParaRPr lang="en-US" dirty="0"/>
          </a:p>
        </p:txBody>
      </p:sp>
    </p:spTree>
    <p:extLst>
      <p:ext uri="{BB962C8B-B14F-4D97-AF65-F5344CB8AC3E}">
        <p14:creationId xmlns:p14="http://schemas.microsoft.com/office/powerpoint/2010/main" val="3304573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Should do</a:t>
            </a:r>
            <a:endParaRPr lang="en-US" dirty="0"/>
          </a:p>
        </p:txBody>
      </p:sp>
      <p:sp>
        <p:nvSpPr>
          <p:cNvPr id="3" name="Content Placeholder 2"/>
          <p:cNvSpPr>
            <a:spLocks noGrp="1"/>
          </p:cNvSpPr>
          <p:nvPr>
            <p:ph idx="1"/>
          </p:nvPr>
        </p:nvSpPr>
        <p:spPr/>
        <p:txBody>
          <a:bodyPr/>
          <a:lstStyle/>
          <a:p>
            <a:r>
              <a:rPr lang="en-US" dirty="0"/>
              <a:t>Be able to track smart </a:t>
            </a:r>
            <a:r>
              <a:rPr lang="en-US" dirty="0" smtClean="0"/>
              <a:t>phones</a:t>
            </a:r>
            <a:r>
              <a:rPr lang="en-US" dirty="0" smtClean="0"/>
              <a:t> </a:t>
            </a:r>
            <a:r>
              <a:rPr lang="en-US" dirty="0"/>
              <a:t>in real time using MapBox, Google Maps or similar API. </a:t>
            </a:r>
            <a:endParaRPr lang="en-US" dirty="0" smtClean="0"/>
          </a:p>
          <a:p>
            <a:endParaRPr lang="en-US" dirty="0"/>
          </a:p>
          <a:p>
            <a:endParaRPr lang="en-US" dirty="0"/>
          </a:p>
        </p:txBody>
      </p:sp>
    </p:spTree>
    <p:extLst>
      <p:ext uri="{BB962C8B-B14F-4D97-AF65-F5344CB8AC3E}">
        <p14:creationId xmlns:p14="http://schemas.microsoft.com/office/powerpoint/2010/main" val="29507648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Could do</a:t>
            </a:r>
            <a:endParaRPr lang="en-US" dirty="0"/>
          </a:p>
        </p:txBody>
      </p:sp>
      <p:sp>
        <p:nvSpPr>
          <p:cNvPr id="3" name="Content Placeholder 2"/>
          <p:cNvSpPr>
            <a:spLocks noGrp="1"/>
          </p:cNvSpPr>
          <p:nvPr>
            <p:ph idx="1"/>
          </p:nvPr>
        </p:nvSpPr>
        <p:spPr/>
        <p:txBody>
          <a:bodyPr/>
          <a:lstStyle/>
          <a:p>
            <a:r>
              <a:rPr lang="en-US" dirty="0"/>
              <a:t>Create a live chat feature where parents can chat with other </a:t>
            </a:r>
            <a:r>
              <a:rPr lang="en-US" dirty="0" smtClean="0"/>
              <a:t>parents on Kid Scope</a:t>
            </a:r>
            <a:endParaRPr lang="en-US" dirty="0"/>
          </a:p>
          <a:p>
            <a:pPr lvl="1"/>
            <a:r>
              <a:rPr lang="en-US" dirty="0"/>
              <a:t>Brows users by location</a:t>
            </a:r>
          </a:p>
          <a:p>
            <a:pPr lvl="1"/>
            <a:r>
              <a:rPr lang="en-US" dirty="0"/>
              <a:t>Search for users by name or username</a:t>
            </a:r>
          </a:p>
          <a:p>
            <a:r>
              <a:rPr lang="en-US" dirty="0"/>
              <a:t>Subscription payment gateway</a:t>
            </a:r>
          </a:p>
          <a:p>
            <a:endParaRPr lang="en-US" dirty="0"/>
          </a:p>
        </p:txBody>
      </p:sp>
    </p:spTree>
    <p:extLst>
      <p:ext uri="{BB962C8B-B14F-4D97-AF65-F5344CB8AC3E}">
        <p14:creationId xmlns:p14="http://schemas.microsoft.com/office/powerpoint/2010/main" val="1542061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Won’t do</a:t>
            </a:r>
            <a:endParaRPr lang="en-US" dirty="0"/>
          </a:p>
        </p:txBody>
      </p:sp>
      <p:sp>
        <p:nvSpPr>
          <p:cNvPr id="3" name="Content Placeholder 2"/>
          <p:cNvSpPr>
            <a:spLocks noGrp="1"/>
          </p:cNvSpPr>
          <p:nvPr>
            <p:ph idx="1"/>
          </p:nvPr>
        </p:nvSpPr>
        <p:spPr/>
        <p:txBody>
          <a:bodyPr/>
          <a:lstStyle/>
          <a:p>
            <a:r>
              <a:rPr lang="en-US" dirty="0"/>
              <a:t>M</a:t>
            </a:r>
            <a:r>
              <a:rPr lang="en-US" dirty="0" smtClean="0"/>
              <a:t>ake </a:t>
            </a:r>
            <a:r>
              <a:rPr lang="en-US" dirty="0"/>
              <a:t>ice cream! </a:t>
            </a:r>
            <a:endParaRPr lang="en-US" dirty="0" smtClean="0"/>
          </a:p>
          <a:p>
            <a:r>
              <a:rPr lang="en-US" dirty="0"/>
              <a:t>Call users smart phone</a:t>
            </a:r>
            <a:endParaRPr lang="en-US" dirty="0"/>
          </a:p>
        </p:txBody>
      </p:sp>
    </p:spTree>
    <p:extLst>
      <p:ext uri="{BB962C8B-B14F-4D97-AF65-F5344CB8AC3E}">
        <p14:creationId xmlns:p14="http://schemas.microsoft.com/office/powerpoint/2010/main" val="203190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this</a:t>
            </a:r>
            <a:br>
              <a:rPr lang="en-US" dirty="0" smtClean="0"/>
            </a:br>
            <a:r>
              <a:rPr lang="en-US" dirty="0" smtClean="0"/>
              <a:t>feasible?</a:t>
            </a:r>
            <a:endParaRPr lang="en-US" dirty="0"/>
          </a:p>
        </p:txBody>
      </p:sp>
      <p:sp>
        <p:nvSpPr>
          <p:cNvPr id="3" name="Content Placeholder 2"/>
          <p:cNvSpPr>
            <a:spLocks noGrp="1"/>
          </p:cNvSpPr>
          <p:nvPr>
            <p:ph sz="half" idx="1"/>
          </p:nvPr>
        </p:nvSpPr>
        <p:spPr>
          <a:xfrm>
            <a:off x="6061404" y="1656628"/>
            <a:ext cx="2986802" cy="1536482"/>
          </a:xfrm>
        </p:spPr>
        <p:txBody>
          <a:bodyPr>
            <a:normAutofit/>
          </a:bodyPr>
          <a:lstStyle/>
          <a:p>
            <a:r>
              <a:rPr lang="en-US" sz="2800" dirty="0" smtClean="0"/>
              <a:t>I think so….</a:t>
            </a:r>
          </a:p>
          <a:p>
            <a:pPr marL="0" indent="0">
              <a:buNone/>
            </a:pPr>
            <a:r>
              <a:rPr lang="en-US" sz="2800" dirty="0" smtClean="0"/>
              <a:t>   I hope so!</a:t>
            </a:r>
            <a:endParaRPr lang="en-US" sz="2800" dirty="0"/>
          </a:p>
        </p:txBody>
      </p:sp>
      <p:sp>
        <p:nvSpPr>
          <p:cNvPr id="4" name="Content Placeholder 3"/>
          <p:cNvSpPr>
            <a:spLocks noGrp="1"/>
          </p:cNvSpPr>
          <p:nvPr>
            <p:ph sz="half" idx="2"/>
          </p:nvPr>
        </p:nvSpPr>
        <p:spPr/>
        <p:txBody>
          <a:bodyPr/>
          <a:lstStyle/>
          <a:p>
            <a:r>
              <a:rPr lang="en-US" dirty="0" smtClean="0"/>
              <a:t>I still  need to figure out a few things</a:t>
            </a:r>
          </a:p>
          <a:p>
            <a:pPr lvl="1"/>
            <a:r>
              <a:rPr lang="en-US" dirty="0" smtClean="0"/>
              <a:t>How </a:t>
            </a:r>
            <a:r>
              <a:rPr lang="en-US" dirty="0" smtClean="0"/>
              <a:t>to </a:t>
            </a:r>
            <a:r>
              <a:rPr lang="en-US" dirty="0" smtClean="0"/>
              <a:t>access the GPS location                 </a:t>
            </a:r>
            <a:endParaRPr lang="en-US" dirty="0" smtClean="0"/>
          </a:p>
          <a:p>
            <a:pPr lvl="1"/>
            <a:r>
              <a:rPr lang="en-US" dirty="0" smtClean="0"/>
              <a:t>Then</a:t>
            </a:r>
            <a:r>
              <a:rPr lang="en-US" dirty="0" smtClean="0"/>
              <a:t> </a:t>
            </a:r>
            <a:r>
              <a:rPr lang="en-US" dirty="0" smtClean="0"/>
              <a:t>import that in to my application.</a:t>
            </a:r>
          </a:p>
          <a:p>
            <a:pPr lvl="1"/>
            <a:r>
              <a:rPr lang="en-US" dirty="0" smtClean="0"/>
              <a:t> How to pull everything together</a:t>
            </a:r>
            <a:endParaRPr lang="en-US" dirty="0"/>
          </a:p>
        </p:txBody>
      </p:sp>
    </p:spTree>
    <p:extLst>
      <p:ext uri="{BB962C8B-B14F-4D97-AF65-F5344CB8AC3E}">
        <p14:creationId xmlns:p14="http://schemas.microsoft.com/office/powerpoint/2010/main" val="3334267897"/>
      </p:ext>
    </p:extLst>
  </p:cSld>
  <p:clrMapOvr>
    <a:masterClrMapping/>
  </p:clrMapOvr>
  <p:timing>
    <p:tnLst>
      <p:par>
        <p:cTn id="1" dur="indefinite" restart="never" nodeType="tmRoot"/>
      </p:par>
    </p:tnLst>
  </p:timing>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78C30D"/>
      </a:accent1>
      <a:accent2>
        <a:srgbClr val="099B62"/>
      </a:accent2>
      <a:accent3>
        <a:srgbClr val="21CFDF"/>
      </a:accent3>
      <a:accent4>
        <a:srgbClr val="179FDF"/>
      </a:accent4>
      <a:accent5>
        <a:srgbClr val="E75710"/>
      </a:accent5>
      <a:accent6>
        <a:srgbClr val="F89C19"/>
      </a:accent6>
      <a:hlink>
        <a:srgbClr val="7CDE25"/>
      </a:hlink>
      <a:folHlink>
        <a:srgbClr val="BCE8A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EF0781-FB17-4F1F-B3B1-699933968CEA}"/>
    </a:ext>
  </a:extLst>
</a:theme>
</file>

<file path=docProps/app.xml><?xml version="1.0" encoding="utf-8"?>
<Properties xmlns="http://schemas.openxmlformats.org/officeDocument/2006/extended-properties" xmlns:vt="http://schemas.openxmlformats.org/officeDocument/2006/docPropsVTypes">
  <Template>TM16401371[[fn=Atlas]]</Template>
  <TotalTime>1042</TotalTime>
  <Words>192</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 Light</vt:lpstr>
      <vt:lpstr>Rockwell</vt:lpstr>
      <vt:lpstr>Wingdings</vt:lpstr>
      <vt:lpstr>Atlas</vt:lpstr>
      <vt:lpstr>Group Scope</vt:lpstr>
      <vt:lpstr>Mission Statement</vt:lpstr>
      <vt:lpstr>Motivation</vt:lpstr>
      <vt:lpstr>scope  &amp;  requirements</vt:lpstr>
      <vt:lpstr>Must do</vt:lpstr>
      <vt:lpstr>Should do</vt:lpstr>
      <vt:lpstr>Could do</vt:lpstr>
      <vt:lpstr>Won’t do</vt:lpstr>
      <vt:lpstr>Is this feasible?</vt:lpstr>
      <vt:lpstr>Questions?</vt:lpstr>
    </vt:vector>
  </TitlesOfParts>
  <Company>Dunwoody College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Kid Scope</dc:title>
  <dc:creator>Lofgren, Chad Alan</dc:creator>
  <cp:lastModifiedBy>Lofgren, Chad Alan</cp:lastModifiedBy>
  <cp:revision>18</cp:revision>
  <dcterms:created xsi:type="dcterms:W3CDTF">2017-09-08T00:14:40Z</dcterms:created>
  <dcterms:modified xsi:type="dcterms:W3CDTF">2017-10-17T23:07:54Z</dcterms:modified>
</cp:coreProperties>
</file>