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9" r:id="rId6"/>
    <p:sldId id="262" r:id="rId7"/>
    <p:sldId id="274" r:id="rId8"/>
    <p:sldId id="281" r:id="rId9"/>
    <p:sldId id="260" r:id="rId10"/>
    <p:sldId id="278" r:id="rId11"/>
    <p:sldId id="282" r:id="rId12"/>
    <p:sldId id="261" r:id="rId13"/>
    <p:sldId id="269" r:id="rId14"/>
    <p:sldId id="283" r:id="rId15"/>
    <p:sldId id="271" r:id="rId16"/>
    <p:sldId id="277" r:id="rId17"/>
    <p:sldId id="272" r:id="rId18"/>
    <p:sldId id="284" r:id="rId19"/>
    <p:sldId id="266" r:id="rId20"/>
    <p:sldId id="276" r:id="rId21"/>
    <p:sldId id="267" r:id="rId22"/>
    <p:sldId id="275" r:id="rId23"/>
    <p:sldId id="268" r:id="rId24"/>
    <p:sldId id="270" r:id="rId25"/>
    <p:sldId id="273" r:id="rId26"/>
    <p:sldId id="279" r:id="rId27"/>
    <p:sldId id="263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2E5E-E5F6-004F-A677-7A706932F62E}" type="datetimeFigureOut">
              <a:rPr lang="en-US" smtClean="0"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CCE5-BB36-FC4F-9109-D006157CC0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8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2E5E-E5F6-004F-A677-7A706932F62E}" type="datetimeFigureOut">
              <a:rPr lang="en-US" smtClean="0"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CCE5-BB36-FC4F-9109-D006157C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2E5E-E5F6-004F-A677-7A706932F62E}" type="datetimeFigureOut">
              <a:rPr lang="en-US" smtClean="0"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CCE5-BB36-FC4F-9109-D006157C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4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2E5E-E5F6-004F-A677-7A706932F62E}" type="datetimeFigureOut">
              <a:rPr lang="en-US" smtClean="0"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CCE5-BB36-FC4F-9109-D006157CC04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ngularJS-lar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962" y="6147883"/>
            <a:ext cx="533838" cy="57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3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2E5E-E5F6-004F-A677-7A706932F62E}" type="datetimeFigureOut">
              <a:rPr lang="en-US" smtClean="0"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CCE5-BB36-FC4F-9109-D006157C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0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2E5E-E5F6-004F-A677-7A706932F62E}" type="datetimeFigureOut">
              <a:rPr lang="en-US" smtClean="0"/>
              <a:t>10/9/12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CCE5-BB36-FC4F-9109-D006157C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0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2E5E-E5F6-004F-A677-7A706932F62E}" type="datetimeFigureOut">
              <a:rPr lang="en-US" smtClean="0"/>
              <a:t>10/9/12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CCE5-BB36-FC4F-9109-D006157C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5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2E5E-E5F6-004F-A677-7A706932F62E}" type="datetimeFigureOut">
              <a:rPr lang="en-US" smtClean="0"/>
              <a:t>10/9/12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CCE5-BB36-FC4F-9109-D006157C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2E5E-E5F6-004F-A677-7A706932F62E}" type="datetimeFigureOut">
              <a:rPr lang="en-US" smtClean="0"/>
              <a:t>10/9/12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CCE5-BB36-FC4F-9109-D006157C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9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2E5E-E5F6-004F-A677-7A706932F62E}" type="datetimeFigureOut">
              <a:rPr lang="en-US" smtClean="0"/>
              <a:t>10/9/12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CCE5-BB36-FC4F-9109-D006157C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6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2E5E-E5F6-004F-A677-7A706932F62E}" type="datetimeFigureOut">
              <a:rPr lang="en-US" smtClean="0"/>
              <a:t>10/9/12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CCE5-BB36-FC4F-9109-D006157C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2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22E5E-E5F6-004F-A677-7A706932F62E}" type="datetimeFigureOut">
              <a:rPr lang="en-US" smtClean="0"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CCCE5-BB36-FC4F-9109-D006157C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3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admaughan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dev_guide.templates.filters" TargetMode="External"/><Relationship Id="rId4" Type="http://schemas.openxmlformats.org/officeDocument/2006/relationships/hyperlink" Target="http://docs.angularjs.org/guide/dev_guide.servic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gularjs.org/guide/form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gular/angular-seed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admaughan/learn-angula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download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downloads" TargetMode="External"/><Relationship Id="rId3" Type="http://schemas.openxmlformats.org/officeDocument/2006/relationships/hyperlink" Target="http://nodejs.org/download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admaughan/learn-angula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gularjs.org" TargetMode="External"/><Relationship Id="rId3" Type="http://schemas.openxmlformats.org/officeDocument/2006/relationships/hyperlink" Target="https://developers.google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gularJS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163" y="2229580"/>
            <a:ext cx="3693161" cy="10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77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Parsed into DOM</a:t>
            </a:r>
          </a:p>
          <a:p>
            <a:pPr marL="914400" lvl="1" indent="-514350"/>
            <a:r>
              <a:rPr lang="en-US" dirty="0" smtClean="0"/>
              <a:t>needs to be valid HTML (unlike other </a:t>
            </a:r>
            <a:r>
              <a:rPr lang="en-US" dirty="0" err="1" smtClean="0"/>
              <a:t>templating</a:t>
            </a:r>
            <a:r>
              <a:rPr lang="en-US" dirty="0" smtClean="0"/>
              <a:t> solutions)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Traverses the DOM and matches directives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Link template with scope</a:t>
            </a:r>
          </a:p>
          <a:p>
            <a:pPr marL="914400" lvl="1" indent="-514350"/>
            <a:r>
              <a:rPr lang="en-US" dirty="0" smtClean="0"/>
              <a:t>Setup </a:t>
            </a:r>
            <a:r>
              <a:rPr lang="en-US" dirty="0" smtClean="0">
                <a:latin typeface="Courier"/>
                <a:cs typeface="Courier"/>
              </a:rPr>
              <a:t>watches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8897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(M of MVC)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86" y="1752600"/>
            <a:ext cx="5108648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6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</a:p>
          <a:p>
            <a:r>
              <a:rPr lang="en-US" dirty="0" smtClean="0"/>
              <a:t>Glue between controllers and views</a:t>
            </a:r>
          </a:p>
          <a:p>
            <a:r>
              <a:rPr lang="en-US" dirty="0" smtClean="0"/>
              <a:t>Execution context for expressions</a:t>
            </a:r>
          </a:p>
          <a:p>
            <a:r>
              <a:rPr lang="en-US" dirty="0" smtClean="0"/>
              <a:t>Be nested to allow isolation of application components</a:t>
            </a:r>
          </a:p>
          <a:p>
            <a:r>
              <a:rPr lang="en-US" dirty="0" smtClean="0"/>
              <a:t>Provid</a:t>
            </a:r>
            <a:r>
              <a:rPr lang="en-US" dirty="0" smtClean="0"/>
              <a:t>e watches for model mutation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1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51729" cy="4525963"/>
          </a:xfrm>
        </p:spPr>
        <p:txBody>
          <a:bodyPr/>
          <a:lstStyle/>
          <a:p>
            <a:r>
              <a:rPr lang="en-US" dirty="0" smtClean="0"/>
              <a:t>Model is “single source of truth”</a:t>
            </a:r>
          </a:p>
          <a:p>
            <a:r>
              <a:rPr lang="en-US" dirty="0" smtClean="0"/>
              <a:t>When model changes, view updates</a:t>
            </a:r>
          </a:p>
          <a:p>
            <a:r>
              <a:rPr lang="en-US" dirty="0" smtClean="0"/>
              <a:t>No DOM manipulation necessary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57" y="1736271"/>
            <a:ext cx="4038600" cy="29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49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(V of MVC)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1769284"/>
            <a:ext cx="4178300" cy="362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11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static DOM, containing HTML, CSS, and angular-specific elements and angular-specific element attributes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Contains:</a:t>
            </a:r>
          </a:p>
          <a:p>
            <a:pPr lvl="1"/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Markup (i.e. - {{ … }})</a:t>
            </a:r>
          </a:p>
          <a:p>
            <a:pPr lvl="1"/>
            <a:r>
              <a:rPr lang="en-US" dirty="0" smtClean="0"/>
              <a:t>Filter</a:t>
            </a:r>
          </a:p>
          <a:p>
            <a:pPr lvl="1"/>
            <a:r>
              <a:rPr lang="en-US" dirty="0" smtClean="0"/>
              <a:t>Form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90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Processed by $parse</a:t>
            </a:r>
          </a:p>
          <a:p>
            <a:r>
              <a:rPr lang="en-US" dirty="0" smtClean="0"/>
              <a:t>Used with {{ expression }}</a:t>
            </a:r>
          </a:p>
          <a:p>
            <a:pPr lvl="1"/>
            <a:r>
              <a:rPr lang="en-US" dirty="0" smtClean="0"/>
              <a:t>{{ 1 + 2 }}</a:t>
            </a:r>
          </a:p>
          <a:p>
            <a:pPr lvl="1"/>
            <a:r>
              <a:rPr lang="en-US" dirty="0" smtClean="0"/>
              <a:t>{{ hello }}</a:t>
            </a:r>
          </a:p>
          <a:p>
            <a:r>
              <a:rPr lang="en-US" dirty="0" smtClean="0"/>
              <a:t>No control flow</a:t>
            </a:r>
          </a:p>
          <a:p>
            <a:r>
              <a:rPr lang="en-US" dirty="0" smtClean="0"/>
              <a:t>Not JS expression</a:t>
            </a:r>
          </a:p>
          <a:p>
            <a:pPr lvl="1"/>
            <a:r>
              <a:rPr lang="en-US" dirty="0" smtClean="0"/>
              <a:t>i.e. doesn’t use </a:t>
            </a:r>
            <a:r>
              <a:rPr lang="en-US" dirty="0" err="1" smtClean="0"/>
              <a:t>eval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71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Formats data for display to the user</a:t>
            </a:r>
          </a:p>
          <a:p>
            <a:r>
              <a:rPr lang="en-US" dirty="0" smtClean="0"/>
              <a:t>Chain filters</a:t>
            </a:r>
          </a:p>
          <a:p>
            <a:pPr lvl="1"/>
            <a:r>
              <a:rPr lang="en-US" dirty="0" smtClean="0"/>
              <a:t>{{ name </a:t>
            </a:r>
            <a:r>
              <a:rPr lang="en-US" dirty="0"/>
              <a:t>| </a:t>
            </a:r>
            <a:r>
              <a:rPr lang="en-US" dirty="0" smtClean="0"/>
              <a:t>uppercase }}</a:t>
            </a:r>
          </a:p>
          <a:p>
            <a:r>
              <a:rPr lang="en-US" dirty="0" smtClean="0"/>
              <a:t>Available filters</a:t>
            </a:r>
          </a:p>
          <a:p>
            <a:pPr lvl="1"/>
            <a:r>
              <a:rPr lang="en-US" dirty="0" err="1"/>
              <a:t>j</a:t>
            </a:r>
            <a:r>
              <a:rPr lang="en-US" dirty="0" err="1" smtClean="0"/>
              <a:t>son</a:t>
            </a:r>
            <a:r>
              <a:rPr lang="en-US" dirty="0" smtClean="0"/>
              <a:t>, lowercase, uppercase, currency, number, date,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10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(C of MVC)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14" y="1708438"/>
            <a:ext cx="5461000" cy="372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12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in </a:t>
            </a:r>
            <a:r>
              <a:rPr lang="en-US" dirty="0" err="1"/>
              <a:t>js</a:t>
            </a:r>
            <a:r>
              <a:rPr lang="en-US" dirty="0" smtClean="0"/>
              <a:t>/</a:t>
            </a:r>
            <a:r>
              <a:rPr lang="en-US" dirty="0" err="1" smtClean="0"/>
              <a:t>controllers.js</a:t>
            </a:r>
            <a:endParaRPr lang="en-US" dirty="0" smtClean="0"/>
          </a:p>
          <a:p>
            <a:r>
              <a:rPr lang="en-US" dirty="0" smtClean="0"/>
              <a:t>Only business logic for associated view</a:t>
            </a:r>
          </a:p>
          <a:p>
            <a:r>
              <a:rPr lang="en-US" dirty="0" smtClean="0"/>
              <a:t>Keep small</a:t>
            </a:r>
          </a:p>
          <a:p>
            <a:pPr lvl="1"/>
            <a:r>
              <a:rPr lang="en-US" dirty="0" smtClean="0"/>
              <a:t>Move complex stuff to services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2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Chad </a:t>
            </a:r>
            <a:r>
              <a:rPr lang="en-US" dirty="0" err="1" smtClean="0"/>
              <a:t>Maughan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chadmaughan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http://chadmaughan.com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63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DON</a:t>
            </a:r>
            <a:r>
              <a:rPr lang="fr-FR" dirty="0" smtClean="0"/>
              <a:t>’</a:t>
            </a:r>
            <a:r>
              <a:rPr lang="en-US" dirty="0" smtClean="0"/>
              <a:t>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kind of DOM </a:t>
            </a:r>
            <a:r>
              <a:rPr lang="en-US" dirty="0" smtClean="0"/>
              <a:t>manipulation</a:t>
            </a:r>
          </a:p>
          <a:p>
            <a:r>
              <a:rPr lang="en-US" dirty="0" smtClean="0"/>
              <a:t>Input </a:t>
            </a:r>
            <a:r>
              <a:rPr lang="en-US" dirty="0"/>
              <a:t>formatting </a:t>
            </a:r>
            <a:r>
              <a:rPr lang="en-US" dirty="0" smtClean="0"/>
              <a:t>(use form controls instead)</a:t>
            </a:r>
            <a:endParaRPr lang="en-US" dirty="0">
              <a:hlinkClick r:id="rId2"/>
            </a:endParaRPr>
          </a:p>
          <a:p>
            <a:r>
              <a:rPr lang="en-US" dirty="0"/>
              <a:t>Output filtering </a:t>
            </a:r>
            <a:r>
              <a:rPr lang="en-US" dirty="0" smtClean="0"/>
              <a:t>(use filters instead)</a:t>
            </a:r>
            <a:endParaRPr lang="en-US" dirty="0">
              <a:hlinkClick r:id="rId3"/>
            </a:endParaRPr>
          </a:p>
          <a:p>
            <a:r>
              <a:rPr lang="en-US" dirty="0"/>
              <a:t>Run stateless or </a:t>
            </a:r>
            <a:r>
              <a:rPr lang="en-US" dirty="0" err="1"/>
              <a:t>stateful</a:t>
            </a:r>
            <a:r>
              <a:rPr lang="en-US" dirty="0"/>
              <a:t> code shared across controllers </a:t>
            </a:r>
            <a:r>
              <a:rPr lang="en-US" dirty="0" smtClean="0"/>
              <a:t>(use services instead)</a:t>
            </a:r>
            <a:endParaRPr lang="en-US" dirty="0">
              <a:hlinkClick r:id="rId4"/>
            </a:endParaRPr>
          </a:p>
          <a:p>
            <a:r>
              <a:rPr lang="en-US" dirty="0"/>
              <a:t>Instantiate or manage the life-cycle of other components (for example, to create service instances).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Instantiated “lazily”</a:t>
            </a:r>
          </a:p>
          <a:p>
            <a:r>
              <a:rPr lang="en-US" dirty="0" smtClean="0"/>
              <a:t>Are application singletons</a:t>
            </a:r>
          </a:p>
          <a:p>
            <a:r>
              <a:rPr lang="en-US" dirty="0" smtClean="0"/>
              <a:t>Add in 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services.js</a:t>
            </a:r>
            <a:endParaRPr lang="en-US" dirty="0" smtClean="0"/>
          </a:p>
          <a:p>
            <a:r>
              <a:rPr lang="en-US" dirty="0" smtClean="0"/>
              <a:t>Register with </a:t>
            </a:r>
            <a:r>
              <a:rPr lang="en-US" dirty="0" smtClean="0">
                <a:latin typeface="Courier"/>
                <a:cs typeface="Courier"/>
              </a:rPr>
              <a:t>$provide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514350" lvl="1" indent="0">
              <a:buNone/>
            </a:pPr>
            <a:r>
              <a:rPr lang="en-US" sz="2000" dirty="0">
                <a:latin typeface="Courier"/>
                <a:cs typeface="Courier"/>
              </a:rPr>
              <a:t>$</a:t>
            </a:r>
            <a:r>
              <a:rPr lang="en-US" sz="2000" dirty="0" err="1">
                <a:latin typeface="Courier"/>
                <a:cs typeface="Courier"/>
              </a:rPr>
              <a:t>provide.factory</a:t>
            </a:r>
            <a:r>
              <a:rPr lang="en-US" sz="2000" dirty="0">
                <a:latin typeface="Courier"/>
                <a:cs typeface="Courier"/>
              </a:rPr>
              <a:t>('</a:t>
            </a:r>
            <a:r>
              <a:rPr lang="en-US" sz="2000" dirty="0" err="1">
                <a:latin typeface="Courier"/>
                <a:cs typeface="Courier"/>
              </a:rPr>
              <a:t>serviceId</a:t>
            </a:r>
            <a:r>
              <a:rPr lang="en-US" sz="2000" dirty="0">
                <a:latin typeface="Courier"/>
                <a:cs typeface="Courier"/>
              </a:rPr>
              <a:t>', function() {</a:t>
            </a:r>
          </a:p>
          <a:p>
            <a:pPr marL="514350" lvl="1" indent="0">
              <a:buNone/>
            </a:pPr>
            <a:r>
              <a:rPr lang="en-US" sz="2000" dirty="0">
                <a:latin typeface="Courier"/>
                <a:cs typeface="Courier"/>
              </a:rPr>
              <a:t>	// return </a:t>
            </a:r>
            <a:r>
              <a:rPr lang="en-US" sz="2000" dirty="0" smtClean="0">
                <a:latin typeface="Courier"/>
                <a:cs typeface="Courier"/>
              </a:rPr>
              <a:t>function that </a:t>
            </a:r>
            <a:r>
              <a:rPr lang="en-US" sz="2000" dirty="0">
                <a:latin typeface="Courier"/>
                <a:cs typeface="Courier"/>
              </a:rPr>
              <a:t>constructs</a:t>
            </a:r>
          </a:p>
          <a:p>
            <a:pPr marL="514350" lvl="1" indent="0">
              <a:buNone/>
            </a:pPr>
            <a:r>
              <a:rPr lang="en-US" sz="2000" dirty="0">
                <a:latin typeface="Courier"/>
                <a:cs typeface="Courier"/>
              </a:rPr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18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Law of </a:t>
            </a:r>
            <a:r>
              <a:rPr lang="en-US" dirty="0" smtClean="0"/>
              <a:t>Demeter – Principle of Least Knowledge</a:t>
            </a:r>
            <a:endParaRPr lang="en-US" dirty="0"/>
          </a:p>
          <a:p>
            <a:r>
              <a:rPr lang="en-US" dirty="0" smtClean="0"/>
              <a:t>Three ways to get a dependency	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dependency can be created, typically using the new operator.</a:t>
            </a:r>
          </a:p>
          <a:p>
            <a:pPr lvl="1"/>
            <a:r>
              <a:rPr lang="en-US" dirty="0"/>
              <a:t>The dependency can be looked up by referring to a global variable.</a:t>
            </a:r>
          </a:p>
          <a:p>
            <a:pPr lvl="1"/>
            <a:r>
              <a:rPr lang="en-US" dirty="0"/>
              <a:t>The dependency can be passed in to where it is needed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9888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a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Due to dynamic nature of JS, controllers explicitly identify dependencies</a:t>
            </a:r>
          </a:p>
          <a:p>
            <a:pPr marL="800100" lvl="2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myCtrl</a:t>
            </a:r>
            <a:r>
              <a:rPr lang="en-US" sz="2400" dirty="0" smtClean="0">
                <a:latin typeface="Courier"/>
                <a:cs typeface="Courier"/>
              </a:rPr>
              <a:t>.$inject = [‘$location’]</a:t>
            </a:r>
          </a:p>
          <a:p>
            <a:pPr marL="400050" lvl="1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"/>
                <a:cs typeface="Courier"/>
              </a:rPr>
              <a:t>// typically done by bootstrapping</a:t>
            </a:r>
            <a:endParaRPr lang="en-US" sz="2400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2400" dirty="0" err="1">
                <a:latin typeface="Courier"/>
                <a:cs typeface="Courier"/>
              </a:rPr>
              <a:t>v</a:t>
            </a:r>
            <a:r>
              <a:rPr lang="en-US" sz="2400" dirty="0" err="1" smtClean="0">
                <a:latin typeface="Courier"/>
                <a:cs typeface="Courier"/>
              </a:rPr>
              <a:t>ar</a:t>
            </a:r>
            <a:r>
              <a:rPr lang="en-US" sz="2400" dirty="0" smtClean="0">
                <a:latin typeface="Courier"/>
                <a:cs typeface="Courier"/>
              </a:rPr>
              <a:t> injector </a:t>
            </a:r>
            <a:r>
              <a:rPr lang="en-US" sz="2400" dirty="0">
                <a:latin typeface="Courier"/>
                <a:cs typeface="Courier"/>
              </a:rPr>
              <a:t>= </a:t>
            </a:r>
            <a:r>
              <a:rPr lang="en-US" sz="2400" dirty="0" err="1">
                <a:latin typeface="Courier"/>
                <a:cs typeface="Courier"/>
              </a:rPr>
              <a:t>angular.injector</a:t>
            </a:r>
            <a:r>
              <a:rPr lang="en-US" sz="2400" dirty="0" smtClean="0">
                <a:latin typeface="Courier"/>
                <a:cs typeface="Courier"/>
              </a:rPr>
              <a:t>(‘</a:t>
            </a:r>
            <a:r>
              <a:rPr lang="en-US" sz="2400" dirty="0" err="1" smtClean="0">
                <a:latin typeface="Courier"/>
                <a:cs typeface="Courier"/>
              </a:rPr>
              <a:t>myMod</a:t>
            </a:r>
            <a:r>
              <a:rPr lang="en-US" sz="2400" dirty="0" smtClean="0">
                <a:latin typeface="Courier"/>
                <a:cs typeface="Courier"/>
              </a:rPr>
              <a:t>’)</a:t>
            </a:r>
            <a:r>
              <a:rPr lang="en-US" sz="2400" dirty="0">
                <a:latin typeface="Courier"/>
                <a:cs typeface="Courier"/>
              </a:rPr>
              <a:t>;</a:t>
            </a:r>
          </a:p>
          <a:p>
            <a:pPr marL="400050" lvl="1" indent="0">
              <a:buNone/>
            </a:pPr>
            <a:r>
              <a:rPr lang="en-US" sz="2400" dirty="0" err="1">
                <a:latin typeface="Courier"/>
                <a:cs typeface="Courier"/>
              </a:rPr>
              <a:t>v</a:t>
            </a:r>
            <a:r>
              <a:rPr lang="en-US" sz="2400" dirty="0" err="1" smtClean="0">
                <a:latin typeface="Courier"/>
                <a:cs typeface="Courier"/>
              </a:rPr>
              <a:t>ar</a:t>
            </a:r>
            <a:r>
              <a:rPr lang="en-US" sz="2400" dirty="0" smtClean="0">
                <a:latin typeface="Courier"/>
                <a:cs typeface="Courier"/>
              </a:rPr>
              <a:t> greeter </a:t>
            </a:r>
            <a:r>
              <a:rPr lang="en-US" sz="2400" dirty="0">
                <a:latin typeface="Courier"/>
                <a:cs typeface="Courier"/>
              </a:rPr>
              <a:t>= </a:t>
            </a:r>
            <a:r>
              <a:rPr lang="en-US" sz="2400" dirty="0" err="1">
                <a:latin typeface="Courier"/>
                <a:cs typeface="Courier"/>
              </a:rPr>
              <a:t>injector.get</a:t>
            </a:r>
            <a:r>
              <a:rPr lang="en-US" sz="2400" dirty="0">
                <a:latin typeface="Courier"/>
                <a:cs typeface="Courier"/>
              </a:rPr>
              <a:t>('greeter');</a:t>
            </a:r>
          </a:p>
          <a:p>
            <a:pPr marL="400050" lvl="1" indent="0">
              <a:buNone/>
            </a:pPr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58975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Maps URLs to controllers and views (partials)</a:t>
            </a:r>
          </a:p>
          <a:p>
            <a:r>
              <a:rPr lang="en-US" dirty="0" smtClean="0"/>
              <a:t>Examples: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routeProvider.when</a:t>
            </a:r>
            <a:r>
              <a:rPr lang="en-US" dirty="0" smtClean="0"/>
              <a:t>('/states', {</a:t>
            </a:r>
            <a:r>
              <a:rPr lang="en-US" dirty="0" err="1" smtClean="0"/>
              <a:t>templateUrl</a:t>
            </a:r>
            <a:r>
              <a:rPr lang="en-US" dirty="0" smtClean="0"/>
              <a:t>:'partials/</a:t>
            </a:r>
            <a:r>
              <a:rPr lang="en-US" dirty="0" err="1" smtClean="0"/>
              <a:t>states.html</a:t>
            </a:r>
            <a:r>
              <a:rPr lang="en-US" dirty="0" smtClean="0"/>
              <a:t>', </a:t>
            </a:r>
            <a:r>
              <a:rPr lang="en-US" dirty="0" err="1" smtClean="0"/>
              <a:t>controller:StateListCtrl</a:t>
            </a:r>
            <a:r>
              <a:rPr lang="en-US" dirty="0" smtClean="0"/>
              <a:t>});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routeProvider.otherwise</a:t>
            </a:r>
            <a:r>
              <a:rPr lang="en-US" dirty="0" smtClean="0"/>
              <a:t>({</a:t>
            </a:r>
            <a:r>
              <a:rPr lang="en-US" dirty="0" err="1" smtClean="0"/>
              <a:t>redirectTo</a:t>
            </a:r>
            <a:r>
              <a:rPr lang="en-US" dirty="0" smtClean="0"/>
              <a:t>:'/states'});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19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injection helps immensely</a:t>
            </a:r>
          </a:p>
          <a:p>
            <a:r>
              <a:rPr lang="en-US" dirty="0" smtClean="0"/>
              <a:t>Not required, but tutorial uses Jasmine BDD</a:t>
            </a:r>
          </a:p>
          <a:p>
            <a:r>
              <a:rPr lang="en-US" dirty="0" smtClean="0"/>
              <a:t>Example</a:t>
            </a:r>
          </a:p>
          <a:p>
            <a:pPr marL="400050" lvl="1" indent="0">
              <a:buNone/>
            </a:pPr>
            <a:r>
              <a:rPr lang="en-US" sz="2000" dirty="0">
                <a:latin typeface="Courier"/>
                <a:cs typeface="Courier"/>
              </a:rPr>
              <a:t>it('should set </a:t>
            </a:r>
            <a:r>
              <a:rPr lang="en-US" sz="2000" dirty="0" smtClean="0">
                <a:latin typeface="Courier"/>
                <a:cs typeface="Courier"/>
              </a:rPr>
              <a:t>value </a:t>
            </a:r>
            <a:r>
              <a:rPr lang="en-US" sz="2000" dirty="0">
                <a:latin typeface="Courier"/>
                <a:cs typeface="Courier"/>
              </a:rPr>
              <a:t>of order model', function() {</a:t>
            </a:r>
          </a:p>
          <a:p>
            <a:pPr marL="400050" lvl="1" indent="0">
              <a:buNone/>
            </a:pPr>
            <a:r>
              <a:rPr lang="en-US" sz="2000" dirty="0">
                <a:latin typeface="Courier"/>
                <a:cs typeface="Courier"/>
              </a:rPr>
              <a:t>	expect(</a:t>
            </a:r>
            <a:r>
              <a:rPr lang="en-US" sz="2000" dirty="0" err="1">
                <a:latin typeface="Courier"/>
                <a:cs typeface="Courier"/>
              </a:rPr>
              <a:t>scope.order</a:t>
            </a:r>
            <a:r>
              <a:rPr lang="en-US" sz="2000" dirty="0">
                <a:latin typeface="Courier"/>
                <a:cs typeface="Courier"/>
              </a:rPr>
              <a:t>).</a:t>
            </a:r>
            <a:r>
              <a:rPr lang="en-US" sz="2000" dirty="0" err="1">
                <a:latin typeface="Courier"/>
                <a:cs typeface="Courier"/>
              </a:rPr>
              <a:t>toBe</a:t>
            </a:r>
            <a:r>
              <a:rPr lang="en-US" sz="2000" dirty="0">
                <a:latin typeface="Courier"/>
                <a:cs typeface="Courier"/>
              </a:rPr>
              <a:t>('age');</a:t>
            </a:r>
          </a:p>
          <a:p>
            <a:pPr marL="400050" lvl="1" indent="0">
              <a:buNone/>
            </a:pPr>
            <a:r>
              <a:rPr lang="en-US" sz="2000" dirty="0">
                <a:latin typeface="Courier"/>
                <a:cs typeface="Courier"/>
              </a:rPr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Minification</a:t>
            </a:r>
            <a:endParaRPr lang="en-US" dirty="0" smtClean="0"/>
          </a:p>
          <a:p>
            <a:r>
              <a:rPr lang="en-US" dirty="0" smtClean="0"/>
              <a:t>Pre-compilation of HTML partials</a:t>
            </a:r>
          </a:p>
          <a:p>
            <a:r>
              <a:rPr lang="en-US" dirty="0" smtClean="0"/>
              <a:t>Integration with other popular libraries</a:t>
            </a:r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err="1" smtClean="0"/>
              <a:t>Require.js</a:t>
            </a:r>
            <a:endParaRPr lang="en-US" dirty="0" smtClean="0"/>
          </a:p>
          <a:p>
            <a:pPr lvl="1"/>
            <a:r>
              <a:rPr lang="en-US" dirty="0" smtClean="0"/>
              <a:t>Stylus</a:t>
            </a:r>
          </a:p>
          <a:p>
            <a:r>
              <a:rPr lang="en-US" dirty="0" smtClean="0"/>
              <a:t>Other testing tools</a:t>
            </a:r>
          </a:p>
          <a:p>
            <a:pPr lvl="1"/>
            <a:r>
              <a:rPr lang="en-US" dirty="0" err="1" smtClean="0"/>
              <a:t>Buster.js</a:t>
            </a:r>
            <a:endParaRPr lang="en-US" dirty="0" smtClean="0"/>
          </a:p>
          <a:p>
            <a:r>
              <a:rPr lang="en-US" dirty="0" smtClean="0"/>
              <a:t>Touch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07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skeleton contains all libraries and gets you up to speed </a:t>
            </a:r>
            <a:r>
              <a:rPr lang="en-US" dirty="0" smtClean="0"/>
              <a:t>quickly</a:t>
            </a:r>
          </a:p>
          <a:p>
            <a:pPr lvl="1"/>
            <a:r>
              <a:rPr lang="en-US" dirty="0" smtClean="0"/>
              <a:t>Download</a:t>
            </a:r>
            <a:endParaRPr lang="en-US" dirty="0" smtClean="0"/>
          </a:p>
          <a:p>
            <a:pPr lvl="2"/>
            <a:r>
              <a:rPr lang="en-US" sz="2000" dirty="0" err="1" smtClean="0">
                <a:latin typeface="Courier"/>
                <a:cs typeface="Courier"/>
              </a:rPr>
              <a:t>git</a:t>
            </a:r>
            <a:r>
              <a:rPr lang="en-US" sz="2000" dirty="0" smtClean="0">
                <a:latin typeface="Courier"/>
                <a:cs typeface="Courier"/>
              </a:rPr>
              <a:t> clone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://github.com/angular/angular-</a:t>
            </a:r>
            <a:r>
              <a:rPr lang="en-US" sz="2000" dirty="0" smtClean="0">
                <a:hlinkClick r:id="rId2"/>
              </a:rPr>
              <a:t>seed</a:t>
            </a:r>
            <a:endParaRPr lang="en-US" sz="2000" dirty="0" smtClean="0"/>
          </a:p>
          <a:p>
            <a:pPr lvl="1"/>
            <a:r>
              <a:rPr lang="en-US" sz="2400" dirty="0" smtClean="0">
                <a:latin typeface="Courier"/>
                <a:cs typeface="Courier"/>
              </a:rPr>
              <a:t>Run</a:t>
            </a:r>
          </a:p>
          <a:p>
            <a:pPr lvl="2"/>
            <a:r>
              <a:rPr lang="en-US" sz="2000" dirty="0" smtClean="0">
                <a:latin typeface="Courier"/>
                <a:cs typeface="Courier"/>
              </a:rPr>
              <a:t>node </a:t>
            </a:r>
            <a:r>
              <a:rPr lang="en-US" sz="2000" dirty="0">
                <a:latin typeface="Courier"/>
                <a:cs typeface="Courier"/>
              </a:rPr>
              <a:t>scripts/web-</a:t>
            </a:r>
            <a:r>
              <a:rPr lang="en-US" sz="2000" dirty="0" err="1" smtClean="0">
                <a:latin typeface="Courier"/>
                <a:cs typeface="Courier"/>
              </a:rPr>
              <a:t>server.js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2545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Download the sample app</a:t>
            </a:r>
          </a:p>
          <a:p>
            <a:pPr marL="400050" lvl="1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$</a:t>
            </a:r>
            <a:r>
              <a:rPr lang="en-US" dirty="0" err="1">
                <a:latin typeface="Courier"/>
                <a:cs typeface="Courier"/>
              </a:rPr>
              <a:t>git</a:t>
            </a:r>
            <a:r>
              <a:rPr lang="en-US" dirty="0">
                <a:latin typeface="Courier"/>
                <a:cs typeface="Courier"/>
              </a:rPr>
              <a:t> clone </a:t>
            </a:r>
            <a:r>
              <a:rPr lang="en-US" dirty="0">
                <a:latin typeface="Courier"/>
                <a:cs typeface="Courier"/>
                <a:hlinkClick r:id="rId2"/>
              </a:rPr>
              <a:t>https://github.com/chadmaughan/learn-angular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Check your installation</a:t>
            </a:r>
          </a:p>
          <a:p>
            <a:pPr marL="857250" lvl="2" indent="0">
              <a:buNone/>
            </a:pPr>
            <a:r>
              <a:rPr lang="en-US" dirty="0" smtClean="0">
                <a:latin typeface="Courier"/>
                <a:cs typeface="Courier"/>
              </a:rPr>
              <a:t>$ </a:t>
            </a:r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--version</a:t>
            </a:r>
          </a:p>
          <a:p>
            <a:pPr marL="857250" lvl="2" indent="0">
              <a:buNone/>
            </a:pPr>
            <a:r>
              <a:rPr lang="en-US" dirty="0" err="1">
                <a:latin typeface="Courier"/>
                <a:cs typeface="Courier"/>
              </a:rPr>
              <a:t>git</a:t>
            </a:r>
            <a:r>
              <a:rPr lang="en-US" dirty="0">
                <a:latin typeface="Courier"/>
                <a:cs typeface="Courier"/>
              </a:rPr>
              <a:t> version </a:t>
            </a:r>
            <a:r>
              <a:rPr lang="en-US" dirty="0" smtClean="0">
                <a:latin typeface="Courier"/>
                <a:cs typeface="Courier"/>
              </a:rPr>
              <a:t>1.7.12.2</a:t>
            </a:r>
            <a:endParaRPr lang="en-US" sz="2400" dirty="0">
              <a:latin typeface="Courier"/>
              <a:cs typeface="Courier"/>
              <a:hlinkClick r:id="rId2"/>
            </a:endParaRPr>
          </a:p>
          <a:p>
            <a:r>
              <a:rPr lang="en-US" dirty="0" smtClean="0"/>
              <a:t>Download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://git-scm.com/</a:t>
            </a:r>
            <a:r>
              <a:rPr lang="en-US" dirty="0" smtClean="0">
                <a:hlinkClick r:id="rId2"/>
              </a:rPr>
              <a:t>downloads</a:t>
            </a:r>
            <a:endParaRPr lang="en-US" dirty="0" smtClean="0"/>
          </a:p>
          <a:p>
            <a:r>
              <a:rPr lang="en-US" dirty="0" smtClean="0"/>
              <a:t>Linux (</a:t>
            </a:r>
            <a:r>
              <a:rPr lang="en-US" dirty="0" err="1" smtClean="0"/>
              <a:t>Debian</a:t>
            </a:r>
            <a:r>
              <a:rPr lang="en-US" dirty="0" smtClean="0"/>
              <a:t> based)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pt-get install </a:t>
            </a:r>
            <a:r>
              <a:rPr lang="en-US" dirty="0" err="1" smtClean="0">
                <a:latin typeface="Courier"/>
                <a:cs typeface="Courier"/>
              </a:rPr>
              <a:t>git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OSX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b</a:t>
            </a:r>
            <a:r>
              <a:rPr lang="en-US" dirty="0" smtClean="0">
                <a:latin typeface="Courier"/>
                <a:cs typeface="Courier"/>
              </a:rPr>
              <a:t>rew install </a:t>
            </a:r>
            <a:r>
              <a:rPr lang="en-US" dirty="0" err="1" smtClean="0">
                <a:latin typeface="Courier"/>
                <a:cs typeface="Courier"/>
              </a:rPr>
              <a:t>git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Download, click stuff, confirm security exceptions,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8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Check your installation</a:t>
            </a:r>
          </a:p>
          <a:p>
            <a:pPr marL="857250" lvl="2" indent="0">
              <a:buNone/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smtClean="0">
                <a:latin typeface="Courier"/>
                <a:cs typeface="Courier"/>
              </a:rPr>
              <a:t>node </a:t>
            </a:r>
            <a:r>
              <a:rPr lang="en-US" dirty="0">
                <a:latin typeface="Courier"/>
                <a:cs typeface="Courier"/>
              </a:rPr>
              <a:t>--version</a:t>
            </a:r>
          </a:p>
          <a:p>
            <a:pPr marL="857250" lvl="2" indent="0">
              <a:buNone/>
            </a:pPr>
            <a:r>
              <a:rPr lang="en-US" dirty="0" smtClean="0">
                <a:latin typeface="Courier"/>
                <a:cs typeface="Courier"/>
              </a:rPr>
              <a:t>v0.8.11</a:t>
            </a:r>
            <a:endParaRPr lang="en-US" dirty="0" smtClean="0">
              <a:latin typeface="Courier"/>
              <a:cs typeface="Courier"/>
              <a:hlinkClick r:id="rId2"/>
            </a:endParaRPr>
          </a:p>
          <a:p>
            <a:r>
              <a:rPr lang="en-US" dirty="0"/>
              <a:t>Download </a:t>
            </a:r>
            <a:r>
              <a:rPr lang="en-US" dirty="0">
                <a:hlinkClick r:id="rId3"/>
              </a:rPr>
              <a:t>http://nodejs.org/download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Linux </a:t>
            </a:r>
            <a:r>
              <a:rPr lang="en-US" dirty="0"/>
              <a:t>(</a:t>
            </a:r>
            <a:r>
              <a:rPr lang="en-US" dirty="0" err="1"/>
              <a:t>Debian</a:t>
            </a:r>
            <a:r>
              <a:rPr lang="en-US" dirty="0"/>
              <a:t> based)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apt-get install </a:t>
            </a:r>
            <a:r>
              <a:rPr lang="en-US" dirty="0" smtClean="0">
                <a:latin typeface="Courier"/>
                <a:cs typeface="Courier"/>
              </a:rPr>
              <a:t>node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/>
              <a:t>OSX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brew install </a:t>
            </a:r>
            <a:r>
              <a:rPr lang="en-US" dirty="0" smtClean="0">
                <a:latin typeface="Courier"/>
                <a:cs typeface="Courier"/>
              </a:rPr>
              <a:t>node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/>
              <a:t>Windows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ownload binaries, click more stuff, confirm, </a:t>
            </a:r>
            <a:r>
              <a:rPr lang="en-US" dirty="0" err="1" smtClean="0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8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Download the sample </a:t>
            </a:r>
            <a:r>
              <a:rPr lang="en-US" dirty="0" smtClean="0"/>
              <a:t>app</a:t>
            </a:r>
            <a:endParaRPr lang="en-US" dirty="0" smtClean="0"/>
          </a:p>
          <a:p>
            <a:pPr marL="400050" lvl="1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$</a:t>
            </a:r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clone </a:t>
            </a:r>
            <a:r>
              <a:rPr lang="en-US" dirty="0" smtClean="0">
                <a:latin typeface="Courier"/>
                <a:cs typeface="Courier"/>
                <a:hlinkClick r:id="rId2"/>
              </a:rPr>
              <a:t>https://github.com/chadmaughan/learn-angular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7401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Differently “Open”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Hosted separately at </a:t>
            </a:r>
            <a:r>
              <a:rPr lang="en-US" dirty="0" smtClean="0">
                <a:hlinkClick r:id="rId2"/>
              </a:rPr>
              <a:t>https://angularjs.org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(not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developers.google.com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Code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/>
              <a:t>(not </a:t>
            </a:r>
            <a:r>
              <a:rPr lang="en-US" dirty="0">
                <a:hlinkClick r:id="rId3"/>
              </a:rPr>
              <a:t>https://developers.google.com</a:t>
            </a: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117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870" y="1417638"/>
            <a:ext cx="5122173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1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prevent accidental name collision, Angular prefixes names of objects which could potentially collide with $.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Please </a:t>
            </a:r>
            <a:r>
              <a:rPr lang="en-US" dirty="0"/>
              <a:t>do not use the $ prefix in your code as it may accidentally collide with Angular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4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Teach your HTML new tricks!</a:t>
            </a:r>
          </a:p>
          <a:p>
            <a:r>
              <a:rPr lang="en-US" dirty="0" smtClean="0"/>
              <a:t>Become reusable components</a:t>
            </a:r>
            <a:endParaRPr lang="en-US" dirty="0" smtClean="0"/>
          </a:p>
          <a:p>
            <a:r>
              <a:rPr lang="en-US" dirty="0" smtClean="0"/>
              <a:t>Camel Case -&gt; Snake Case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&lt;div </a:t>
            </a:r>
            <a:r>
              <a:rPr lang="en-US" b="1" dirty="0" err="1"/>
              <a:t>ng</a:t>
            </a:r>
            <a:r>
              <a:rPr lang="en-US" b="1" dirty="0"/>
              <a:t>-controller</a:t>
            </a:r>
            <a:r>
              <a:rPr lang="en-US" dirty="0"/>
              <a:t>="Ctrl1"&gt;</a:t>
            </a:r>
          </a:p>
          <a:p>
            <a:pPr marL="400050" lvl="1" indent="0">
              <a:buNone/>
            </a:pPr>
            <a:r>
              <a:rPr lang="en-US" dirty="0" smtClean="0"/>
              <a:t>		Hello </a:t>
            </a:r>
            <a:r>
              <a:rPr lang="en-US" dirty="0"/>
              <a:t>&lt;input </a:t>
            </a:r>
            <a:r>
              <a:rPr lang="en-US" b="1" dirty="0" err="1"/>
              <a:t>ng</a:t>
            </a:r>
            <a:r>
              <a:rPr lang="en-US" b="1" dirty="0"/>
              <a:t>-model</a:t>
            </a:r>
            <a:r>
              <a:rPr lang="en-US" dirty="0"/>
              <a:t>='name'&gt;</a:t>
            </a:r>
          </a:p>
          <a:p>
            <a:pPr marL="400050" lvl="1" indent="0">
              <a:buNone/>
            </a:pPr>
            <a:r>
              <a:rPr lang="en-US" dirty="0" smtClean="0"/>
              <a:t>		&lt;</a:t>
            </a:r>
            <a:r>
              <a:rPr lang="en-US" dirty="0"/>
              <a:t>span </a:t>
            </a:r>
            <a:r>
              <a:rPr lang="en-US" b="1" dirty="0" err="1"/>
              <a:t>ng:bind</a:t>
            </a:r>
            <a:r>
              <a:rPr lang="en-US" dirty="0"/>
              <a:t>="name"&gt;&lt;/span&gt;</a:t>
            </a:r>
          </a:p>
          <a:p>
            <a:pPr marL="400050" lvl="1" indent="0">
              <a:buNone/>
            </a:pPr>
            <a:r>
              <a:rPr lang="en-US" dirty="0" smtClean="0"/>
              <a:t>		&lt;</a:t>
            </a:r>
            <a:r>
              <a:rPr lang="en-US" dirty="0"/>
              <a:t>span </a:t>
            </a:r>
            <a:r>
              <a:rPr lang="en-US" b="1" dirty="0" err="1"/>
              <a:t>ng_bind</a:t>
            </a:r>
            <a:r>
              <a:rPr lang="en-US" dirty="0"/>
              <a:t>="name"&gt;&lt;/span&gt;</a:t>
            </a:r>
          </a:p>
          <a:p>
            <a:pPr marL="400050" lvl="1" indent="0">
              <a:buNone/>
            </a:pPr>
            <a:r>
              <a:rPr lang="en-US" dirty="0" smtClean="0"/>
              <a:t>		&lt;</a:t>
            </a:r>
            <a:r>
              <a:rPr lang="en-US" dirty="0"/>
              <a:t>span </a:t>
            </a:r>
            <a:r>
              <a:rPr lang="en-US" b="1" dirty="0" err="1"/>
              <a:t>ng</a:t>
            </a:r>
            <a:r>
              <a:rPr lang="en-US" b="1" dirty="0"/>
              <a:t>-bind</a:t>
            </a:r>
            <a:r>
              <a:rPr lang="en-US" dirty="0"/>
              <a:t>="name"&gt;&lt;/span&gt;</a:t>
            </a:r>
          </a:p>
          <a:p>
            <a:pPr marL="400050" lvl="1" indent="0">
              <a:buNone/>
            </a:pPr>
            <a:r>
              <a:rPr lang="en-US" dirty="0" smtClean="0"/>
              <a:t>		&lt;</a:t>
            </a:r>
            <a:r>
              <a:rPr lang="en-US" dirty="0"/>
              <a:t>span </a:t>
            </a:r>
            <a:r>
              <a:rPr lang="en-US" b="1" dirty="0"/>
              <a:t>data-</a:t>
            </a:r>
            <a:r>
              <a:rPr lang="en-US" b="1" dirty="0" err="1"/>
              <a:t>ng</a:t>
            </a:r>
            <a:r>
              <a:rPr lang="en-US" b="1" dirty="0"/>
              <a:t>-bind</a:t>
            </a:r>
            <a:r>
              <a:rPr lang="en-US" dirty="0"/>
              <a:t>="name"&gt;&lt;/span&gt;</a:t>
            </a:r>
          </a:p>
          <a:p>
            <a:pPr marL="400050" lvl="1" indent="0">
              <a:buNone/>
            </a:pPr>
            <a:r>
              <a:rPr lang="en-US" dirty="0" smtClean="0"/>
              <a:t>		&lt;span </a:t>
            </a:r>
            <a:r>
              <a:rPr lang="en-US" b="1" dirty="0" smtClean="0"/>
              <a:t>x-</a:t>
            </a:r>
            <a:r>
              <a:rPr lang="en-US" b="1" dirty="0" err="1" smtClean="0"/>
              <a:t>ng</a:t>
            </a:r>
            <a:r>
              <a:rPr lang="en-US" b="1" dirty="0" smtClean="0"/>
              <a:t>-bind</a:t>
            </a:r>
            <a:r>
              <a:rPr lang="en-US" dirty="0" smtClean="0"/>
              <a:t>="name"&gt;&lt;/span&gt;</a:t>
            </a:r>
          </a:p>
          <a:p>
            <a:pPr marL="400050" lvl="1" indent="0">
              <a:buNone/>
            </a:pPr>
            <a:r>
              <a:rPr lang="en-US" dirty="0" smtClean="0"/>
              <a:t>&lt;</a:t>
            </a:r>
            <a:r>
              <a:rPr lang="en-US" dirty="0"/>
              <a:t>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0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4048</TotalTime>
  <Words>741</Words>
  <Application>Microsoft Macintosh PowerPoint</Application>
  <PresentationFormat>On-screen Show (4:3)</PresentationFormat>
  <Paragraphs>159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About Me</vt:lpstr>
      <vt:lpstr>Git</vt:lpstr>
      <vt:lpstr>Node</vt:lpstr>
      <vt:lpstr>Code</vt:lpstr>
      <vt:lpstr>Differently “Open”</vt:lpstr>
      <vt:lpstr>Overview</vt:lpstr>
      <vt:lpstr>Angular Namespace</vt:lpstr>
      <vt:lpstr>Directives</vt:lpstr>
      <vt:lpstr>HTML Compiler</vt:lpstr>
      <vt:lpstr>Model (M of MVC)</vt:lpstr>
      <vt:lpstr>Scope</vt:lpstr>
      <vt:lpstr>Data Binding</vt:lpstr>
      <vt:lpstr>View (V of MVC)</vt:lpstr>
      <vt:lpstr>Templates</vt:lpstr>
      <vt:lpstr>Expressions</vt:lpstr>
      <vt:lpstr>Filters</vt:lpstr>
      <vt:lpstr>Controller (C of MVC)</vt:lpstr>
      <vt:lpstr>Controllers</vt:lpstr>
      <vt:lpstr>Controller DON’TS</vt:lpstr>
      <vt:lpstr>Services</vt:lpstr>
      <vt:lpstr>Dependency Injection</vt:lpstr>
      <vt:lpstr>Injecting a Dependency</vt:lpstr>
      <vt:lpstr>Routes</vt:lpstr>
      <vt:lpstr>Unit Testing</vt:lpstr>
      <vt:lpstr>Questions </vt:lpstr>
      <vt:lpstr>Seed App</vt:lpstr>
      <vt:lpstr>Let’s Build</vt:lpstr>
    </vt:vector>
  </TitlesOfParts>
  <Company>LDS Church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Maughan</dc:creator>
  <cp:lastModifiedBy>Chad Maughan</cp:lastModifiedBy>
  <cp:revision>43</cp:revision>
  <dcterms:created xsi:type="dcterms:W3CDTF">2012-10-05T14:53:12Z</dcterms:created>
  <dcterms:modified xsi:type="dcterms:W3CDTF">2012-10-10T22:13:37Z</dcterms:modified>
</cp:coreProperties>
</file>