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0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6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F01C-0C57-4D2C-BEC2-E3A2D9B6B12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0CF7-A74E-41CD-A117-76355A0B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5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F01C-0C57-4D2C-BEC2-E3A2D9B6B12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0CF7-A74E-41CD-A117-76355A0B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1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F01C-0C57-4D2C-BEC2-E3A2D9B6B12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0CF7-A74E-41CD-A117-76355A0B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0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F01C-0C57-4D2C-BEC2-E3A2D9B6B12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0CF7-A74E-41CD-A117-76355A0B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6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F01C-0C57-4D2C-BEC2-E3A2D9B6B12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0CF7-A74E-41CD-A117-76355A0B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0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F01C-0C57-4D2C-BEC2-E3A2D9B6B12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0CF7-A74E-41CD-A117-76355A0B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0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F01C-0C57-4D2C-BEC2-E3A2D9B6B12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0CF7-A74E-41CD-A117-76355A0B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F01C-0C57-4D2C-BEC2-E3A2D9B6B12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0CF7-A74E-41CD-A117-76355A0B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5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F01C-0C57-4D2C-BEC2-E3A2D9B6B12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0CF7-A74E-41CD-A117-76355A0B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2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F01C-0C57-4D2C-BEC2-E3A2D9B6B12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0CF7-A74E-41CD-A117-76355A0B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1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F01C-0C57-4D2C-BEC2-E3A2D9B6B12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0CF7-A74E-41CD-A117-76355A0B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8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DF01C-0C57-4D2C-BEC2-E3A2D9B6B12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20CF7-A74E-41CD-A117-76355A0BB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2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Nuts &amp; Bolts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58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 contracts that use more native types</a:t>
            </a:r>
          </a:p>
          <a:p>
            <a:r>
              <a:rPr lang="en-US" dirty="0"/>
              <a:t>Simple objects</a:t>
            </a:r>
          </a:p>
          <a:p>
            <a:r>
              <a:rPr lang="en-US" dirty="0"/>
              <a:t>Arrays vs Collections</a:t>
            </a:r>
          </a:p>
          <a:p>
            <a:r>
              <a:rPr lang="en-US" dirty="0"/>
              <a:t>Data like it was returned from a WCF Service </a:t>
            </a:r>
          </a:p>
        </p:txBody>
      </p:sp>
    </p:spTree>
    <p:extLst>
      <p:ext uri="{BB962C8B-B14F-4D97-AF65-F5344CB8AC3E}">
        <p14:creationId xmlns:p14="http://schemas.microsoft.com/office/powerpoint/2010/main" val="13673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Varies by project (a lot)</a:t>
            </a:r>
          </a:p>
          <a:p>
            <a:r>
              <a:rPr lang="en-US" dirty="0"/>
              <a:t>We have projects hosting everything in process</a:t>
            </a:r>
          </a:p>
          <a:p>
            <a:r>
              <a:rPr lang="en-US" dirty="0"/>
              <a:t>We have projects where each piece communicates using WCF to call other pieces</a:t>
            </a:r>
          </a:p>
          <a:p>
            <a:r>
              <a:rPr lang="en-US" dirty="0"/>
              <a:t>We have had projects that changed hosting</a:t>
            </a:r>
          </a:p>
        </p:txBody>
      </p:sp>
    </p:spTree>
    <p:extLst>
      <p:ext uri="{BB962C8B-B14F-4D97-AF65-F5344CB8AC3E}">
        <p14:creationId xmlns:p14="http://schemas.microsoft.com/office/powerpoint/2010/main" val="187940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 architecture = scary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choices</a:t>
            </a:r>
          </a:p>
          <a:p>
            <a:r>
              <a:rPr lang="en-US" dirty="0"/>
              <a:t>Bad choices</a:t>
            </a:r>
          </a:p>
          <a:p>
            <a:pPr lvl="1"/>
            <a:r>
              <a:rPr lang="en-US" dirty="0"/>
              <a:t>Won’t even know it is bad until it is too late</a:t>
            </a:r>
          </a:p>
        </p:txBody>
      </p:sp>
    </p:spTree>
    <p:extLst>
      <p:ext uri="{BB962C8B-B14F-4D97-AF65-F5344CB8AC3E}">
        <p14:creationId xmlns:p14="http://schemas.microsoft.com/office/powerpoint/2010/main" val="240916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going to walk you thru a sample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setup is obviously too simple</a:t>
            </a:r>
          </a:p>
          <a:p>
            <a:r>
              <a:rPr lang="en-US" dirty="0"/>
              <a:t>Shows how parts can be setup</a:t>
            </a:r>
          </a:p>
          <a:p>
            <a:r>
              <a:rPr lang="en-US" dirty="0"/>
              <a:t>Afterwards we will take you thru alternate options</a:t>
            </a:r>
          </a:p>
        </p:txBody>
      </p:sp>
    </p:spTree>
    <p:extLst>
      <p:ext uri="{BB962C8B-B14F-4D97-AF65-F5344CB8AC3E}">
        <p14:creationId xmlns:p14="http://schemas.microsoft.com/office/powerpoint/2010/main" val="213002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simple large file reader WPF application</a:t>
            </a:r>
          </a:p>
          <a:p>
            <a:r>
              <a:rPr lang="en-US" dirty="0"/>
              <a:t>Walk thru setup</a:t>
            </a:r>
          </a:p>
          <a:p>
            <a:endParaRPr lang="en-US" dirty="0"/>
          </a:p>
          <a:p>
            <a:r>
              <a:rPr lang="en-US" dirty="0"/>
              <a:t>To the code…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was pretty simple</a:t>
            </a:r>
          </a:p>
          <a:p>
            <a:r>
              <a:rPr lang="en-US" dirty="0"/>
              <a:t>Showed some of the parts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uses a home grown DI</a:t>
            </a:r>
          </a:p>
          <a:p>
            <a:r>
              <a:rPr lang="en-US" dirty="0"/>
              <a:t>Recommend while you get you feet wet</a:t>
            </a:r>
          </a:p>
          <a:p>
            <a:endParaRPr lang="en-US" dirty="0"/>
          </a:p>
          <a:p>
            <a:r>
              <a:rPr lang="en-US" dirty="0"/>
              <a:t>At NG</a:t>
            </a:r>
          </a:p>
          <a:p>
            <a:pPr lvl="1"/>
            <a:r>
              <a:rPr lang="en-US" dirty="0"/>
              <a:t>DPL Service Helpers</a:t>
            </a:r>
          </a:p>
          <a:p>
            <a:pPr lvl="1"/>
            <a:r>
              <a:rPr lang="en-US" dirty="0"/>
              <a:t>Unity</a:t>
            </a:r>
          </a:p>
        </p:txBody>
      </p:sp>
    </p:spTree>
    <p:extLst>
      <p:ext uri="{BB962C8B-B14F-4D97-AF65-F5344CB8AC3E}">
        <p14:creationId xmlns:p14="http://schemas.microsoft.com/office/powerpoint/2010/main" val="127281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shown in examples</a:t>
            </a:r>
          </a:p>
          <a:p>
            <a:r>
              <a:rPr lang="en-US" dirty="0"/>
              <a:t>Essential </a:t>
            </a:r>
          </a:p>
          <a:p>
            <a:r>
              <a:rPr lang="en-US" dirty="0"/>
              <a:t>Logging needs to exist before code is written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7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frameworks</a:t>
            </a:r>
          </a:p>
          <a:p>
            <a:r>
              <a:rPr lang="en-US" dirty="0"/>
              <a:t>We recommend just staying with </a:t>
            </a:r>
            <a:r>
              <a:rPr lang="en-US" dirty="0" err="1"/>
              <a:t>MSTest</a:t>
            </a:r>
            <a:endParaRPr lang="en-US" dirty="0"/>
          </a:p>
          <a:p>
            <a:pPr lvl="1"/>
            <a:r>
              <a:rPr lang="en-US" dirty="0"/>
              <a:t>Keep it simple</a:t>
            </a:r>
          </a:p>
          <a:p>
            <a:r>
              <a:rPr lang="en-US" dirty="0"/>
              <a:t>Unit test your managers / engines</a:t>
            </a:r>
          </a:p>
          <a:p>
            <a:pPr lvl="1"/>
            <a:r>
              <a:rPr lang="en-US" dirty="0"/>
              <a:t>Test Accessors if you can</a:t>
            </a:r>
          </a:p>
        </p:txBody>
      </p:sp>
    </p:spTree>
    <p:extLst>
      <p:ext uri="{BB962C8B-B14F-4D97-AF65-F5344CB8AC3E}">
        <p14:creationId xmlns:p14="http://schemas.microsoft.com/office/powerpoint/2010/main" val="316314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Accessor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transaction rollback…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6789" y="3433542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TransactionScope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_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testTransactionScope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TestInitialize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()]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void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TestInitialize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 _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testTransactionScope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=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TransactionScope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TestCleanup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()]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 void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TestCleanup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 _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testTransactionScope.Dispose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9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206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Nuts &amp; Bolts</vt:lpstr>
      <vt:lpstr>Implementing an architecture = scary</vt:lpstr>
      <vt:lpstr>We are going to walk you thru a sample setup</vt:lpstr>
      <vt:lpstr>Lets go</vt:lpstr>
      <vt:lpstr>Afterwards</vt:lpstr>
      <vt:lpstr>DI</vt:lpstr>
      <vt:lpstr>Logging</vt:lpstr>
      <vt:lpstr>Unit Testing</vt:lpstr>
      <vt:lpstr>DB Accessor trick</vt:lpstr>
      <vt:lpstr>Data Types</vt:lpstr>
      <vt:lpstr>Hosting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Nuts &amp; Bolts</dc:title>
  <dc:creator>Chad Michel</dc:creator>
  <cp:lastModifiedBy>Chad Michel</cp:lastModifiedBy>
  <cp:revision>15</cp:revision>
  <dcterms:created xsi:type="dcterms:W3CDTF">2016-07-28T04:21:45Z</dcterms:created>
  <dcterms:modified xsi:type="dcterms:W3CDTF">2016-07-28T18:25:28Z</dcterms:modified>
</cp:coreProperties>
</file>