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3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hadnotes.azurewebsites.net/" TargetMode="External"/><Relationship Id="rId2" Type="http://schemas.openxmlformats.org/officeDocument/2006/relationships/hyperlink" Target="https://github.com/chadmichel/IndexedDBDemo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72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IndexedDB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(mostly)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1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Contains many object stores. Has a version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Store – Stores a bunch of link objects using a key</a:t>
            </a:r>
          </a:p>
          <a:p>
            <a:r>
              <a:rPr lang="en-US" dirty="0" smtClean="0"/>
              <a:t>Request – a single read or write operation</a:t>
            </a:r>
          </a:p>
          <a:p>
            <a:r>
              <a:rPr lang="en-US" dirty="0" smtClean="0"/>
              <a:t>Index – Way to look up objects in an object store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1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5" name="Picture 4" descr="Screen Shot 2013-03-14 at 9.4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3" y="1417638"/>
            <a:ext cx="7205193" cy="4947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2035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4" name="Picture 3" descr="Screen Shot 2013-03-14 at 9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4" y="2410400"/>
            <a:ext cx="7215687" cy="14314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98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SuperBasic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and an Object Store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76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we not seeing anything?</a:t>
            </a:r>
          </a:p>
          <a:p>
            <a:endParaRPr lang="en-US" dirty="0"/>
          </a:p>
          <a:p>
            <a:r>
              <a:rPr lang="en-US" dirty="0" smtClean="0"/>
              <a:t>File:// based paths are not supported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617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little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going Full-JavaScript, lets go node.</a:t>
            </a:r>
          </a:p>
          <a:p>
            <a:endParaRPr lang="en-US" dirty="0"/>
          </a:p>
          <a:p>
            <a:r>
              <a:rPr lang="en-US" dirty="0" smtClean="0"/>
              <a:t>Node allows for JavaScript on the server.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3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is easy</a:t>
            </a:r>
          </a:p>
          <a:p>
            <a:pPr lvl="1"/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to install express and </a:t>
            </a:r>
            <a:r>
              <a:rPr lang="en-US" dirty="0" err="1" smtClean="0"/>
              <a:t>ejs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en-US" dirty="0" smtClean="0"/>
          </a:p>
          <a:p>
            <a:r>
              <a:rPr lang="en-US" dirty="0" smtClean="0"/>
              <a:t>Use express to create a really basic site</a:t>
            </a:r>
          </a:p>
          <a:p>
            <a:pPr lvl="1"/>
            <a:r>
              <a:rPr lang="en-US" dirty="0" smtClean="0"/>
              <a:t>express –e </a:t>
            </a:r>
          </a:p>
          <a:p>
            <a:r>
              <a:rPr lang="en-US" dirty="0" smtClean="0"/>
              <a:t>Run the site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app.js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281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+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Demo3working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479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some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put to save</a:t>
            </a:r>
          </a:p>
          <a:p>
            <a:r>
              <a:rPr lang="en-US" dirty="0" smtClean="0"/>
              <a:t>Saving </a:t>
            </a:r>
            <a:r>
              <a:rPr lang="en-US" smtClean="0"/>
              <a:t>an object</a:t>
            </a:r>
          </a:p>
          <a:p>
            <a:endParaRPr lang="en-US" dirty="0"/>
          </a:p>
          <a:p>
            <a:r>
              <a:rPr lang="en-US" dirty="0" smtClean="0"/>
              <a:t>Demo4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915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687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some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get to retrieve</a:t>
            </a:r>
          </a:p>
          <a:p>
            <a:endParaRPr lang="en-US" dirty="0" smtClean="0"/>
          </a:p>
          <a:p>
            <a:r>
              <a:rPr lang="en-US" dirty="0" smtClean="0"/>
              <a:t>More Demos…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a little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Deferred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</a:t>
            </a:r>
            <a:r>
              <a:rPr lang="en-US" dirty="0" smtClean="0"/>
              <a:t> - 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hosting node in Windows Azure?</a:t>
            </a:r>
          </a:p>
          <a:p>
            <a:endParaRPr lang="en-US" dirty="0" smtClean="0"/>
          </a:p>
          <a:p>
            <a:r>
              <a:rPr lang="en-US" dirty="0" smtClean="0"/>
              <a:t>Azure does this better than anything else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 Sites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89" y="1566720"/>
            <a:ext cx="8089811" cy="199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straight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github.com/chadmichel/IndexedDBDemo.git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Runs at </a:t>
            </a:r>
            <a:r>
              <a:rPr lang="en-US" sz="2800" dirty="0" smtClean="0">
                <a:hlinkClick r:id="rId3"/>
              </a:rPr>
              <a:t>http://chadnotes.azurewebsites.net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site </a:t>
            </a:r>
            <a:r>
              <a:rPr lang="en-US" smtClean="0"/>
              <a:t>works disconnected!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things to explore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203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Cloud9</a:t>
            </a:r>
            <a:endParaRPr lang="en-US" dirty="0"/>
          </a:p>
        </p:txBody>
      </p:sp>
      <p:pic>
        <p:nvPicPr>
          <p:cNvPr id="5" name="Picture 4" descr="Screen Shot 2013-03-14 at 11.0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89" y="1264702"/>
            <a:ext cx="4831566" cy="52448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284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1060"/>
            <a:ext cx="7302500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40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based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now most sites pull for data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pulls about every 10 seconds </a:t>
            </a:r>
          </a:p>
          <a:p>
            <a:pPr lvl="1"/>
            <a:r>
              <a:rPr lang="en-US" dirty="0" smtClean="0"/>
              <a:t>Ajax calls to retrieve data</a:t>
            </a:r>
          </a:p>
          <a:p>
            <a:endParaRPr lang="en-US" dirty="0"/>
          </a:p>
          <a:p>
            <a:r>
              <a:rPr lang="en-US" dirty="0" smtClean="0"/>
              <a:t>Why not just push the changes to the active listeners?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024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 (local storage / </a:t>
            </a:r>
            <a:r>
              <a:rPr lang="en-US" dirty="0" err="1" smtClean="0"/>
              <a:t>IndexedDB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Disconnected data (offline)</a:t>
            </a:r>
          </a:p>
          <a:p>
            <a:r>
              <a:rPr lang="en-US" dirty="0" smtClean="0"/>
              <a:t>Pushing data to the client (web sockets)</a:t>
            </a:r>
          </a:p>
          <a:p>
            <a:r>
              <a:rPr lang="en-US" dirty="0" smtClean="0"/>
              <a:t>Canvas </a:t>
            </a:r>
          </a:p>
          <a:p>
            <a:r>
              <a:rPr lang="en-US" dirty="0" err="1" smtClean="0"/>
              <a:t>WebGL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386</Words>
  <Application>Microsoft Office PowerPoint</Application>
  <PresentationFormat>On-screen Show (4:3)</PresentationFormat>
  <Paragraphs>103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IndexedDB and Other Random…</vt:lpstr>
      <vt:lpstr>.NET Developer</vt:lpstr>
      <vt:lpstr>Slide 3</vt:lpstr>
      <vt:lpstr>Big changes in Web Development</vt:lpstr>
      <vt:lpstr>JavaScript</vt:lpstr>
      <vt:lpstr>JavaScript</vt:lpstr>
      <vt:lpstr>IndexedDB</vt:lpstr>
      <vt:lpstr>IndexedDB</vt:lpstr>
      <vt:lpstr>IndexedDB</vt:lpstr>
      <vt:lpstr>What is IndexedDB?</vt:lpstr>
      <vt:lpstr>Key Terms</vt:lpstr>
      <vt:lpstr>Some Stored Data</vt:lpstr>
      <vt:lpstr>Some Stored Data</vt:lpstr>
      <vt:lpstr>The SuperBasic Demo</vt:lpstr>
      <vt:lpstr>Fail</vt:lpstr>
      <vt:lpstr>We need a little hosting</vt:lpstr>
      <vt:lpstr>Node</vt:lpstr>
      <vt:lpstr>IndexedDB + Node</vt:lpstr>
      <vt:lpstr>Saving some stuff</vt:lpstr>
      <vt:lpstr>Getting some stuff</vt:lpstr>
      <vt:lpstr>Cleaning up a little</vt:lpstr>
      <vt:lpstr>Seque - rough</vt:lpstr>
      <vt:lpstr>Azure Web Sites</vt:lpstr>
      <vt:lpstr>Deploy straight from github</vt:lpstr>
      <vt:lpstr>Disconnected?</vt:lpstr>
      <vt:lpstr>Other cool things to explore</vt:lpstr>
      <vt:lpstr>Cloud9</vt:lpstr>
      <vt:lpstr>Trello</vt:lpstr>
      <vt:lpstr>Push based architectures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</cp:lastModifiedBy>
  <cp:revision>18</cp:revision>
  <dcterms:created xsi:type="dcterms:W3CDTF">2013-03-15T02:01:35Z</dcterms:created>
  <dcterms:modified xsi:type="dcterms:W3CDTF">2013-03-16T05:21:40Z</dcterms:modified>
</cp:coreProperties>
</file>