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7" r:id="rId19"/>
    <p:sldId id="278" r:id="rId20"/>
    <p:sldId id="279" r:id="rId21"/>
    <p:sldId id="273" r:id="rId22"/>
    <p:sldId id="274" r:id="rId23"/>
    <p:sldId id="275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229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864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988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894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653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571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384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662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055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652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2D2-E619-5E46-BF05-E9DED0E67BAD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8DB9-44ED-B548-965D-8D36CF8BE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378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0C2D2-E619-5E46-BF05-E9DED0E67BAD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68DB9-44ED-B548-965D-8D36CF8BE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885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r>
              <a:rPr lang="en-US" dirty="0" smtClean="0"/>
              <a:t> and Other Random…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Chad Michel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7225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IndexedDB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/ value store</a:t>
            </a:r>
          </a:p>
          <a:p>
            <a:r>
              <a:rPr lang="en-US" dirty="0" smtClean="0"/>
              <a:t>Not relational</a:t>
            </a:r>
          </a:p>
          <a:p>
            <a:r>
              <a:rPr lang="en-US" dirty="0" smtClean="0"/>
              <a:t>Transactional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(mostly)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016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– Contains many object stores. Has a version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Object Store – Stores a bunch of link objects using a key</a:t>
            </a:r>
          </a:p>
          <a:p>
            <a:r>
              <a:rPr lang="en-US" dirty="0" smtClean="0"/>
              <a:t>Request – a single read or write operation</a:t>
            </a:r>
          </a:p>
          <a:p>
            <a:r>
              <a:rPr lang="en-US" dirty="0" smtClean="0"/>
              <a:t>Index – Way to look up objects in an object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312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Stored Data</a:t>
            </a:r>
            <a:endParaRPr lang="en-US" dirty="0"/>
          </a:p>
        </p:txBody>
      </p:sp>
      <p:pic>
        <p:nvPicPr>
          <p:cNvPr id="5" name="Picture 4" descr="Screen Shot 2013-03-14 at 9.45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8933" y="1417638"/>
            <a:ext cx="7205193" cy="49476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4203566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Stored Data</a:t>
            </a:r>
            <a:endParaRPr lang="en-US" dirty="0"/>
          </a:p>
        </p:txBody>
      </p:sp>
      <p:pic>
        <p:nvPicPr>
          <p:cNvPr id="4" name="Picture 3" descr="Screen Shot 2013-03-14 at 9.43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4564" y="2410400"/>
            <a:ext cx="7215687" cy="143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69809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SuperBasic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Database and an Object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7619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were we not seeing anything?</a:t>
            </a:r>
          </a:p>
          <a:p>
            <a:endParaRPr lang="en-US" dirty="0"/>
          </a:p>
          <a:p>
            <a:r>
              <a:rPr lang="en-US" dirty="0" smtClean="0"/>
              <a:t>File:// based paths are not supported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6174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a little 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we are going Full-JavaScript, lets go node.</a:t>
            </a:r>
          </a:p>
          <a:p>
            <a:endParaRPr lang="en-US" dirty="0"/>
          </a:p>
          <a:p>
            <a:r>
              <a:rPr lang="en-US" dirty="0" smtClean="0"/>
              <a:t>Node allows for JavaScript on the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311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Installing is easy</a:t>
            </a:r>
          </a:p>
          <a:p>
            <a:pPr lvl="1"/>
            <a:r>
              <a:rPr lang="en-US" dirty="0" err="1" smtClean="0"/>
              <a:t>Nodejs.org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npm</a:t>
            </a:r>
            <a:r>
              <a:rPr lang="en-US" dirty="0" smtClean="0"/>
              <a:t> to install express and </a:t>
            </a:r>
            <a:r>
              <a:rPr lang="en-US" dirty="0" err="1" smtClean="0"/>
              <a:t>ejs</a:t>
            </a:r>
            <a:endParaRPr lang="en-US" dirty="0" smtClean="0"/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express</a:t>
            </a:r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ejs</a:t>
            </a:r>
            <a:endParaRPr lang="en-US" dirty="0" smtClean="0"/>
          </a:p>
          <a:p>
            <a:r>
              <a:rPr lang="en-US" dirty="0" smtClean="0"/>
              <a:t>Use express to create a really basic site</a:t>
            </a:r>
          </a:p>
          <a:p>
            <a:pPr lvl="1"/>
            <a:r>
              <a:rPr lang="en-US" dirty="0" smtClean="0"/>
              <a:t>express –e </a:t>
            </a:r>
          </a:p>
          <a:p>
            <a:r>
              <a:rPr lang="en-US" dirty="0" smtClean="0"/>
              <a:t>Run the site</a:t>
            </a:r>
          </a:p>
          <a:p>
            <a:pPr lvl="1"/>
            <a:r>
              <a:rPr lang="en-US" dirty="0" smtClean="0"/>
              <a:t>node </a:t>
            </a:r>
            <a:r>
              <a:rPr lang="en-US" dirty="0" err="1" smtClean="0"/>
              <a:t>app.js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2819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r>
              <a:rPr lang="en-US" dirty="0" smtClean="0"/>
              <a:t> +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Demo3working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4795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some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put to save</a:t>
            </a:r>
          </a:p>
          <a:p>
            <a:r>
              <a:rPr lang="en-US" dirty="0" smtClean="0"/>
              <a:t>Saving </a:t>
            </a:r>
            <a:r>
              <a:rPr lang="en-US" smtClean="0"/>
              <a:t>an object</a:t>
            </a:r>
          </a:p>
          <a:p>
            <a:endParaRPr lang="en-US" dirty="0"/>
          </a:p>
          <a:p>
            <a:r>
              <a:rPr lang="en-US" dirty="0" smtClean="0"/>
              <a:t>Demo4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9915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Mostly a .NET guy</a:t>
            </a:r>
          </a:p>
          <a:p>
            <a:r>
              <a:rPr lang="en-US" dirty="0" smtClean="0"/>
              <a:t>Most a relational DB guy</a:t>
            </a:r>
          </a:p>
          <a:p>
            <a:r>
              <a:rPr lang="en-US" dirty="0" smtClean="0"/>
              <a:t>Nice to play with other technologies and ideas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6878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some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get to retrieve</a:t>
            </a:r>
          </a:p>
          <a:p>
            <a:endParaRPr lang="en-US" dirty="0" smtClean="0"/>
          </a:p>
          <a:p>
            <a:r>
              <a:rPr lang="en-US" smtClean="0"/>
              <a:t>Demo5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cool things to explore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2033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Cloud9</a:t>
            </a:r>
            <a:endParaRPr lang="en-US" dirty="0"/>
          </a:p>
        </p:txBody>
      </p:sp>
      <p:pic>
        <p:nvPicPr>
          <p:cNvPr id="5" name="Picture 4" descr="Screen Shot 2013-03-14 at 11.01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31689" y="1264702"/>
            <a:ext cx="4831566" cy="524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2842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Trello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61060"/>
            <a:ext cx="73025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408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based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now most sites pull for data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pulls about every 10 seconds </a:t>
            </a:r>
          </a:p>
          <a:p>
            <a:pPr lvl="1"/>
            <a:r>
              <a:rPr lang="en-US" dirty="0" smtClean="0"/>
              <a:t>Ajax calls to retrieve data</a:t>
            </a:r>
          </a:p>
          <a:p>
            <a:endParaRPr lang="en-US" dirty="0"/>
          </a:p>
          <a:p>
            <a:r>
              <a:rPr lang="en-US" dirty="0" smtClean="0"/>
              <a:t>Why not just push the changes to the active listeners?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024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3-14 at 9.04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8260" y="398846"/>
            <a:ext cx="7574380" cy="601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828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changes in Web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on the client (local storage / </a:t>
            </a:r>
            <a:r>
              <a:rPr lang="en-US" dirty="0" err="1" smtClean="0"/>
              <a:t>IndexedDB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Disconnected data (offline)</a:t>
            </a:r>
          </a:p>
          <a:p>
            <a:r>
              <a:rPr lang="en-US" dirty="0" smtClean="0"/>
              <a:t>Pushing data to the client (web sockets)</a:t>
            </a:r>
          </a:p>
          <a:p>
            <a:r>
              <a:rPr lang="en-US" dirty="0" smtClean="0"/>
              <a:t>Canvas </a:t>
            </a:r>
          </a:p>
          <a:p>
            <a:r>
              <a:rPr lang="en-US" dirty="0" err="1" smtClean="0"/>
              <a:t>WebGL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514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JavaScript the current cool language?</a:t>
            </a:r>
          </a:p>
          <a:p>
            <a:endParaRPr lang="en-US" dirty="0"/>
          </a:p>
          <a:p>
            <a:r>
              <a:rPr lang="en-US" dirty="0" smtClean="0"/>
              <a:t>C</a:t>
            </a:r>
            <a:r>
              <a:rPr lang="en-US" dirty="0" smtClean="0">
                <a:sym typeface="Wingdings"/>
              </a:rPr>
              <a:t>C++</a:t>
            </a:r>
            <a:r>
              <a:rPr lang="en-US" dirty="0" smtClean="0"/>
              <a:t>Java/</a:t>
            </a:r>
            <a:r>
              <a:rPr lang="en-US" dirty="0" smtClean="0">
                <a:sym typeface="Wingdings"/>
              </a:rPr>
              <a:t>C#  Ruby  JavaScript???</a:t>
            </a:r>
          </a:p>
          <a:p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Really?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546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Crazy language to get your head around</a:t>
            </a:r>
          </a:p>
          <a:p>
            <a:endParaRPr lang="en-US" dirty="0"/>
          </a:p>
          <a:p>
            <a:r>
              <a:rPr lang="en-US" dirty="0" smtClean="0"/>
              <a:t>Demo1 – Do 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1296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cool</a:t>
            </a:r>
          </a:p>
          <a:p>
            <a:r>
              <a:rPr lang="en-US" dirty="0" smtClean="0"/>
              <a:t>Data at the client.</a:t>
            </a:r>
          </a:p>
          <a:p>
            <a:endParaRPr lang="en-US" dirty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Offline</a:t>
            </a:r>
          </a:p>
          <a:p>
            <a:pPr lvl="1"/>
            <a:r>
              <a:rPr lang="en-US" dirty="0" smtClean="0"/>
              <a:t>Offload work to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993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456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really here yet.</a:t>
            </a:r>
          </a:p>
          <a:p>
            <a:r>
              <a:rPr lang="en-US" dirty="0" smtClean="0"/>
              <a:t>Still limited support</a:t>
            </a:r>
          </a:p>
          <a:p>
            <a:r>
              <a:rPr lang="en-US" dirty="0" smtClean="0"/>
              <a:t>Probably still some bugs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181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336</Words>
  <Application>Microsoft Office PowerPoint</Application>
  <PresentationFormat>On-screen Show (4:3)</PresentationFormat>
  <Paragraphs>89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IndexedDB and Other Random…</vt:lpstr>
      <vt:lpstr>.NET Developer</vt:lpstr>
      <vt:lpstr>Slide 3</vt:lpstr>
      <vt:lpstr>Big changes in Web Development</vt:lpstr>
      <vt:lpstr>JavaScript</vt:lpstr>
      <vt:lpstr>JavaScript</vt:lpstr>
      <vt:lpstr>IndexedDB</vt:lpstr>
      <vt:lpstr>IndexedDB</vt:lpstr>
      <vt:lpstr>IndexedDB</vt:lpstr>
      <vt:lpstr>What is IndexedDB?</vt:lpstr>
      <vt:lpstr>Key Terms</vt:lpstr>
      <vt:lpstr>Some Stored Data</vt:lpstr>
      <vt:lpstr>Some Stored Data</vt:lpstr>
      <vt:lpstr>The SuperBasic Demo</vt:lpstr>
      <vt:lpstr>Fail</vt:lpstr>
      <vt:lpstr>We need a little hosting</vt:lpstr>
      <vt:lpstr>Node</vt:lpstr>
      <vt:lpstr>IndexedDB + Node</vt:lpstr>
      <vt:lpstr>Saving some stuff</vt:lpstr>
      <vt:lpstr>Getting some stuff</vt:lpstr>
      <vt:lpstr>Other cool things to explore</vt:lpstr>
      <vt:lpstr>Cloud9</vt:lpstr>
      <vt:lpstr>Trello</vt:lpstr>
      <vt:lpstr>Push based architectures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IndexedDB and Other Random…</dc:title>
  <dc:creator>Chad Michel</dc:creator>
  <cp:lastModifiedBy>Chad</cp:lastModifiedBy>
  <cp:revision>15</cp:revision>
  <dcterms:created xsi:type="dcterms:W3CDTF">2013-03-15T02:01:35Z</dcterms:created>
  <dcterms:modified xsi:type="dcterms:W3CDTF">2013-03-16T01:37:52Z</dcterms:modified>
</cp:coreProperties>
</file>