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t>3/14/13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</a:t>
            </a:r>
          </a:p>
          <a:p>
            <a:r>
              <a:rPr lang="en-US" dirty="0" smtClean="0"/>
              <a:t>Disconnected data</a:t>
            </a:r>
          </a:p>
          <a:p>
            <a:r>
              <a:rPr lang="en-US" dirty="0" smtClean="0"/>
              <a:t>Pushing data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268</Words>
  <Application>Microsoft Macintosh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IndexedDB and Other Random…</vt:lpstr>
      <vt:lpstr>.NET Developer</vt:lpstr>
      <vt:lpstr>PowerPoint Presentation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 Michel</cp:lastModifiedBy>
  <cp:revision>9</cp:revision>
  <dcterms:created xsi:type="dcterms:W3CDTF">2013-03-15T02:01:35Z</dcterms:created>
  <dcterms:modified xsi:type="dcterms:W3CDTF">2013-03-15T03:57:12Z</dcterms:modified>
</cp:coreProperties>
</file>