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4" d="100"/>
          <a:sy n="164" d="100"/>
        </p:scale>
        <p:origin x="-96" y="-5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9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4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8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4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3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1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4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2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5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2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8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5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r>
              <a:rPr lang="en-US" dirty="0" smtClean="0"/>
              <a:t> and Other Random…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Chad Michel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25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IndexedDB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/ value store</a:t>
            </a:r>
          </a:p>
          <a:p>
            <a:r>
              <a:rPr lang="en-US" dirty="0" smtClean="0"/>
              <a:t>Not relational</a:t>
            </a:r>
          </a:p>
          <a:p>
            <a:r>
              <a:rPr lang="en-US" dirty="0" smtClean="0"/>
              <a:t>Transactional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(mostly)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16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– Contains many object stores. Has a version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Object Store – Stores a bunch of link objects using a key</a:t>
            </a:r>
          </a:p>
          <a:p>
            <a:r>
              <a:rPr lang="en-US" dirty="0" smtClean="0"/>
              <a:t>Request – a single read or write operation</a:t>
            </a:r>
          </a:p>
          <a:p>
            <a:r>
              <a:rPr lang="en-US" dirty="0" smtClean="0"/>
              <a:t>Index – Way to look up objects in an object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24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Stored Data</a:t>
            </a:r>
            <a:endParaRPr lang="en-US" dirty="0"/>
          </a:p>
        </p:txBody>
      </p:sp>
      <p:pic>
        <p:nvPicPr>
          <p:cNvPr id="5" name="Picture 4" descr="Screen Shot 2013-03-14 at 9.45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33" y="1417638"/>
            <a:ext cx="7205193" cy="49476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3566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Stored Data</a:t>
            </a:r>
            <a:endParaRPr lang="en-US" dirty="0"/>
          </a:p>
        </p:txBody>
      </p:sp>
      <p:pic>
        <p:nvPicPr>
          <p:cNvPr id="4" name="Picture 3" descr="Screen Shot 2013-03-14 at 9.43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564" y="2410400"/>
            <a:ext cx="7215687" cy="143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09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SuperBasic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Database and an Object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61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Mostly a .NET guy</a:t>
            </a:r>
          </a:p>
          <a:p>
            <a:r>
              <a:rPr lang="en-US" dirty="0" smtClean="0"/>
              <a:t>Most a relational DB guy</a:t>
            </a:r>
          </a:p>
          <a:p>
            <a:r>
              <a:rPr lang="en-US" dirty="0" smtClean="0"/>
              <a:t>Nice to play with other technologies and ideas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87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3-14 at 9.04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60" y="398846"/>
            <a:ext cx="7574380" cy="601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8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changes in Web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on the client</a:t>
            </a:r>
          </a:p>
          <a:p>
            <a:r>
              <a:rPr lang="en-US" dirty="0" smtClean="0"/>
              <a:t>Disconnected data</a:t>
            </a:r>
          </a:p>
          <a:p>
            <a:r>
              <a:rPr lang="en-US" dirty="0" smtClean="0"/>
              <a:t>Pushing data to the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14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JavaScript the current cool language?</a:t>
            </a:r>
          </a:p>
          <a:p>
            <a:endParaRPr lang="en-US" dirty="0"/>
          </a:p>
          <a:p>
            <a:r>
              <a:rPr lang="en-US" dirty="0" smtClean="0"/>
              <a:t>C</a:t>
            </a:r>
            <a:r>
              <a:rPr lang="en-US" dirty="0" smtClean="0">
                <a:sym typeface="Wingdings"/>
              </a:rPr>
              <a:t>C++</a:t>
            </a:r>
            <a:r>
              <a:rPr lang="en-US" dirty="0" smtClean="0"/>
              <a:t>Java/</a:t>
            </a:r>
            <a:r>
              <a:rPr lang="en-US" dirty="0" smtClean="0">
                <a:sym typeface="Wingdings"/>
              </a:rPr>
              <a:t>C#  Ruby  JavaScript???</a:t>
            </a:r>
          </a:p>
          <a:p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Really?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6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Crazy language to get your head around</a:t>
            </a:r>
          </a:p>
          <a:p>
            <a:endParaRPr lang="en-US" dirty="0"/>
          </a:p>
          <a:p>
            <a:r>
              <a:rPr lang="en-US" dirty="0" smtClean="0"/>
              <a:t>Demo1 – Do 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96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cool</a:t>
            </a:r>
          </a:p>
          <a:p>
            <a:r>
              <a:rPr lang="en-US" dirty="0" smtClean="0"/>
              <a:t>Data at the client.</a:t>
            </a:r>
          </a:p>
          <a:p>
            <a:endParaRPr lang="en-US" dirty="0"/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Offline</a:t>
            </a:r>
          </a:p>
          <a:p>
            <a:pPr lvl="1"/>
            <a:r>
              <a:rPr lang="en-US" dirty="0" smtClean="0"/>
              <a:t>Offload work to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93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6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really here yet.</a:t>
            </a:r>
          </a:p>
          <a:p>
            <a:r>
              <a:rPr lang="en-US" dirty="0" smtClean="0"/>
              <a:t>Still limited support</a:t>
            </a:r>
          </a:p>
          <a:p>
            <a:r>
              <a:rPr lang="en-US" dirty="0" smtClean="0"/>
              <a:t>Probably still some bugs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1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191</Words>
  <Application>Microsoft Macintosh PowerPoint</Application>
  <PresentationFormat>On-screen Show (4:3)</PresentationFormat>
  <Paragraphs>49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IndexedDB and Other Random…</vt:lpstr>
      <vt:lpstr>.NET Developer</vt:lpstr>
      <vt:lpstr>PowerPoint Presentation</vt:lpstr>
      <vt:lpstr>Big changes in Web Development</vt:lpstr>
      <vt:lpstr>JavaScript</vt:lpstr>
      <vt:lpstr>JavaScript</vt:lpstr>
      <vt:lpstr>IndexedDB</vt:lpstr>
      <vt:lpstr>IndexedDB</vt:lpstr>
      <vt:lpstr>IndexedDB</vt:lpstr>
      <vt:lpstr>What is IndexedDB?</vt:lpstr>
      <vt:lpstr>Key Terms</vt:lpstr>
      <vt:lpstr>Some Stored Data</vt:lpstr>
      <vt:lpstr>Some Stored Data</vt:lpstr>
      <vt:lpstr>The SuperBasic 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IndexedDB and Other Random…</dc:title>
  <dc:creator>Chad Michel</dc:creator>
  <cp:lastModifiedBy>Chad Michel</cp:lastModifiedBy>
  <cp:revision>7</cp:revision>
  <dcterms:created xsi:type="dcterms:W3CDTF">2013-03-15T02:01:35Z</dcterms:created>
  <dcterms:modified xsi:type="dcterms:W3CDTF">2013-03-15T02:47:55Z</dcterms:modified>
</cp:coreProperties>
</file>