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</a:t>
            </a:r>
          </a:p>
          <a:p>
            <a:r>
              <a:rPr lang="en-US" dirty="0" smtClean="0"/>
              <a:t>Disconnected data</a:t>
            </a:r>
          </a:p>
          <a:p>
            <a:r>
              <a:rPr lang="en-US" dirty="0" smtClean="0"/>
              <a:t>Pushing data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</a:t>
            </a:r>
            <a:r>
              <a:rPr lang="en-US" smtClean="0"/>
              <a:t>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114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  <vt:lpstr>IndexedDB</vt:lpstr>
      <vt:lpstr>IndexedDB</vt:lpstr>
      <vt:lpstr>IndexedDB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4</cp:revision>
  <dcterms:created xsi:type="dcterms:W3CDTF">2013-03-15T02:01:35Z</dcterms:created>
  <dcterms:modified xsi:type="dcterms:W3CDTF">2013-03-15T02:31:56Z</dcterms:modified>
</cp:coreProperties>
</file>